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AF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08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7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362200"/>
            <a:ext cx="7313930" cy="109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3459479"/>
            <a:ext cx="7313930" cy="1066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pPr marL="205740">
              <a:lnSpc>
                <a:spcPts val="1630"/>
              </a:lnSpc>
            </a:pPr>
            <a:fld id="{81D60167-4931-47E6-BA6A-407CBD079E47}" type="slidenum">
              <a:rPr dirty="0"/>
              <a:pPr marL="20574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AF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08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7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pPr marL="205740">
              <a:lnSpc>
                <a:spcPts val="1630"/>
              </a:lnSpc>
            </a:pPr>
            <a:fld id="{81D60167-4931-47E6-BA6A-407CBD079E47}" type="slidenum">
              <a:rPr dirty="0"/>
              <a:pPr marL="20574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AF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08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7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240" y="1673859"/>
            <a:ext cx="3735704" cy="4207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5670" y="1450340"/>
            <a:ext cx="3433445" cy="3789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pPr marL="205740">
              <a:lnSpc>
                <a:spcPts val="1630"/>
              </a:lnSpc>
            </a:pPr>
            <a:fld id="{81D60167-4931-47E6-BA6A-407CBD079E47}" type="slidenum">
              <a:rPr dirty="0"/>
              <a:pPr marL="20574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AF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08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7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pPr marL="205740">
              <a:lnSpc>
                <a:spcPts val="1630"/>
              </a:lnSpc>
            </a:pPr>
            <a:fld id="{81D60167-4931-47E6-BA6A-407CBD079E47}" type="slidenum">
              <a:rPr dirty="0"/>
              <a:pPr marL="20574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pPr marL="205740">
              <a:lnSpc>
                <a:spcPts val="1630"/>
              </a:lnSpc>
            </a:pPr>
            <a:fld id="{81D60167-4931-47E6-BA6A-407CBD079E47}" type="slidenum">
              <a:rPr dirty="0"/>
              <a:pPr marL="20574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AF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840" y="20320"/>
            <a:ext cx="8402319" cy="969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275" y="2095560"/>
            <a:ext cx="8244840" cy="4217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73390" y="6283000"/>
            <a:ext cx="32004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pPr marL="205740">
              <a:lnSpc>
                <a:spcPts val="1630"/>
              </a:lnSpc>
            </a:pPr>
            <a:fld id="{81D60167-4931-47E6-BA6A-407CBD079E47}" type="slidenum">
              <a:rPr dirty="0"/>
              <a:pPr marL="20574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360" y="2566730"/>
            <a:ext cx="5372100" cy="731520"/>
          </a:xfrm>
          <a:prstGeom prst="rect">
            <a:avLst/>
          </a:prstGeom>
          <a:solidFill>
            <a:srgbClr val="000099"/>
          </a:solidFill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ct val="100000"/>
              </a:lnSpc>
            </a:pPr>
            <a:r>
              <a:rPr sz="4400" dirty="0">
                <a:solidFill>
                  <a:srgbClr val="FFFFFF"/>
                </a:solidFill>
              </a:rPr>
              <a:t>Cost</a:t>
            </a:r>
            <a:r>
              <a:rPr sz="4400" spc="-25" dirty="0">
                <a:solidFill>
                  <a:srgbClr val="FFFFFF"/>
                </a:solidFill>
              </a:rPr>
              <a:t> </a:t>
            </a:r>
            <a:r>
              <a:rPr sz="4400" spc="-5" dirty="0">
                <a:solidFill>
                  <a:srgbClr val="FFFFFF"/>
                </a:solidFill>
              </a:rPr>
              <a:t>Accounting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">
              <a:lnSpc>
                <a:spcPts val="1630"/>
              </a:lnSpc>
            </a:pPr>
            <a:fld id="{81D60167-4931-47E6-BA6A-407CBD079E47}" type="slidenum">
              <a:rPr dirty="0"/>
              <a:pPr marL="205740">
                <a:lnSpc>
                  <a:spcPts val="1630"/>
                </a:lnSpc>
              </a:pPr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" y="254000"/>
            <a:ext cx="48679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Variable </a:t>
            </a:r>
            <a:r>
              <a:rPr dirty="0"/>
              <a:t>and Fixed</a:t>
            </a:r>
            <a:r>
              <a:rPr spc="-40" dirty="0"/>
              <a:t> </a:t>
            </a:r>
            <a:r>
              <a:rPr dirty="0"/>
              <a:t>Costs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295400"/>
            <a:ext cx="5715000" cy="2286000"/>
          </a:xfrm>
          <a:prstGeom prst="rect">
            <a:avLst/>
          </a:prstGeom>
          <a:solidFill>
            <a:srgbClr val="9AF8DB"/>
          </a:solidFill>
          <a:ln w="12579">
            <a:solidFill>
              <a:srgbClr val="000099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90170">
              <a:lnSpc>
                <a:spcPts val="2645"/>
              </a:lnSpc>
              <a:spcBef>
                <a:spcPts val="120"/>
              </a:spcBef>
            </a:pP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Variable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433070" marR="80645" indent="-342900">
              <a:lnSpc>
                <a:spcPct val="83500"/>
              </a:lnSpc>
              <a:spcBef>
                <a:spcPts val="240"/>
              </a:spcBef>
              <a:buFont typeface="Arial"/>
              <a:buChar char="•"/>
              <a:tabLst>
                <a:tab pos="432434" algn="l"/>
                <a:tab pos="433070" algn="l"/>
              </a:tabLst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which </a:t>
            </a:r>
            <a:r>
              <a:rPr sz="2400" b="1" spc="-60" dirty="0">
                <a:solidFill>
                  <a:srgbClr val="000099"/>
                </a:solidFill>
                <a:latin typeface="Arial"/>
                <a:cs typeface="Arial"/>
              </a:rPr>
              <a:t>is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constant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per unit  but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changes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in 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total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in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proportion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changes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in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400" b="1" spc="-2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output</a:t>
            </a:r>
            <a:endParaRPr sz="2400">
              <a:latin typeface="Arial"/>
              <a:cs typeface="Arial"/>
            </a:endParaRPr>
          </a:p>
          <a:p>
            <a:pPr marL="433070" marR="655320" indent="-342900">
              <a:lnSpc>
                <a:spcPts val="2400"/>
              </a:lnSpc>
              <a:spcBef>
                <a:spcPts val="10"/>
              </a:spcBef>
              <a:buFont typeface="Arial"/>
              <a:buChar char="•"/>
              <a:tabLst>
                <a:tab pos="432434" algn="l"/>
                <a:tab pos="433070" algn="l"/>
              </a:tabLst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materials (parts),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fuel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costs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for  a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trucking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company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00" y="1676400"/>
            <a:ext cx="0" cy="1447800"/>
          </a:xfrm>
          <a:custGeom>
            <a:avLst/>
            <a:gdLst/>
            <a:ahLst/>
            <a:cxnLst/>
            <a:rect l="l" t="t" r="r" b="b"/>
            <a:pathLst>
              <a:path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28393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600" y="3124200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0" y="0"/>
                </a:moveTo>
                <a:lnTo>
                  <a:pt x="1752600" y="0"/>
                </a:lnTo>
              </a:path>
            </a:pathLst>
          </a:custGeom>
          <a:ln w="28393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1600200"/>
            <a:ext cx="457200" cy="605790"/>
          </a:xfrm>
          <a:custGeom>
            <a:avLst/>
            <a:gdLst/>
            <a:ahLst/>
            <a:cxnLst/>
            <a:rect l="l" t="t" r="r" b="b"/>
            <a:pathLst>
              <a:path w="457200" h="605789">
                <a:moveTo>
                  <a:pt x="0" y="0"/>
                </a:moveTo>
                <a:lnTo>
                  <a:pt x="457200" y="0"/>
                </a:lnTo>
                <a:lnTo>
                  <a:pt x="457200" y="605789"/>
                </a:lnTo>
                <a:lnTo>
                  <a:pt x="0" y="605789"/>
                </a:lnTo>
                <a:lnTo>
                  <a:pt x="0" y="0"/>
                </a:lnTo>
                <a:close/>
              </a:path>
            </a:pathLst>
          </a:custGeom>
          <a:ln w="1257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30889" y="1606489"/>
            <a:ext cx="360680" cy="593725"/>
          </a:xfrm>
          <a:prstGeom prst="rect">
            <a:avLst/>
          </a:prstGeom>
          <a:solidFill>
            <a:srgbClr val="9AF8DB"/>
          </a:solidFill>
        </p:spPr>
        <p:txBody>
          <a:bodyPr vert="horz" wrap="square" lIns="0" tIns="19050" rIns="0" bIns="0" rtlCol="0">
            <a:spAutoFit/>
          </a:bodyPr>
          <a:lstStyle/>
          <a:p>
            <a:pPr marL="83820">
              <a:lnSpc>
                <a:spcPts val="2090"/>
              </a:lnSpc>
              <a:spcBef>
                <a:spcPts val="150"/>
              </a:spcBef>
            </a:pP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83820">
              <a:lnSpc>
                <a:spcPts val="2090"/>
              </a:lnSpc>
            </a:pP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49869" y="3227070"/>
            <a:ext cx="852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99"/>
                </a:solidFill>
                <a:latin typeface="Arial"/>
                <a:cs typeface="Arial"/>
              </a:rPr>
              <a:t>Volume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05600" y="1828800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0" y="1295400"/>
                </a:moveTo>
                <a:lnTo>
                  <a:pt x="1600200" y="0"/>
                </a:lnTo>
              </a:path>
            </a:pathLst>
          </a:custGeom>
          <a:ln w="57146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5600" y="4114800"/>
            <a:ext cx="0" cy="1447800"/>
          </a:xfrm>
          <a:custGeom>
            <a:avLst/>
            <a:gdLst/>
            <a:ahLst/>
            <a:cxnLst/>
            <a:rect l="l" t="t" r="r" b="b"/>
            <a:pathLst>
              <a:path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28393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5600" y="5562600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0" y="0"/>
                </a:moveTo>
                <a:lnTo>
                  <a:pt x="1752600" y="0"/>
                </a:lnTo>
              </a:path>
            </a:pathLst>
          </a:custGeom>
          <a:ln w="28393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4600" y="4038600"/>
            <a:ext cx="457200" cy="605790"/>
          </a:xfrm>
          <a:custGeom>
            <a:avLst/>
            <a:gdLst/>
            <a:ahLst/>
            <a:cxnLst/>
            <a:rect l="l" t="t" r="r" b="b"/>
            <a:pathLst>
              <a:path w="457200" h="605789">
                <a:moveTo>
                  <a:pt x="0" y="0"/>
                </a:moveTo>
                <a:lnTo>
                  <a:pt x="457200" y="0"/>
                </a:lnTo>
                <a:lnTo>
                  <a:pt x="457200" y="605789"/>
                </a:lnTo>
                <a:lnTo>
                  <a:pt x="0" y="605789"/>
                </a:lnTo>
                <a:lnTo>
                  <a:pt x="0" y="0"/>
                </a:lnTo>
                <a:close/>
              </a:path>
            </a:pathLst>
          </a:custGeom>
          <a:ln w="1257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30889" y="4044889"/>
            <a:ext cx="360680" cy="593725"/>
          </a:xfrm>
          <a:prstGeom prst="rect">
            <a:avLst/>
          </a:prstGeom>
          <a:solidFill>
            <a:srgbClr val="9AF8DB"/>
          </a:solidFill>
        </p:spPr>
        <p:txBody>
          <a:bodyPr vert="horz" wrap="square" lIns="0" tIns="17780" rIns="0" bIns="0" rtlCol="0">
            <a:spAutoFit/>
          </a:bodyPr>
          <a:lstStyle/>
          <a:p>
            <a:pPr marL="83820">
              <a:lnSpc>
                <a:spcPts val="2090"/>
              </a:lnSpc>
              <a:spcBef>
                <a:spcPts val="140"/>
              </a:spcBef>
            </a:pP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83820">
              <a:lnSpc>
                <a:spcPts val="2090"/>
              </a:lnSpc>
            </a:pP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48600" y="5652770"/>
            <a:ext cx="1295400" cy="350520"/>
          </a:xfrm>
          <a:prstGeom prst="rect">
            <a:avLst/>
          </a:prstGeom>
          <a:solidFill>
            <a:srgbClr val="9AF8DB"/>
          </a:solidFill>
          <a:ln w="12579">
            <a:solidFill>
              <a:srgbClr val="000099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00"/>
              </a:spcBef>
            </a:pPr>
            <a:r>
              <a:rPr sz="1800" b="1" spc="-5" dirty="0">
                <a:solidFill>
                  <a:srgbClr val="000099"/>
                </a:solidFill>
                <a:latin typeface="Arial"/>
                <a:cs typeface="Arial"/>
              </a:rPr>
              <a:t>Volume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05600" y="48768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57146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4800" y="3886200"/>
            <a:ext cx="5791200" cy="2362200"/>
          </a:xfrm>
          <a:prstGeom prst="rect">
            <a:avLst/>
          </a:prstGeom>
          <a:solidFill>
            <a:srgbClr val="9AF8DB"/>
          </a:solidFill>
          <a:ln w="12579">
            <a:solidFill>
              <a:srgbClr val="000099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90170">
              <a:lnSpc>
                <a:spcPts val="2780"/>
              </a:lnSpc>
              <a:spcBef>
                <a:spcPts val="120"/>
              </a:spcBef>
            </a:pP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Fixed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433070" marR="393065" indent="-342900">
              <a:lnSpc>
                <a:spcPct val="92800"/>
              </a:lnSpc>
              <a:spcBef>
                <a:spcPts val="105"/>
              </a:spcBef>
              <a:buChar char="•"/>
              <a:tabLst>
                <a:tab pos="432434" algn="l"/>
                <a:tab pos="433070" algn="l"/>
              </a:tabLst>
            </a:pP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a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which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does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not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change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in </a:t>
            </a:r>
            <a:r>
              <a:rPr sz="2400" spc="-45" dirty="0">
                <a:solidFill>
                  <a:srgbClr val="000099"/>
                </a:solidFill>
                <a:latin typeface="Arial"/>
                <a:cs typeface="Arial"/>
              </a:rPr>
              <a:t>total 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as volume changes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but </a:t>
            </a:r>
            <a:r>
              <a:rPr sz="2400" spc="-40" dirty="0">
                <a:solidFill>
                  <a:srgbClr val="000099"/>
                </a:solidFill>
                <a:latin typeface="Arial"/>
                <a:cs typeface="Arial"/>
              </a:rPr>
              <a:t>changes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on 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a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per-unit basis as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driver 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increases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and</a:t>
            </a:r>
            <a:r>
              <a:rPr sz="2400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decreases</a:t>
            </a:r>
            <a:endParaRPr sz="2400">
              <a:latin typeface="Arial"/>
              <a:cs typeface="Arial"/>
            </a:endParaRPr>
          </a:p>
          <a:p>
            <a:pPr marL="433070" indent="-342900">
              <a:lnSpc>
                <a:spcPts val="2680"/>
              </a:lnSpc>
              <a:buChar char="•"/>
              <a:tabLst>
                <a:tab pos="432434" algn="l"/>
                <a:tab pos="433070" algn="l"/>
              </a:tabLst>
            </a:pP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amortization,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insurance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425"/>
              </a:spcBef>
            </a:pPr>
            <a:r>
              <a:rPr dirty="0"/>
              <a:t>Alternative Fixed/Variable Cost Structures  </a:t>
            </a:r>
            <a:r>
              <a:rPr spc="-5" dirty="0"/>
              <a:t>Example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pPr marL="25400">
                <a:lnSpc>
                  <a:spcPts val="1630"/>
                </a:lnSpc>
              </a:pPr>
              <a:t>100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9380" y="2095560"/>
          <a:ext cx="7332980" cy="4126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3930"/>
              </a:tblGrid>
              <a:tr h="1554480">
                <a:tc>
                  <a:txBody>
                    <a:bodyPr/>
                    <a:lstStyle/>
                    <a:p>
                      <a:pPr marL="212725" marR="206375" algn="ctr">
                        <a:lnSpc>
                          <a:spcPct val="92600"/>
                        </a:lnSpc>
                        <a:spcBef>
                          <a:spcPts val="315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Management questions what sales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volume  would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yield an identical operating income  regardless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3200" spc="-1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arrangement.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39444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28x –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84,000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35x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3200" spc="3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114,000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39444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114,000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84,000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35x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3200" spc="3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28x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7x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3200" spc="1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30,000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x =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4,286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pairs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3200" spc="1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Chairs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425"/>
              </a:spcBef>
            </a:pPr>
            <a:r>
              <a:rPr dirty="0"/>
              <a:t>Alternative Fixed/Variable Cost Structures  </a:t>
            </a:r>
            <a:r>
              <a:rPr spc="-5" dirty="0"/>
              <a:t>Example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pPr marL="25400">
                <a:lnSpc>
                  <a:spcPts val="1630"/>
                </a:lnSpc>
              </a:pPr>
              <a:t>101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9380" y="2369880"/>
          <a:ext cx="7332980" cy="3669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3930"/>
              </a:tblGrid>
              <a:tr h="1097279">
                <a:tc>
                  <a:txBody>
                    <a:bodyPr/>
                    <a:lstStyle/>
                    <a:p>
                      <a:pPr algn="ctr">
                        <a:lnSpc>
                          <a:spcPts val="3695"/>
                        </a:lnSpc>
                        <a:spcBef>
                          <a:spcPts val="3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Cost with existing</a:t>
                      </a:r>
                      <a:r>
                        <a:rPr sz="3200" spc="1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arrangement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3695"/>
                        </a:lnSpc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= Cost </a:t>
                      </a:r>
                      <a:r>
                        <a:rPr sz="3200" spc="-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sz="3200" spc="2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arrangement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.60x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+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84,000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.50x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3200" spc="2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114,000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39444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.10x = Rs30,000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Symbol"/>
                          <a:cs typeface="Symbol"/>
                        </a:rPr>
                        <a:t>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x =</a:t>
                      </a:r>
                      <a:r>
                        <a:rPr sz="3200" spc="-1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Rs300,000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39444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4016375" algn="l"/>
                        </a:tabLst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(Rs300,000 </a:t>
                      </a:r>
                      <a:r>
                        <a:rPr sz="3200" b="1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×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.40)</a:t>
                      </a:r>
                      <a:r>
                        <a:rPr sz="3200" spc="4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3200" spc="1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	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84,000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3200" spc="-1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Rs36,000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(Rs300,000 </a:t>
                      </a:r>
                      <a:r>
                        <a:rPr sz="3200" b="1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×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.50)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Rs114,000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3200" spc="2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Rs36,000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6170" y="2577901"/>
            <a:ext cx="10160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90"/>
              </a:lnSpc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pPr marL="25400">
                <a:lnSpc>
                  <a:spcPts val="1630"/>
                </a:lnSpc>
              </a:pPr>
              <a:t>102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3459479"/>
            <a:ext cx="7313930" cy="1066800"/>
          </a:xfrm>
          <a:prstGeom prst="rect">
            <a:avLst/>
          </a:prstGeom>
          <a:solidFill>
            <a:srgbClr val="FF3399"/>
          </a:solidFill>
          <a:ln w="12579">
            <a:solidFill>
              <a:srgbClr val="FFFF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555750" marR="459740" indent="-1087120">
              <a:lnSpc>
                <a:spcPts val="3550"/>
              </a:lnSpc>
              <a:spcBef>
                <a:spcPts val="150"/>
              </a:spcBef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Financial accounting income  statement emphasizes gross  margin.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2362200"/>
            <a:ext cx="7313930" cy="1097280"/>
          </a:xfrm>
          <a:prstGeom prst="rect">
            <a:avLst/>
          </a:prstGeom>
          <a:solidFill>
            <a:srgbClr val="FF3399"/>
          </a:solidFill>
          <a:ln w="12579">
            <a:solidFill>
              <a:srgbClr val="FFFF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981200" marR="132080" indent="-1840230">
              <a:lnSpc>
                <a:spcPts val="3550"/>
              </a:lnSpc>
              <a:spcBef>
                <a:spcPts val="390"/>
              </a:spcBef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Contribution income statement  emphasizes contribution  margin.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69" y="101600"/>
            <a:ext cx="62198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Application </a:t>
            </a:r>
            <a:r>
              <a:rPr spc="-5" dirty="0"/>
              <a:t>Of </a:t>
            </a:r>
            <a:r>
              <a:rPr dirty="0"/>
              <a:t>Marginal</a:t>
            </a:r>
            <a:r>
              <a:rPr spc="-80" dirty="0"/>
              <a:t> </a:t>
            </a:r>
            <a:r>
              <a:rPr dirty="0"/>
              <a:t>Costing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pPr marL="25400">
                <a:lnSpc>
                  <a:spcPts val="1630"/>
                </a:lnSpc>
              </a:pPr>
              <a:t>103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7469" y="994409"/>
            <a:ext cx="5804535" cy="440817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710"/>
              </a:spcBef>
              <a:buAutoNum type="arabicPeriod" startAt="2"/>
              <a:tabLst>
                <a:tab pos="546100" algn="l"/>
              </a:tabLst>
            </a:pP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3600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Control</a:t>
            </a:r>
            <a:endParaRPr sz="36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610"/>
              </a:spcBef>
              <a:buAutoNum type="arabicPeriod" startAt="2"/>
              <a:tabLst>
                <a:tab pos="546100" algn="l"/>
              </a:tabLst>
            </a:pP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Profit</a:t>
            </a:r>
            <a:r>
              <a:rPr sz="3600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planning</a:t>
            </a:r>
            <a:endParaRPr sz="36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610"/>
              </a:spcBef>
              <a:buAutoNum type="arabicPeriod" startAt="2"/>
              <a:tabLst>
                <a:tab pos="546100" algn="l"/>
              </a:tabLst>
            </a:pP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Evaluation </a:t>
            </a:r>
            <a:r>
              <a:rPr sz="3600" spc="-20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3600" spc="-1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performance</a:t>
            </a:r>
            <a:endParaRPr sz="36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610"/>
              </a:spcBef>
              <a:buAutoNum type="arabicPeriod" startAt="2"/>
              <a:tabLst>
                <a:tab pos="546100" algn="l"/>
              </a:tabLst>
            </a:pP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Decision</a:t>
            </a:r>
            <a:r>
              <a:rPr sz="3600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Making</a:t>
            </a:r>
            <a:endParaRPr sz="36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610"/>
              </a:spcBef>
              <a:buChar char="•"/>
              <a:tabLst>
                <a:tab pos="926465" algn="l"/>
                <a:tab pos="927100" algn="l"/>
              </a:tabLst>
            </a:pP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Fixation </a:t>
            </a:r>
            <a:r>
              <a:rPr sz="3600" spc="-25" dirty="0">
                <a:solidFill>
                  <a:srgbClr val="000099"/>
                </a:solidFill>
                <a:latin typeface="Arial"/>
                <a:cs typeface="Arial"/>
              </a:rPr>
              <a:t>of selling</a:t>
            </a:r>
            <a:r>
              <a:rPr sz="3600" spc="-1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Price</a:t>
            </a:r>
            <a:endParaRPr sz="36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610"/>
              </a:spcBef>
              <a:buChar char="•"/>
              <a:tabLst>
                <a:tab pos="926465" algn="l"/>
                <a:tab pos="927100" algn="l"/>
              </a:tabLst>
            </a:pP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Key </a:t>
            </a:r>
            <a:r>
              <a:rPr sz="3600" spc="-20" dirty="0">
                <a:solidFill>
                  <a:srgbClr val="000099"/>
                </a:solidFill>
                <a:latin typeface="Arial"/>
                <a:cs typeface="Arial"/>
              </a:rPr>
              <a:t>or </a:t>
            </a:r>
            <a:r>
              <a:rPr sz="3600" spc="-25" dirty="0">
                <a:solidFill>
                  <a:srgbClr val="000099"/>
                </a:solidFill>
                <a:latin typeface="Arial"/>
                <a:cs typeface="Arial"/>
              </a:rPr>
              <a:t>limiting</a:t>
            </a:r>
            <a:r>
              <a:rPr sz="3600" spc="-1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factors</a:t>
            </a:r>
            <a:endParaRPr sz="36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610"/>
              </a:spcBef>
              <a:buChar char="•"/>
              <a:tabLst>
                <a:tab pos="926465" algn="l"/>
                <a:tab pos="927100" algn="l"/>
              </a:tabLst>
            </a:pP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Make </a:t>
            </a:r>
            <a:r>
              <a:rPr sz="3600" spc="-20" dirty="0">
                <a:solidFill>
                  <a:srgbClr val="000099"/>
                </a:solidFill>
                <a:latin typeface="Arial"/>
                <a:cs typeface="Arial"/>
              </a:rPr>
              <a:t>or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Buy</a:t>
            </a:r>
            <a:r>
              <a:rPr sz="3600" spc="-1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Decision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7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800" y="392429"/>
            <a:ext cx="6899275" cy="522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Application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Marginal</a:t>
            </a:r>
            <a:r>
              <a:rPr sz="32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Costing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50">
              <a:latin typeface="Times New Roman"/>
              <a:cs typeface="Times New Roman"/>
            </a:endParaRPr>
          </a:p>
          <a:p>
            <a:pPr marL="638175" indent="-142875">
              <a:lnSpc>
                <a:spcPct val="100000"/>
              </a:lnSpc>
              <a:buSzPct val="96875"/>
              <a:buChar char="•"/>
              <a:tabLst>
                <a:tab pos="638810" algn="l"/>
              </a:tabLst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Selection </a:t>
            </a:r>
            <a:r>
              <a:rPr sz="3200" spc="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suitable </a:t>
            </a:r>
            <a:r>
              <a:rPr sz="3200" spc="5" dirty="0">
                <a:solidFill>
                  <a:srgbClr val="000099"/>
                </a:solidFill>
                <a:latin typeface="Arial"/>
                <a:cs typeface="Arial"/>
              </a:rPr>
              <a:t>product</a:t>
            </a:r>
            <a:r>
              <a:rPr sz="3200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mix</a:t>
            </a:r>
            <a:endParaRPr sz="3200">
              <a:latin typeface="Arial"/>
              <a:cs typeface="Arial"/>
            </a:endParaRPr>
          </a:p>
          <a:p>
            <a:pPr marL="638175" indent="-142875">
              <a:lnSpc>
                <a:spcPct val="100000"/>
              </a:lnSpc>
              <a:spcBef>
                <a:spcPts val="190"/>
              </a:spcBef>
              <a:buSzPct val="96875"/>
              <a:buChar char="•"/>
              <a:tabLst>
                <a:tab pos="638810" algn="l"/>
              </a:tabLst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Effect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3200" spc="5" dirty="0">
                <a:solidFill>
                  <a:srgbClr val="000099"/>
                </a:solidFill>
                <a:latin typeface="Arial"/>
                <a:cs typeface="Arial"/>
              </a:rPr>
              <a:t>change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3200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price</a:t>
            </a:r>
            <a:endParaRPr sz="3200">
              <a:latin typeface="Arial"/>
              <a:cs typeface="Arial"/>
            </a:endParaRPr>
          </a:p>
          <a:p>
            <a:pPr marL="638175" indent="-142875">
              <a:lnSpc>
                <a:spcPct val="100000"/>
              </a:lnSpc>
              <a:spcBef>
                <a:spcPts val="190"/>
              </a:spcBef>
              <a:buSzPct val="96875"/>
              <a:buChar char="•"/>
              <a:tabLst>
                <a:tab pos="638810" algn="l"/>
              </a:tabLst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Maintained a desired level </a:t>
            </a:r>
            <a:r>
              <a:rPr sz="3200" spc="5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3200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Profit</a:t>
            </a:r>
            <a:endParaRPr sz="3200">
              <a:latin typeface="Arial"/>
              <a:cs typeface="Arial"/>
            </a:endParaRPr>
          </a:p>
          <a:p>
            <a:pPr marL="638175" indent="-142875">
              <a:lnSpc>
                <a:spcPct val="100000"/>
              </a:lnSpc>
              <a:spcBef>
                <a:spcPts val="190"/>
              </a:spcBef>
              <a:buSzPct val="96875"/>
              <a:buChar char="•"/>
              <a:tabLst>
                <a:tab pos="638810" algn="l"/>
              </a:tabLst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Alternative methods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3200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Production</a:t>
            </a:r>
            <a:endParaRPr sz="3200">
              <a:latin typeface="Arial"/>
              <a:cs typeface="Arial"/>
            </a:endParaRPr>
          </a:p>
          <a:p>
            <a:pPr marL="638175" indent="-142875">
              <a:lnSpc>
                <a:spcPct val="100000"/>
              </a:lnSpc>
              <a:spcBef>
                <a:spcPts val="190"/>
              </a:spcBef>
              <a:buSzPct val="96875"/>
              <a:buChar char="•"/>
              <a:tabLst>
                <a:tab pos="638810" algn="l"/>
              </a:tabLst>
            </a:pP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Diversification </a:t>
            </a:r>
            <a:r>
              <a:rPr sz="3200" spc="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Products</a:t>
            </a:r>
            <a:endParaRPr sz="3200">
              <a:latin typeface="Arial"/>
              <a:cs typeface="Arial"/>
            </a:endParaRPr>
          </a:p>
          <a:p>
            <a:pPr marL="638175" indent="-142875">
              <a:lnSpc>
                <a:spcPct val="100000"/>
              </a:lnSpc>
              <a:spcBef>
                <a:spcPts val="190"/>
              </a:spcBef>
              <a:buSzPct val="96875"/>
              <a:buChar char="•"/>
              <a:tabLst>
                <a:tab pos="638810" algn="l"/>
              </a:tabLst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Closing </a:t>
            </a:r>
            <a:r>
              <a:rPr sz="3200" spc="5" dirty="0">
                <a:solidFill>
                  <a:srgbClr val="000099"/>
                </a:solidFill>
                <a:latin typeface="Arial"/>
                <a:cs typeface="Arial"/>
              </a:rPr>
              <a:t>down of</a:t>
            </a:r>
            <a:r>
              <a:rPr sz="3200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activities</a:t>
            </a:r>
            <a:endParaRPr sz="3200">
              <a:latin typeface="Arial"/>
              <a:cs typeface="Arial"/>
            </a:endParaRPr>
          </a:p>
          <a:p>
            <a:pPr marL="638175" indent="-142875">
              <a:lnSpc>
                <a:spcPct val="100000"/>
              </a:lnSpc>
              <a:spcBef>
                <a:spcPts val="180"/>
              </a:spcBef>
              <a:buSzPct val="96875"/>
              <a:buChar char="•"/>
              <a:tabLst>
                <a:tab pos="638810" algn="l"/>
              </a:tabLst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Alternative </a:t>
            </a:r>
            <a:r>
              <a:rPr sz="3200" spc="5" dirty="0">
                <a:solidFill>
                  <a:srgbClr val="000099"/>
                </a:solidFill>
                <a:latin typeface="Arial"/>
                <a:cs typeface="Arial"/>
              </a:rPr>
              <a:t>course of</a:t>
            </a:r>
            <a:r>
              <a:rPr sz="3200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000099"/>
                </a:solidFill>
                <a:latin typeface="Arial"/>
                <a:cs typeface="Arial"/>
              </a:rPr>
              <a:t>action</a:t>
            </a:r>
            <a:endParaRPr sz="3200">
              <a:latin typeface="Arial"/>
              <a:cs typeface="Arial"/>
            </a:endParaRPr>
          </a:p>
          <a:p>
            <a:pPr marL="638175" indent="-142875">
              <a:lnSpc>
                <a:spcPct val="100000"/>
              </a:lnSpc>
              <a:spcBef>
                <a:spcPts val="190"/>
              </a:spcBef>
              <a:buSzPct val="96875"/>
              <a:buChar char="•"/>
              <a:tabLst>
                <a:tab pos="638810" algn="l"/>
              </a:tabLst>
            </a:pPr>
            <a:r>
              <a:rPr sz="3200" spc="5" dirty="0">
                <a:solidFill>
                  <a:srgbClr val="000099"/>
                </a:solidFill>
                <a:latin typeface="Arial"/>
                <a:cs typeface="Arial"/>
              </a:rPr>
              <a:t>Level of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activity</a:t>
            </a:r>
            <a:r>
              <a:rPr sz="3200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planning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pPr marL="25400">
                <a:lnSpc>
                  <a:spcPts val="1630"/>
                </a:lnSpc>
              </a:pPr>
              <a:t>104</a:t>
            </a:fld>
            <a:endParaRPr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69049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Typical Relevant Costing</a:t>
            </a:r>
            <a:r>
              <a:rPr spc="-75" dirty="0"/>
              <a:t> </a:t>
            </a:r>
            <a:r>
              <a:rPr dirty="0"/>
              <a:t>Decisions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pPr marL="25400">
                <a:lnSpc>
                  <a:spcPts val="1630"/>
                </a:lnSpc>
              </a:pPr>
              <a:t>105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23240" y="1325879"/>
            <a:ext cx="7566659" cy="351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4679315" algn="l"/>
              </a:tabLst>
            </a:pP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One-Time-Only</a:t>
            </a:r>
            <a:r>
              <a:rPr sz="24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Special</a:t>
            </a:r>
            <a:r>
              <a:rPr sz="2400" b="1" spc="-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Order	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(Pricing)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Font typeface="Arial"/>
              <a:buChar char="•"/>
              <a:tabLst>
                <a:tab pos="354965" algn="l"/>
                <a:tab pos="355600" algn="l"/>
                <a:tab pos="3803015" algn="l"/>
              </a:tabLst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Make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or</a:t>
            </a:r>
            <a:r>
              <a:rPr sz="2400" b="1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Buy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Decisions	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(Outsourcing)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Opportunity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Product </a:t>
            </a:r>
            <a:r>
              <a:rPr sz="2400" b="1" spc="-65" dirty="0">
                <a:solidFill>
                  <a:srgbClr val="000099"/>
                </a:solidFill>
                <a:latin typeface="Arial"/>
                <a:cs typeface="Arial"/>
              </a:rPr>
              <a:t>Mix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Decisions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under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Capacity</a:t>
            </a:r>
            <a:r>
              <a:rPr sz="2400" b="1" spc="-1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Constraints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Add or Drop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Product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Line or</a:t>
            </a:r>
            <a:r>
              <a:rPr sz="2400" b="1" spc="-48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Customer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Equipment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Replacement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Decisions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57042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One-Time-Only Special</a:t>
            </a:r>
            <a:r>
              <a:rPr spc="-65" dirty="0"/>
              <a:t> </a:t>
            </a:r>
            <a:r>
              <a:rPr dirty="0"/>
              <a:t>Order</a:t>
            </a:r>
          </a:p>
        </p:txBody>
      </p:sp>
      <p:sp>
        <p:nvSpPr>
          <p:cNvPr id="3" name="object 3"/>
          <p:cNvSpPr/>
          <p:nvPr/>
        </p:nvSpPr>
        <p:spPr>
          <a:xfrm>
            <a:off x="388620" y="1324610"/>
            <a:ext cx="8526780" cy="4892040"/>
          </a:xfrm>
          <a:custGeom>
            <a:avLst/>
            <a:gdLst/>
            <a:ahLst/>
            <a:cxnLst/>
            <a:rect l="l" t="t" r="r" b="b"/>
            <a:pathLst>
              <a:path w="8526780" h="4892040">
                <a:moveTo>
                  <a:pt x="4263390" y="4892040"/>
                </a:moveTo>
                <a:lnTo>
                  <a:pt x="0" y="4892040"/>
                </a:lnTo>
                <a:lnTo>
                  <a:pt x="0" y="0"/>
                </a:lnTo>
                <a:lnTo>
                  <a:pt x="8526780" y="0"/>
                </a:lnTo>
                <a:lnTo>
                  <a:pt x="8526780" y="4892040"/>
                </a:lnTo>
                <a:lnTo>
                  <a:pt x="4263390" y="489204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8620" y="1324610"/>
          <a:ext cx="8312784" cy="4122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3415"/>
                <a:gridCol w="1882775"/>
                <a:gridCol w="1681480"/>
                <a:gridCol w="1555750"/>
              </a:tblGrid>
              <a:tr h="885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612775" marR="278130" indent="-148590">
                        <a:lnSpc>
                          <a:spcPts val="2680"/>
                        </a:lnSpc>
                        <a:spcBef>
                          <a:spcPts val="365"/>
                        </a:spcBef>
                      </a:pP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Without  </a:t>
                      </a: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Order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B w="28575">
                      <a:solidFill>
                        <a:srgbClr val="000099"/>
                      </a:solidFill>
                      <a:prstDash val="solid"/>
                    </a:lnB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441959" marR="410845" indent="82550">
                        <a:lnSpc>
                          <a:spcPts val="2680"/>
                        </a:lnSpc>
                        <a:spcBef>
                          <a:spcPts val="365"/>
                        </a:spcBef>
                      </a:pP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With  </a:t>
                      </a:r>
                      <a:r>
                        <a:rPr sz="2400" b="1" spc="-5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der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B w="28575">
                      <a:solidFill>
                        <a:srgbClr val="000099"/>
                      </a:solidFill>
                      <a:prstDash val="solid"/>
                    </a:lnB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710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Diffe</a:t>
                      </a:r>
                      <a:r>
                        <a:rPr sz="2400" b="1" spc="-14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2400" b="1" spc="-8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4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B w="28575">
                      <a:solidFill>
                        <a:srgbClr val="000099"/>
                      </a:solidFill>
                      <a:prstDash val="solid"/>
                    </a:lnB>
                    <a:solidFill>
                      <a:srgbClr val="9AF8DB"/>
                    </a:solidFill>
                  </a:tcPr>
                </a:tc>
              </a:tr>
              <a:tr h="687447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Volume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859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30,000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8590" marB="0">
                    <a:lnT w="28575">
                      <a:solidFill>
                        <a:srgbClr val="000099"/>
                      </a:solidFill>
                      <a:prstDash val="solid"/>
                    </a:lnT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35,000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8590" marB="0">
                    <a:lnT w="28575">
                      <a:solidFill>
                        <a:srgbClr val="000099"/>
                      </a:solidFill>
                      <a:prstDash val="solid"/>
                    </a:lnT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b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5,000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8590" marB="0">
                    <a:lnT w="28575">
                      <a:solidFill>
                        <a:srgbClr val="000099"/>
                      </a:solidFill>
                      <a:prstDash val="solid"/>
                    </a:lnT>
                    <a:solidFill>
                      <a:srgbClr val="9AF8DB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Relevant</a:t>
                      </a:r>
                      <a:r>
                        <a:rPr sz="2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revenues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0335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Rs600,000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0335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Rs655,000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0335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Rs55,000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0335" marB="0">
                    <a:solidFill>
                      <a:srgbClr val="9AF8DB"/>
                    </a:solidFill>
                  </a:tcPr>
                </a:tc>
              </a:tr>
              <a:tr h="1528702">
                <a:tc>
                  <a:txBody>
                    <a:bodyPr/>
                    <a:lstStyle/>
                    <a:p>
                      <a:pPr marL="90170" marR="870585">
                        <a:lnSpc>
                          <a:spcPct val="92900"/>
                        </a:lnSpc>
                        <a:spcBef>
                          <a:spcPts val="1310"/>
                        </a:spcBef>
                      </a:pP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Relevant</a:t>
                      </a:r>
                      <a:r>
                        <a:rPr sz="2400" b="1" spc="-14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costs:  </a:t>
                      </a:r>
                      <a:r>
                        <a:rPr sz="2400" b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Variable  </a:t>
                      </a: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manufacturing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6637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161290" algn="ctr">
                        <a:lnSpc>
                          <a:spcPct val="100000"/>
                        </a:lnSpc>
                      </a:pP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(225,000)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(262,500)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98425" algn="ctr">
                        <a:lnSpc>
                          <a:spcPct val="100000"/>
                        </a:lnSpc>
                      </a:pP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(37,500)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99"/>
                      </a:solidFill>
                      <a:prstDash val="solid"/>
                    </a:lnB>
                    <a:solidFill>
                      <a:srgbClr val="9AF8DB"/>
                    </a:solidFill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marL="90170">
                        <a:lnSpc>
                          <a:spcPts val="2590"/>
                        </a:lnSpc>
                      </a:pP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Incremental</a:t>
                      </a: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4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income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2590"/>
                        </a:lnSpc>
                      </a:pP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Rs17,500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99"/>
                      </a:solidFill>
                      <a:prstDash val="solid"/>
                    </a:lnT>
                    <a:solidFill>
                      <a:srgbClr val="9AF8DB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pPr marL="25400">
                <a:lnSpc>
                  <a:spcPts val="1630"/>
                </a:lnSpc>
              </a:pPr>
              <a:t>106</a:t>
            </a:fld>
            <a:endParaRPr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7332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Outsourcing </a:t>
            </a:r>
            <a:r>
              <a:rPr spc="5" dirty="0"/>
              <a:t>and </a:t>
            </a:r>
            <a:r>
              <a:rPr dirty="0"/>
              <a:t>Make/Buy</a:t>
            </a:r>
            <a:r>
              <a:rPr spc="-75" dirty="0"/>
              <a:t> </a:t>
            </a:r>
            <a:r>
              <a:rPr dirty="0"/>
              <a:t>Decisions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5129" y="1325879"/>
            <a:ext cx="788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Make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7259" y="1325879"/>
            <a:ext cx="601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Buy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26300" y="1325879"/>
            <a:ext cx="1487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Difference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090" y="5189220"/>
            <a:ext cx="3221990" cy="7302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2670"/>
              </a:lnSpc>
              <a:spcBef>
                <a:spcPts val="365"/>
              </a:spcBef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Incremental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difference 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In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favour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2400" b="1" spc="-1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making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8850" y="5528309"/>
            <a:ext cx="1331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Rs1</a:t>
            </a:r>
            <a:r>
              <a:rPr sz="2400" b="1" spc="-120" dirty="0">
                <a:solidFill>
                  <a:srgbClr val="000099"/>
                </a:solidFill>
                <a:latin typeface="Arial"/>
                <a:cs typeface="Arial"/>
              </a:rPr>
              <a:t>0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,000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47040" y="1828800"/>
          <a:ext cx="8237853" cy="2994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2625"/>
                <a:gridCol w="1898014"/>
                <a:gridCol w="1808480"/>
                <a:gridCol w="1308734"/>
              </a:tblGrid>
              <a:tr h="43725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Relevant</a:t>
                      </a:r>
                      <a:r>
                        <a:rPr sz="2400" b="1" spc="-7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costs: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99"/>
                      </a:solidFill>
                      <a:prstDash val="solid"/>
                    </a:lnT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99"/>
                      </a:solidFill>
                      <a:prstDash val="solid"/>
                    </a:lnT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99"/>
                      </a:solidFill>
                      <a:prstDash val="solid"/>
                    </a:lnT>
                    <a:solidFill>
                      <a:srgbClr val="9AF8DB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1750">
                        <a:lnSpc>
                          <a:spcPts val="2795"/>
                        </a:lnSpc>
                      </a:pP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Outside </a:t>
                      </a:r>
                      <a:r>
                        <a:rPr sz="2400" b="1" spc="-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cost 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4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parts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213360" algn="r">
                        <a:lnSpc>
                          <a:spcPts val="2795"/>
                        </a:lnSpc>
                      </a:pP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Rs1</a:t>
                      </a:r>
                      <a:r>
                        <a:rPr sz="2400" b="1" spc="-1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ts val="2795"/>
                        </a:lnSpc>
                      </a:pPr>
                      <a:r>
                        <a:rPr sz="2400" b="1" spc="-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Rs160,000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1750">
                        <a:lnSpc>
                          <a:spcPts val="2800"/>
                        </a:lnSpc>
                      </a:pP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Direct</a:t>
                      </a:r>
                      <a:r>
                        <a:rPr sz="24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materials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222885" algn="r">
                        <a:lnSpc>
                          <a:spcPts val="2800"/>
                        </a:lnSpc>
                      </a:pP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Rs80,</a:t>
                      </a:r>
                      <a:r>
                        <a:rPr sz="2400" b="1" spc="-19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2800"/>
                        </a:lnSpc>
                      </a:pPr>
                      <a:r>
                        <a:rPr sz="24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(80,</a:t>
                      </a:r>
                      <a:r>
                        <a:rPr sz="2400" b="1" spc="-15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00)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31750">
                        <a:lnSpc>
                          <a:spcPts val="2795"/>
                        </a:lnSpc>
                      </a:pP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Direct</a:t>
                      </a:r>
                      <a:r>
                        <a:rPr sz="24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labour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638810">
                        <a:lnSpc>
                          <a:spcPts val="2795"/>
                        </a:lnSpc>
                      </a:pP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10,000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2795"/>
                        </a:lnSpc>
                      </a:pPr>
                      <a:r>
                        <a:rPr sz="24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(10,</a:t>
                      </a:r>
                      <a:r>
                        <a:rPr sz="2400" b="1" spc="-15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00)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</a:tr>
              <a:tr h="377824">
                <a:tc>
                  <a:txBody>
                    <a:bodyPr/>
                    <a:lstStyle/>
                    <a:p>
                      <a:pPr marL="31750">
                        <a:lnSpc>
                          <a:spcPts val="2795"/>
                        </a:lnSpc>
                      </a:pPr>
                      <a:r>
                        <a:rPr sz="2400" b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Variable</a:t>
                      </a:r>
                      <a:r>
                        <a:rPr sz="2400" b="1" spc="-1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overhead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638810">
                        <a:lnSpc>
                          <a:spcPts val="2795"/>
                        </a:lnSpc>
                      </a:pP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40,000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2795"/>
                        </a:lnSpc>
                      </a:pPr>
                      <a:r>
                        <a:rPr sz="24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(40,</a:t>
                      </a:r>
                      <a:r>
                        <a:rPr sz="2400" b="1" spc="-15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00)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</a:tr>
              <a:tr h="1038939">
                <a:tc>
                  <a:txBody>
                    <a:bodyPr/>
                    <a:lstStyle/>
                    <a:p>
                      <a:pPr marL="114300" marR="603250" indent="-82550">
                        <a:lnSpc>
                          <a:spcPct val="92900"/>
                        </a:lnSpc>
                        <a:spcBef>
                          <a:spcPts val="125"/>
                        </a:spcBef>
                      </a:pP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2400" b="1" spc="-9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purchasing,  </a:t>
                      </a: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receiving 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and  setup</a:t>
                      </a:r>
                      <a:r>
                        <a:rPr sz="2400" b="1" spc="-16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overhead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638810">
                        <a:lnSpc>
                          <a:spcPts val="2810"/>
                        </a:lnSpc>
                        <a:spcBef>
                          <a:spcPts val="2165"/>
                        </a:spcBef>
                      </a:pP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20,000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R="63500" algn="r">
                        <a:lnSpc>
                          <a:spcPts val="2810"/>
                        </a:lnSpc>
                        <a:spcBef>
                          <a:spcPts val="2165"/>
                        </a:spcBef>
                      </a:pPr>
                      <a:r>
                        <a:rPr sz="24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(20,</a:t>
                      </a:r>
                      <a:r>
                        <a:rPr sz="2400" b="1" spc="-15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00)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7543800" y="51054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8393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pPr marL="25400">
                <a:lnSpc>
                  <a:spcPts val="1630"/>
                </a:lnSpc>
              </a:pPr>
              <a:t>107</a:t>
            </a:fld>
            <a:endParaRPr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69672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Outsourcing </a:t>
            </a:r>
            <a:r>
              <a:rPr spc="5" dirty="0"/>
              <a:t>and </a:t>
            </a:r>
            <a:r>
              <a:rPr spc="-5" dirty="0"/>
              <a:t>Opportunity</a:t>
            </a:r>
            <a:r>
              <a:rPr spc="-50" dirty="0"/>
              <a:t> </a:t>
            </a:r>
            <a:r>
              <a:rPr dirty="0"/>
              <a:t>Costs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7040" y="1367452"/>
          <a:ext cx="7859395" cy="3313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0190"/>
                <a:gridCol w="2096135"/>
                <a:gridCol w="1703070"/>
              </a:tblGrid>
              <a:tr h="4613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853440">
                        <a:lnSpc>
                          <a:spcPts val="2655"/>
                        </a:lnSpc>
                      </a:pP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Make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99"/>
                      </a:solidFill>
                      <a:prstDash val="solid"/>
                    </a:lnB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ctr">
                        <a:lnSpc>
                          <a:spcPts val="2655"/>
                        </a:lnSpc>
                      </a:pP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Buy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99"/>
                      </a:solidFill>
                      <a:prstDash val="solid"/>
                    </a:lnB>
                    <a:solidFill>
                      <a:srgbClr val="9AF8DB"/>
                    </a:solidFill>
                  </a:tcPr>
                </a:tc>
              </a:tr>
              <a:tr h="62331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0"/>
                        </a:spcBef>
                        <a:tabLst>
                          <a:tab pos="2501265" algn="l"/>
                        </a:tabLst>
                      </a:pP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Relevant</a:t>
                      </a:r>
                      <a:r>
                        <a:rPr sz="2400" b="1" spc="-6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cost</a:t>
                      </a:r>
                      <a:r>
                        <a:rPr sz="24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to	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make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1590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Rs150</a:t>
                      </a:r>
                      <a:r>
                        <a:rPr sz="2400" b="1" spc="-16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15900" marB="0">
                    <a:lnT w="28575">
                      <a:solidFill>
                        <a:srgbClr val="000099"/>
                      </a:solidFill>
                      <a:prstDash val="solid"/>
                    </a:lnT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99"/>
                      </a:solidFill>
                      <a:prstDash val="solid"/>
                    </a:lnT>
                    <a:solidFill>
                      <a:srgbClr val="9AF8DB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Relevant 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cost </a:t>
                      </a:r>
                      <a:r>
                        <a:rPr sz="24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2400" b="1" spc="-6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buy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Rs</a:t>
                      </a:r>
                      <a:r>
                        <a:rPr sz="2400" b="1" spc="-15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160,000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solidFill>
                      <a:srgbClr val="9AF8DB"/>
                    </a:solidFill>
                  </a:tcPr>
                </a:tc>
              </a:tr>
              <a:tr h="1435100">
                <a:tc>
                  <a:txBody>
                    <a:bodyPr/>
                    <a:lstStyle/>
                    <a:p>
                      <a:pPr marL="31750" marR="758825">
                        <a:lnSpc>
                          <a:spcPts val="2680"/>
                        </a:lnSpc>
                        <a:spcBef>
                          <a:spcPts val="320"/>
                        </a:spcBef>
                      </a:pP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Opportunity 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cost:  </a:t>
                      </a:r>
                      <a:r>
                        <a:rPr sz="2400" b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Profit </a:t>
                      </a: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forgone</a:t>
                      </a:r>
                      <a:r>
                        <a:rPr sz="2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3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because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2515"/>
                        </a:lnSpc>
                      </a:pP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Capacity cannot be</a:t>
                      </a:r>
                      <a:r>
                        <a:rPr sz="2400" b="1" spc="-459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used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2780"/>
                        </a:lnSpc>
                      </a:pPr>
                      <a:r>
                        <a:rPr sz="24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2400" b="1" spc="-4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make </a:t>
                      </a:r>
                      <a:r>
                        <a:rPr sz="2400" b="1" spc="-3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another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product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894715">
                        <a:lnSpc>
                          <a:spcPct val="100000"/>
                        </a:lnSpc>
                        <a:spcBef>
                          <a:spcPts val="1885"/>
                        </a:spcBef>
                      </a:pP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25,000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</a:tr>
              <a:tr h="377904">
                <a:tc>
                  <a:txBody>
                    <a:bodyPr/>
                    <a:lstStyle/>
                    <a:p>
                      <a:pPr marL="31750">
                        <a:lnSpc>
                          <a:spcPts val="2810"/>
                        </a:lnSpc>
                        <a:spcBef>
                          <a:spcPts val="65"/>
                        </a:spcBef>
                      </a:pP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24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relevant</a:t>
                      </a:r>
                      <a:r>
                        <a:rPr sz="2400" b="1" spc="-14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4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costs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ts val="2810"/>
                        </a:lnSpc>
                        <a:spcBef>
                          <a:spcPts val="65"/>
                        </a:spcBef>
                      </a:pP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Rs175</a:t>
                      </a:r>
                      <a:r>
                        <a:rPr sz="2400" b="1" spc="-16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113030" algn="ctr">
                        <a:lnSpc>
                          <a:spcPts val="2810"/>
                        </a:lnSpc>
                        <a:spcBef>
                          <a:spcPts val="65"/>
                        </a:spcBef>
                      </a:pP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Rs160,000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162800" y="44196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8393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196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8393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4490" y="5220970"/>
            <a:ext cx="7941309" cy="774700"/>
          </a:xfrm>
          <a:prstGeom prst="rect">
            <a:avLst/>
          </a:prstGeom>
          <a:solidFill>
            <a:srgbClr val="9AF8DB"/>
          </a:solidFill>
          <a:ln w="12579">
            <a:solidFill>
              <a:srgbClr val="0000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321310" marR="392430" indent="-231140">
              <a:lnSpc>
                <a:spcPts val="2680"/>
              </a:lnSpc>
              <a:spcBef>
                <a:spcPts val="395"/>
              </a:spcBef>
              <a:buFont typeface="Arial"/>
              <a:buChar char="•"/>
              <a:tabLst>
                <a:tab pos="321310" algn="l"/>
              </a:tabLst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Opportunity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considers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profits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lost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by not 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following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next best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alternative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course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2400" b="1" spc="-4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pPr marL="25400">
                <a:lnSpc>
                  <a:spcPts val="1630"/>
                </a:lnSpc>
              </a:pPr>
              <a:t>108</a:t>
            </a:fld>
            <a:endParaRPr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78289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Product </a:t>
            </a:r>
            <a:r>
              <a:rPr spc="-5" dirty="0"/>
              <a:t>Mix </a:t>
            </a:r>
            <a:r>
              <a:rPr dirty="0"/>
              <a:t>Decisions Under</a:t>
            </a:r>
            <a:r>
              <a:rPr spc="-70" dirty="0"/>
              <a:t> </a:t>
            </a:r>
            <a:r>
              <a:rPr dirty="0"/>
              <a:t>Constraint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4190" y="1367452"/>
          <a:ext cx="7979408" cy="2388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3610"/>
                <a:gridCol w="2017394"/>
                <a:gridCol w="1208404"/>
              </a:tblGrid>
              <a:tr h="8423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440055" marR="186055" indent="-381000">
                        <a:lnSpc>
                          <a:spcPts val="2680"/>
                        </a:lnSpc>
                        <a:spcBef>
                          <a:spcPts val="25"/>
                        </a:spcBef>
                      </a:pP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Snowmob</a:t>
                      </a:r>
                      <a:r>
                        <a:rPr sz="2400" b="1" spc="-229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le  Engine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B w="28575">
                      <a:solidFill>
                        <a:srgbClr val="000099"/>
                      </a:solidFill>
                      <a:prstDash val="solid"/>
                    </a:lnB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193675" indent="165100">
                        <a:lnSpc>
                          <a:spcPts val="2680"/>
                        </a:lnSpc>
                        <a:spcBef>
                          <a:spcPts val="25"/>
                        </a:spcBef>
                      </a:pPr>
                      <a:r>
                        <a:rPr sz="24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Boat  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Engine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B w="28575">
                      <a:solidFill>
                        <a:srgbClr val="000099"/>
                      </a:solidFill>
                      <a:prstDash val="solid"/>
                    </a:lnB>
                    <a:solidFill>
                      <a:srgbClr val="9AF8DB"/>
                    </a:solidFill>
                  </a:tcPr>
                </a:tc>
              </a:tr>
              <a:tr h="517267">
                <a:tc>
                  <a:txBody>
                    <a:bodyPr/>
                    <a:lstStyle/>
                    <a:p>
                      <a:pPr marL="31750">
                        <a:lnSpc>
                          <a:spcPts val="2805"/>
                        </a:lnSpc>
                        <a:spcBef>
                          <a:spcPts val="1170"/>
                        </a:spcBef>
                      </a:pP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Contribution </a:t>
                      </a:r>
                      <a:r>
                        <a:rPr sz="2400" b="1" spc="-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margin 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2400" b="1" spc="-14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unit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859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ts val="2805"/>
                        </a:lnSpc>
                        <a:spcBef>
                          <a:spcPts val="1170"/>
                        </a:spcBef>
                      </a:pPr>
                      <a:r>
                        <a:rPr sz="2400" b="1" spc="-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Rs240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8590" marB="0">
                    <a:lnT w="28575">
                      <a:solidFill>
                        <a:srgbClr val="000099"/>
                      </a:solidFill>
                      <a:prstDash val="solid"/>
                    </a:lnT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ts val="2805"/>
                        </a:lnSpc>
                        <a:spcBef>
                          <a:spcPts val="1170"/>
                        </a:spcBef>
                      </a:pP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Rs375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8590" marB="0">
                    <a:lnT w="28575">
                      <a:solidFill>
                        <a:srgbClr val="000099"/>
                      </a:solidFill>
                      <a:prstDash val="solid"/>
                    </a:lnT>
                    <a:solidFill>
                      <a:srgbClr val="9AF8DB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31750">
                        <a:lnSpc>
                          <a:spcPts val="2575"/>
                        </a:lnSpc>
                      </a:pPr>
                      <a:r>
                        <a:rPr sz="2400" b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Machine </a:t>
                      </a:r>
                      <a:r>
                        <a:rPr sz="2400" b="1" spc="-5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hours </a:t>
                      </a: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required 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2400" b="1" spc="-13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unit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ts val="2575"/>
                        </a:lnSpc>
                      </a:pPr>
                      <a:r>
                        <a:rPr sz="24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179070" algn="ctr">
                        <a:lnSpc>
                          <a:spcPts val="2575"/>
                        </a:lnSpc>
                      </a:pPr>
                      <a:r>
                        <a:rPr sz="24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</a:tr>
              <a:tr h="680799">
                <a:tc>
                  <a:txBody>
                    <a:bodyPr/>
                    <a:lstStyle/>
                    <a:p>
                      <a:pPr marL="374650" marR="1289050" indent="-342900">
                        <a:lnSpc>
                          <a:spcPts val="2680"/>
                        </a:lnSpc>
                        <a:spcBef>
                          <a:spcPts val="25"/>
                        </a:spcBef>
                      </a:pPr>
                      <a:r>
                        <a:rPr sz="2400" b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Contribution </a:t>
                      </a:r>
                      <a:r>
                        <a:rPr sz="2400" b="1" spc="-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margin</a:t>
                      </a:r>
                      <a:r>
                        <a:rPr sz="2400" b="1" spc="-15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per  </a:t>
                      </a:r>
                      <a:r>
                        <a:rPr sz="24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machine </a:t>
                      </a: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hour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R="127635" algn="ctr">
                        <a:lnSpc>
                          <a:spcPts val="2810"/>
                        </a:lnSpc>
                      </a:pPr>
                      <a:r>
                        <a:rPr sz="2400" b="1" spc="-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Rs120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89865" algn="ctr">
                        <a:lnSpc>
                          <a:spcPts val="2810"/>
                        </a:lnSpc>
                      </a:pPr>
                      <a:r>
                        <a:rPr sz="2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Rs75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solidFill>
                      <a:srgbClr val="9AF8DB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620000" y="32004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8393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7400" y="32004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8393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2420" y="4419600"/>
            <a:ext cx="8374380" cy="1524000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33070" marR="148590" indent="-342900">
              <a:lnSpc>
                <a:spcPct val="92900"/>
              </a:lnSpc>
              <a:spcBef>
                <a:spcPts val="325"/>
              </a:spcBef>
              <a:buChar char="•"/>
              <a:tabLst>
                <a:tab pos="432434" algn="l"/>
                <a:tab pos="433070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If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machine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hours are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constrained,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maximize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income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by</a:t>
            </a:r>
            <a:r>
              <a:rPr sz="2400" spc="-4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first  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producing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as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many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snowmobile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engines as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can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be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sold  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spc="-40" dirty="0">
                <a:solidFill>
                  <a:srgbClr val="000099"/>
                </a:solidFill>
                <a:latin typeface="Arial"/>
                <a:cs typeface="Arial"/>
              </a:rPr>
              <a:t>then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shift production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boat</a:t>
            </a:r>
            <a:r>
              <a:rPr sz="2400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engines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pPr marL="25400">
                <a:lnSpc>
                  <a:spcPts val="1630"/>
                </a:lnSpc>
              </a:pPr>
              <a:t>109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271779"/>
            <a:ext cx="52273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Total Costs and </a:t>
            </a:r>
            <a:r>
              <a:rPr spc="-5" dirty="0"/>
              <a:t>Unit</a:t>
            </a:r>
            <a:r>
              <a:rPr spc="-65" dirty="0"/>
              <a:t> </a:t>
            </a:r>
            <a:r>
              <a:rPr dirty="0"/>
              <a:t>Costs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11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8469" y="1297940"/>
            <a:ext cx="7919720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Unit 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(or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Average</a:t>
            </a:r>
            <a:r>
              <a:rPr sz="2400" b="1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Total cost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/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some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number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2400" b="1" spc="-3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units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99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Average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Total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manufacturing </a:t>
            </a:r>
            <a:r>
              <a:rPr sz="2400" spc="-40" dirty="0">
                <a:solidFill>
                  <a:srgbClr val="000099"/>
                </a:solidFill>
                <a:latin typeface="Arial"/>
                <a:cs typeface="Arial"/>
              </a:rPr>
              <a:t>costs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/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Number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of units</a:t>
            </a:r>
            <a:r>
              <a:rPr sz="2400" spc="-1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000099"/>
                </a:solidFill>
                <a:latin typeface="Arial"/>
                <a:cs typeface="Arial"/>
              </a:rPr>
              <a:t>produced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Rs980,000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/</a:t>
            </a:r>
            <a:r>
              <a:rPr sz="2400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10,000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Rs98 per</a:t>
            </a:r>
            <a:r>
              <a:rPr sz="2400" spc="-2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unit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Unit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or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average </a:t>
            </a:r>
            <a:r>
              <a:rPr sz="2400" spc="-45" dirty="0">
                <a:solidFill>
                  <a:srgbClr val="000099"/>
                </a:solidFill>
                <a:latin typeface="Arial"/>
                <a:cs typeface="Arial"/>
              </a:rPr>
              <a:t>costs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must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be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interpreted with</a:t>
            </a:r>
            <a:r>
              <a:rPr sz="2400" spc="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caution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680"/>
              </a:lnSpc>
              <a:spcBef>
                <a:spcPts val="34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As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volume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increases,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unit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or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average cost falls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as</a:t>
            </a:r>
            <a:r>
              <a:rPr sz="2400" spc="-2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the  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fixed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costs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are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spread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over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larger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number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2400" spc="-5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units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60648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Customer </a:t>
            </a:r>
            <a:r>
              <a:rPr spc="-5" dirty="0"/>
              <a:t>Profitability</a:t>
            </a:r>
            <a:r>
              <a:rPr spc="-15" dirty="0"/>
              <a:t> </a:t>
            </a:r>
            <a:r>
              <a:rPr dirty="0"/>
              <a:t>Analysis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143000"/>
            <a:ext cx="8686800" cy="838200"/>
          </a:xfrm>
          <a:custGeom>
            <a:avLst/>
            <a:gdLst/>
            <a:ahLst/>
            <a:cxnLst/>
            <a:rect l="l" t="t" r="r" b="b"/>
            <a:pathLst>
              <a:path w="8686800" h="838200">
                <a:moveTo>
                  <a:pt x="4343400" y="838200"/>
                </a:moveTo>
                <a:lnTo>
                  <a:pt x="0" y="838200"/>
                </a:lnTo>
                <a:lnTo>
                  <a:pt x="0" y="0"/>
                </a:lnTo>
                <a:lnTo>
                  <a:pt x="8686800" y="0"/>
                </a:lnTo>
                <a:lnTo>
                  <a:pt x="8686800" y="838200"/>
                </a:lnTo>
                <a:lnTo>
                  <a:pt x="4343400" y="83820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47490" y="1145540"/>
            <a:ext cx="1110615" cy="7315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195580">
              <a:lnSpc>
                <a:spcPts val="2680"/>
              </a:lnSpc>
              <a:spcBef>
                <a:spcPts val="355"/>
              </a:spcBef>
            </a:pP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Keep 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co</a:t>
            </a:r>
            <a:r>
              <a:rPr sz="2400" spc="-80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9140" y="1145540"/>
            <a:ext cx="2858135" cy="73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ts val="2780"/>
              </a:lnSpc>
              <a:spcBef>
                <a:spcPts val="100"/>
              </a:spcBef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Drop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80"/>
              </a:lnSpc>
              <a:tabLst>
                <a:tab pos="1481455" algn="l"/>
              </a:tabLst>
            </a:pP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Account	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Difference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62400" y="1981200"/>
            <a:ext cx="4724400" cy="0"/>
          </a:xfrm>
          <a:custGeom>
            <a:avLst/>
            <a:gdLst/>
            <a:ahLst/>
            <a:cxnLst/>
            <a:rect l="l" t="t" r="r" b="b"/>
            <a:pathLst>
              <a:path w="4724400">
                <a:moveTo>
                  <a:pt x="0" y="0"/>
                </a:moveTo>
                <a:lnTo>
                  <a:pt x="4724400" y="0"/>
                </a:lnTo>
              </a:path>
            </a:pathLst>
          </a:custGeom>
          <a:ln w="28393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2247900"/>
            <a:ext cx="8686800" cy="3962400"/>
          </a:xfrm>
          <a:custGeom>
            <a:avLst/>
            <a:gdLst/>
            <a:ahLst/>
            <a:cxnLst/>
            <a:rect l="l" t="t" r="r" b="b"/>
            <a:pathLst>
              <a:path w="8686800" h="3962400">
                <a:moveTo>
                  <a:pt x="4343400" y="3962400"/>
                </a:moveTo>
                <a:lnTo>
                  <a:pt x="0" y="3962400"/>
                </a:lnTo>
                <a:lnTo>
                  <a:pt x="0" y="0"/>
                </a:lnTo>
                <a:lnTo>
                  <a:pt x="8686800" y="0"/>
                </a:lnTo>
                <a:lnTo>
                  <a:pt x="8686800" y="3962400"/>
                </a:lnTo>
                <a:lnTo>
                  <a:pt x="4343400" y="396240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90290" y="2250440"/>
            <a:ext cx="5028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795" algn="l"/>
              </a:tabLst>
            </a:pP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Rs1,200,000	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Rs800,000Rs(400,000)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pPr marL="25400">
                <a:lnSpc>
                  <a:spcPts val="1630"/>
                </a:lnSpc>
              </a:pPr>
              <a:t>110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06070" y="2199640"/>
            <a:ext cx="2369185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Relevant</a:t>
            </a:r>
            <a:r>
              <a:rPr sz="2400" spc="-1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revenue 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Relevant</a:t>
            </a:r>
            <a:r>
              <a:rPr sz="2400" spc="-11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costs: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87020" y="3123862"/>
          <a:ext cx="8359774" cy="25623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15"/>
                <a:gridCol w="1476375"/>
                <a:gridCol w="1450975"/>
                <a:gridCol w="1604009"/>
              </a:tblGrid>
              <a:tr h="377904">
                <a:tc>
                  <a:txBody>
                    <a:bodyPr/>
                    <a:lstStyle/>
                    <a:p>
                      <a:pPr marL="31750">
                        <a:lnSpc>
                          <a:spcPts val="2655"/>
                        </a:lnSpc>
                      </a:pP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Cost of </a:t>
                      </a:r>
                      <a:r>
                        <a:rPr sz="2400" spc="-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goods</a:t>
                      </a:r>
                      <a:r>
                        <a:rPr sz="2400" spc="-2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sold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ts val="2655"/>
                        </a:lnSpc>
                      </a:pP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92</a:t>
                      </a:r>
                      <a:r>
                        <a:rPr sz="2400" spc="-8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2655"/>
                        </a:lnSpc>
                      </a:pPr>
                      <a:r>
                        <a:rPr sz="2400" spc="-3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90,</a:t>
                      </a:r>
                      <a:r>
                        <a:rPr sz="2400" spc="-1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2655"/>
                        </a:lnSpc>
                      </a:pPr>
                      <a:r>
                        <a:rPr sz="2400" spc="-3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30,</a:t>
                      </a:r>
                      <a:r>
                        <a:rPr sz="2400" spc="-1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400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Material-handling </a:t>
                      </a: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labour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27241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400" spc="-3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2,000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59,</a:t>
                      </a:r>
                      <a:r>
                        <a:rPr sz="2400" spc="-1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sz="2400" spc="-8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solidFill>
                      <a:srgbClr val="9AF8DB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Marketing </a:t>
                      </a:r>
                      <a:r>
                        <a:rPr sz="2400" spc="-5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27241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3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20,</a:t>
                      </a:r>
                      <a:r>
                        <a:rPr sz="2400" spc="-1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400" spc="-8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solidFill>
                      <a:srgbClr val="9AF8DB"/>
                    </a:solidFill>
                  </a:tcPr>
                </a:tc>
              </a:tr>
              <a:tr h="52006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400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Order/delivery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27241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400" spc="-3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2,000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20,</a:t>
                      </a:r>
                      <a:r>
                        <a:rPr sz="2400" spc="-1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400" u="heavy" spc="-5" dirty="0">
                          <a:solidFill>
                            <a:srgbClr val="000099"/>
                          </a:solidFill>
                          <a:uFill>
                            <a:solidFill>
                              <a:srgbClr val="000099"/>
                            </a:solidFill>
                          </a:uFill>
                          <a:latin typeface="Arial"/>
                          <a:cs typeface="Arial"/>
                        </a:rPr>
                        <a:t>12</a:t>
                      </a:r>
                      <a:r>
                        <a:rPr sz="2400" u="heavy" spc="-80" dirty="0">
                          <a:solidFill>
                            <a:srgbClr val="000099"/>
                          </a:solidFill>
                          <a:uFill>
                            <a:solidFill>
                              <a:srgbClr val="000099"/>
                            </a:solidFill>
                          </a:uFill>
                          <a:latin typeface="Arial"/>
                          <a:cs typeface="Arial"/>
                        </a:rPr>
                        <a:t>,</a:t>
                      </a:r>
                      <a:r>
                        <a:rPr sz="2400" u="heavy" spc="-5" dirty="0">
                          <a:solidFill>
                            <a:srgbClr val="000099"/>
                          </a:solidFill>
                          <a:uFill>
                            <a:solidFill>
                              <a:srgbClr val="000099"/>
                            </a:solidFill>
                          </a:uFill>
                          <a:latin typeface="Arial"/>
                          <a:cs typeface="Arial"/>
                        </a:rPr>
                        <a:t>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solidFill>
                      <a:srgbClr val="9AF8DB"/>
                    </a:solidFill>
                  </a:tcPr>
                </a:tc>
              </a:tr>
              <a:tr h="821769">
                <a:tc>
                  <a:txBody>
                    <a:bodyPr/>
                    <a:lstStyle/>
                    <a:p>
                      <a:pPr marL="31750" marR="93980">
                        <a:lnSpc>
                          <a:spcPts val="2670"/>
                        </a:lnSpc>
                        <a:spcBef>
                          <a:spcPts val="1155"/>
                        </a:spcBef>
                      </a:pPr>
                      <a:r>
                        <a:rPr sz="2400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Decline </a:t>
                      </a:r>
                      <a:r>
                        <a:rPr sz="2400" spc="-4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2400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operating</a:t>
                      </a:r>
                      <a:r>
                        <a:rPr sz="2400" spc="-14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income  </a:t>
                      </a: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if drop</a:t>
                      </a:r>
                      <a:r>
                        <a:rPr sz="2400" spc="-5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3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account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6685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R="24765" algn="r">
                        <a:lnSpc>
                          <a:spcPts val="2810"/>
                        </a:lnSpc>
                        <a:spcBef>
                          <a:spcPts val="5"/>
                        </a:spcBef>
                      </a:pPr>
                      <a:r>
                        <a:rPr sz="2400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400" spc="-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4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(15,</a:t>
                      </a:r>
                      <a:r>
                        <a:rPr sz="2400" spc="-1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00)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9AF8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271779"/>
            <a:ext cx="36455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Types </a:t>
            </a:r>
            <a:r>
              <a:rPr spc="-5" dirty="0"/>
              <a:t>of</a:t>
            </a:r>
            <a:r>
              <a:rPr spc="-70" dirty="0"/>
              <a:t> </a:t>
            </a:r>
            <a:r>
              <a:rPr dirty="0"/>
              <a:t>Inventory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39419" y="1828800"/>
            <a:ext cx="7815580" cy="353187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5600" marR="792480" indent="-342900">
              <a:lnSpc>
                <a:spcPts val="267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Direct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material 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inventory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(stock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awaiting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use 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2400" spc="-4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the 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manufacturing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process)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99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68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Work-in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process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inventory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(partially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completed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goods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on 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shop</a:t>
            </a:r>
            <a:r>
              <a:rPr sz="2400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floor)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99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355600" marR="200660" indent="-342900">
              <a:lnSpc>
                <a:spcPts val="268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Finished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goods inventory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(goods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completed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but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not</a:t>
            </a:r>
            <a:r>
              <a:rPr sz="2400" spc="-459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yet  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sold)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271779"/>
            <a:ext cx="50228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Period and Product</a:t>
            </a:r>
            <a:r>
              <a:rPr spc="-95" dirty="0"/>
              <a:t> </a:t>
            </a:r>
            <a:r>
              <a:rPr dirty="0"/>
              <a:t>Costs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8469" y="1296670"/>
            <a:ext cx="7852409" cy="443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Period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  <a:p>
            <a:pPr marL="355600" marR="336550" indent="-342900">
              <a:lnSpc>
                <a:spcPts val="2680"/>
              </a:lnSpc>
              <a:spcBef>
                <a:spcPts val="3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are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expensed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on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income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statement </a:t>
            </a:r>
            <a:r>
              <a:rPr sz="2400" b="1" spc="-105" dirty="0">
                <a:solidFill>
                  <a:srgbClr val="000099"/>
                </a:solidFill>
                <a:latin typeface="Arial"/>
                <a:cs typeface="Arial"/>
              </a:rPr>
              <a:t>as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they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are  incurred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68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also called operating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costs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(excluding</a:t>
            </a:r>
            <a:r>
              <a:rPr sz="2400" b="1" spc="-5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of goods  sold)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examples: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selling,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general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administrative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99"/>
              </a:buClr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Product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  <a:p>
            <a:pPr marL="355600" marR="234950" indent="-342900">
              <a:lnSpc>
                <a:spcPts val="2680"/>
              </a:lnSpc>
              <a:spcBef>
                <a:spcPts val="3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are inventoried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on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balance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sheet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expensed 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only when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product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or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service </a:t>
            </a:r>
            <a:r>
              <a:rPr sz="2400" b="1" spc="-65" dirty="0">
                <a:solidFill>
                  <a:srgbClr val="000099"/>
                </a:solidFill>
                <a:latin typeface="Arial"/>
                <a:cs typeface="Arial"/>
              </a:rPr>
              <a:t>is</a:t>
            </a:r>
            <a:r>
              <a:rPr sz="2400" b="1" spc="-3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sold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also called inventoriable</a:t>
            </a:r>
            <a:r>
              <a:rPr sz="2400" b="1" spc="-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Examples: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materials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labour</a:t>
            </a:r>
            <a:r>
              <a:rPr sz="2400" b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(manufacturing)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56553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Costing System</a:t>
            </a:r>
            <a:r>
              <a:rPr spc="-30" dirty="0"/>
              <a:t> </a:t>
            </a:r>
            <a:r>
              <a:rPr spc="-5" dirty="0"/>
              <a:t>Terminology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8469" y="1069340"/>
            <a:ext cx="7833995" cy="443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8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Object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670"/>
              </a:lnSpc>
              <a:spcBef>
                <a:spcPts val="1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anything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for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which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separate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measurement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costs 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is</a:t>
            </a:r>
            <a:r>
              <a:rPr sz="2400" b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desired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99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ts val="2775"/>
              </a:lnSpc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Pool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7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grouping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individual 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2400" b="1" spc="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items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99"/>
              </a:buClr>
              <a:buFont typeface="Arial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ts val="2780"/>
              </a:lnSpc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Allocation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Base</a:t>
            </a:r>
            <a:endParaRPr sz="2400">
              <a:latin typeface="Arial"/>
              <a:cs typeface="Arial"/>
            </a:endParaRPr>
          </a:p>
          <a:p>
            <a:pPr marL="355600" marR="405130" indent="-342900">
              <a:lnSpc>
                <a:spcPct val="929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factor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that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is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common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denominator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for 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systematically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linking an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indirect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or group</a:t>
            </a:r>
            <a:r>
              <a:rPr sz="2400" b="1" spc="-43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indirect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costs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a 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2400" b="1" spc="-20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object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70" y="215900"/>
            <a:ext cx="68605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Alternative Classifications of</a:t>
            </a:r>
            <a:r>
              <a:rPr spc="-40" dirty="0"/>
              <a:t> </a:t>
            </a:r>
            <a:r>
              <a:rPr dirty="0"/>
              <a:t>Costs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2270" y="1450340"/>
            <a:ext cx="3509010" cy="413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ts val="278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Business</a:t>
            </a:r>
            <a:r>
              <a:rPr sz="2400" b="1" spc="-229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function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ts val="2675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R&amp;D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ts val="2675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Design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ts val="2675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Production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ts val="2675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Marketing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ts val="2680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Distribution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ts val="2780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Customer</a:t>
            </a:r>
            <a:r>
              <a:rPr sz="2400" b="1" spc="-25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service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0099"/>
              </a:buClr>
              <a:buFont typeface="Arial"/>
              <a:buAutoNum type="alphaLcPeriod"/>
            </a:pPr>
            <a:endParaRPr sz="235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67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Assignment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a 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cost 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object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ts val="2525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Direct</a:t>
            </a:r>
            <a:r>
              <a:rPr sz="24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ts val="2780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Indirect</a:t>
            </a:r>
            <a:r>
              <a:rPr sz="2400" b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ts val="2780"/>
              </a:lnSpc>
              <a:spcBef>
                <a:spcPts val="100"/>
              </a:spcBef>
              <a:buClr>
                <a:srgbClr val="F9FC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pc="-20" dirty="0"/>
              <a:t>Behaviour</a:t>
            </a:r>
            <a:r>
              <a:rPr spc="-105" dirty="0"/>
              <a:t> </a:t>
            </a:r>
            <a:r>
              <a:rPr spc="-20" dirty="0"/>
              <a:t>pattern</a:t>
            </a:r>
          </a:p>
          <a:p>
            <a:pPr marL="927100" lvl="1" indent="-457200">
              <a:lnSpc>
                <a:spcPts val="2675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Variable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ts val="2775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Fixed </a:t>
            </a:r>
            <a:r>
              <a:rPr sz="2400" spc="-40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000099"/>
              </a:buClr>
              <a:buFont typeface="Arial"/>
              <a:buAutoNum type="alphaLcPeriod"/>
            </a:pPr>
            <a:endParaRPr sz="2100">
              <a:latin typeface="Times New Roman"/>
              <a:cs typeface="Times New Roman"/>
            </a:endParaRPr>
          </a:p>
          <a:p>
            <a:pPr marL="469900" indent="-457200">
              <a:lnSpc>
                <a:spcPts val="2780"/>
              </a:lnSpc>
              <a:buClr>
                <a:srgbClr val="F9FC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pc="-25" dirty="0"/>
              <a:t>Aggregate </a:t>
            </a:r>
            <a:r>
              <a:rPr spc="-60" dirty="0"/>
              <a:t>or</a:t>
            </a:r>
            <a:r>
              <a:rPr spc="-15" dirty="0"/>
              <a:t> </a:t>
            </a:r>
            <a:r>
              <a:rPr spc="-20" dirty="0"/>
              <a:t>average</a:t>
            </a:r>
          </a:p>
          <a:p>
            <a:pPr marL="927100" lvl="1" indent="-457200">
              <a:lnSpc>
                <a:spcPts val="2680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Total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ts val="2780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Unit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000099"/>
              </a:buClr>
              <a:buFont typeface="Arial"/>
              <a:buAutoNum type="alphaLcPeriod"/>
            </a:pPr>
            <a:endParaRPr sz="2100">
              <a:latin typeface="Times New Roman"/>
              <a:cs typeface="Times New Roman"/>
            </a:endParaRPr>
          </a:p>
          <a:p>
            <a:pPr marL="469900" indent="-457200">
              <a:lnSpc>
                <a:spcPts val="2775"/>
              </a:lnSpc>
              <a:buClr>
                <a:srgbClr val="F9FC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pc="-20" dirty="0"/>
              <a:t>Assets </a:t>
            </a:r>
            <a:r>
              <a:rPr spc="-5" dirty="0"/>
              <a:t>or</a:t>
            </a:r>
            <a:r>
              <a:rPr spc="-90" dirty="0"/>
              <a:t> </a:t>
            </a:r>
            <a:r>
              <a:rPr spc="-35" dirty="0"/>
              <a:t>expenses</a:t>
            </a:r>
          </a:p>
          <a:p>
            <a:pPr marL="927100" lvl="1" indent="-457200">
              <a:lnSpc>
                <a:spcPts val="2675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Inventoriable</a:t>
            </a:r>
            <a:r>
              <a:rPr sz="2400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ts val="2780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Period</a:t>
            </a:r>
            <a:r>
              <a:rPr sz="2400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8920"/>
            <a:ext cx="68541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Costs </a:t>
            </a:r>
            <a:r>
              <a:rPr spc="-5" dirty="0"/>
              <a:t>in </a:t>
            </a:r>
            <a:r>
              <a:rPr dirty="0"/>
              <a:t>a Manufacturing</a:t>
            </a:r>
            <a:r>
              <a:rPr spc="-60" dirty="0"/>
              <a:t> </a:t>
            </a:r>
            <a:r>
              <a:rPr dirty="0"/>
              <a:t>Company</a:t>
            </a:r>
          </a:p>
        </p:txBody>
      </p:sp>
      <p:sp>
        <p:nvSpPr>
          <p:cNvPr id="3" name="object 3"/>
          <p:cNvSpPr/>
          <p:nvPr/>
        </p:nvSpPr>
        <p:spPr>
          <a:xfrm>
            <a:off x="5867400" y="2117089"/>
            <a:ext cx="3048000" cy="4267200"/>
          </a:xfrm>
          <a:custGeom>
            <a:avLst/>
            <a:gdLst/>
            <a:ahLst/>
            <a:cxnLst/>
            <a:rect l="l" t="t" r="r" b="b"/>
            <a:pathLst>
              <a:path w="3048000" h="4267200">
                <a:moveTo>
                  <a:pt x="3048000" y="0"/>
                </a:moveTo>
                <a:lnTo>
                  <a:pt x="0" y="0"/>
                </a:lnTo>
                <a:lnTo>
                  <a:pt x="0" y="4267200"/>
                </a:lnTo>
                <a:lnTo>
                  <a:pt x="3048000" y="4267200"/>
                </a:lnTo>
                <a:lnTo>
                  <a:pt x="3048000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7400" y="2117089"/>
            <a:ext cx="3048000" cy="4267200"/>
          </a:xfrm>
          <a:custGeom>
            <a:avLst/>
            <a:gdLst/>
            <a:ahLst/>
            <a:cxnLst/>
            <a:rect l="l" t="t" r="r" b="b"/>
            <a:pathLst>
              <a:path w="3048000" h="4267200">
                <a:moveTo>
                  <a:pt x="1524000" y="4267200"/>
                </a:moveTo>
                <a:lnTo>
                  <a:pt x="0" y="4267200"/>
                </a:lnTo>
                <a:lnTo>
                  <a:pt x="0" y="0"/>
                </a:lnTo>
                <a:lnTo>
                  <a:pt x="3048000" y="0"/>
                </a:lnTo>
                <a:lnTo>
                  <a:pt x="3048000" y="4267200"/>
                </a:lnTo>
                <a:lnTo>
                  <a:pt x="1524000" y="4267200"/>
                </a:lnTo>
                <a:close/>
              </a:path>
            </a:pathLst>
          </a:custGeom>
          <a:ln w="1257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3719" y="5071109"/>
            <a:ext cx="1483995" cy="1065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3799"/>
              </a:lnSpc>
              <a:spcBef>
                <a:spcPts val="95"/>
              </a:spcBef>
            </a:pPr>
            <a:r>
              <a:rPr sz="2000" i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en</a:t>
            </a:r>
            <a:r>
              <a:rPr sz="2000" i="1" spc="-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e  (Product)  Costs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1600200"/>
            <a:ext cx="1828800" cy="990600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311150" marR="305435" indent="1905" algn="ctr">
              <a:lnSpc>
                <a:spcPts val="2230"/>
              </a:lnSpc>
              <a:spcBef>
                <a:spcPts val="375"/>
              </a:spcBef>
            </a:pP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t M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al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200" y="2819400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>
                <a:moveTo>
                  <a:pt x="9144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1828800" y="0"/>
                </a:lnTo>
                <a:lnTo>
                  <a:pt x="1828800" y="914400"/>
                </a:lnTo>
                <a:lnTo>
                  <a:pt x="914400" y="91440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39389" y="2827020"/>
            <a:ext cx="1073150" cy="89661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92710" algn="just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Work in  Process  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spc="10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2200" y="3185160"/>
            <a:ext cx="2590800" cy="457200"/>
          </a:xfrm>
          <a:prstGeom prst="rect">
            <a:avLst/>
          </a:prstGeom>
          <a:solidFill>
            <a:srgbClr val="FF3399"/>
          </a:solidFill>
          <a:ln w="9344">
            <a:solidFill>
              <a:srgbClr val="000099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50"/>
              </a:spcBef>
            </a:pP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of Goods</a:t>
            </a:r>
            <a:r>
              <a:rPr sz="2000" spc="-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Sold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0" y="2421889"/>
            <a:ext cx="2590800" cy="457200"/>
          </a:xfrm>
          <a:prstGeom prst="rect">
            <a:avLst/>
          </a:prstGeom>
          <a:solidFill>
            <a:srgbClr val="FF3399"/>
          </a:solidFill>
          <a:ln w="9344">
            <a:solidFill>
              <a:srgbClr val="000099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784225">
              <a:lnSpc>
                <a:spcPct val="100000"/>
              </a:lnSpc>
              <a:spcBef>
                <a:spcPts val="160"/>
              </a:spcBef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Revenue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6000" y="4022090"/>
            <a:ext cx="2590800" cy="457200"/>
          </a:xfrm>
          <a:prstGeom prst="rect">
            <a:avLst/>
          </a:prstGeom>
          <a:solidFill>
            <a:srgbClr val="FF3399"/>
          </a:solidFill>
          <a:ln w="9344">
            <a:solidFill>
              <a:srgbClr val="000099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530225">
              <a:lnSpc>
                <a:spcPct val="100000"/>
              </a:lnSpc>
              <a:spcBef>
                <a:spcPts val="160"/>
              </a:spcBef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Gross</a:t>
            </a:r>
            <a:r>
              <a:rPr sz="2000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Margin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05710" y="2166620"/>
            <a:ext cx="85090" cy="86360"/>
          </a:xfrm>
          <a:custGeom>
            <a:avLst/>
            <a:gdLst/>
            <a:ahLst/>
            <a:cxnLst/>
            <a:rect l="l" t="t" r="r" b="b"/>
            <a:pathLst>
              <a:path w="85089" h="86360">
                <a:moveTo>
                  <a:pt x="0" y="0"/>
                </a:moveTo>
                <a:lnTo>
                  <a:pt x="0" y="86359"/>
                </a:lnTo>
                <a:lnTo>
                  <a:pt x="85089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7400" y="2209800"/>
            <a:ext cx="464820" cy="0"/>
          </a:xfrm>
          <a:custGeom>
            <a:avLst/>
            <a:gdLst/>
            <a:ahLst/>
            <a:cxnLst/>
            <a:rect l="l" t="t" r="r" b="b"/>
            <a:pathLst>
              <a:path w="464819">
                <a:moveTo>
                  <a:pt x="0" y="0"/>
                </a:moveTo>
                <a:lnTo>
                  <a:pt x="464819" y="0"/>
                </a:lnTo>
              </a:path>
            </a:pathLst>
          </a:custGeom>
          <a:ln w="279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0909" y="3370579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90"/>
                </a:lnTo>
                <a:lnTo>
                  <a:pt x="85089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62600" y="3413125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820" y="0"/>
                </a:lnTo>
              </a:path>
            </a:pathLst>
          </a:custGeom>
          <a:ln w="2920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96000" y="4707890"/>
            <a:ext cx="2743200" cy="685800"/>
          </a:xfrm>
          <a:prstGeom prst="rect">
            <a:avLst/>
          </a:prstGeom>
          <a:solidFill>
            <a:srgbClr val="FF3399"/>
          </a:solidFill>
          <a:ln w="9344">
            <a:solidFill>
              <a:srgbClr val="000099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10820" marR="205104" indent="354330">
              <a:lnSpc>
                <a:spcPts val="2230"/>
              </a:lnSpc>
              <a:spcBef>
                <a:spcPts val="375"/>
              </a:spcBef>
            </a:pP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Marketing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and 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Administrative 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96000" y="5850890"/>
            <a:ext cx="2590800" cy="457200"/>
          </a:xfrm>
          <a:prstGeom prst="rect">
            <a:avLst/>
          </a:prstGeom>
          <a:solidFill>
            <a:srgbClr val="FF3399"/>
          </a:solidFill>
          <a:ln w="9344">
            <a:solidFill>
              <a:srgbClr val="000099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160"/>
              </a:spcBef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Operating</a:t>
            </a:r>
            <a:r>
              <a:rPr sz="2000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Income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29050" y="4667250"/>
            <a:ext cx="1828800" cy="1066800"/>
          </a:xfrm>
          <a:prstGeom prst="rect">
            <a:avLst/>
          </a:prstGeom>
          <a:ln w="9344">
            <a:solidFill>
              <a:srgbClr val="000099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60"/>
              </a:spcBef>
            </a:pP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Period</a:t>
            </a:r>
            <a:endParaRPr sz="2000">
              <a:latin typeface="Arial"/>
              <a:cs typeface="Arial"/>
            </a:endParaRPr>
          </a:p>
          <a:p>
            <a:pPr marL="588010">
              <a:lnSpc>
                <a:spcPct val="100000"/>
              </a:lnSpc>
              <a:spcBef>
                <a:spcPts val="330"/>
              </a:spcBef>
            </a:pP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10200" y="4724400"/>
            <a:ext cx="228600" cy="838200"/>
          </a:xfrm>
          <a:custGeom>
            <a:avLst/>
            <a:gdLst/>
            <a:ahLst/>
            <a:cxnLst/>
            <a:rect l="l" t="t" r="r" b="b"/>
            <a:pathLst>
              <a:path w="228600" h="838200">
                <a:moveTo>
                  <a:pt x="228600" y="0"/>
                </a:moveTo>
                <a:lnTo>
                  <a:pt x="186630" y="5913"/>
                </a:lnTo>
                <a:lnTo>
                  <a:pt x="150018" y="21589"/>
                </a:lnTo>
                <a:lnTo>
                  <a:pt x="124122" y="43934"/>
                </a:lnTo>
                <a:lnTo>
                  <a:pt x="114300" y="69850"/>
                </a:lnTo>
                <a:lnTo>
                  <a:pt x="114300" y="74215"/>
                </a:lnTo>
                <a:lnTo>
                  <a:pt x="114300" y="104775"/>
                </a:lnTo>
                <a:lnTo>
                  <a:pt x="114300" y="187721"/>
                </a:lnTo>
                <a:lnTo>
                  <a:pt x="114300" y="349250"/>
                </a:lnTo>
                <a:lnTo>
                  <a:pt x="104477" y="374630"/>
                </a:lnTo>
                <a:lnTo>
                  <a:pt x="78581" y="397033"/>
                </a:lnTo>
                <a:lnTo>
                  <a:pt x="41969" y="413007"/>
                </a:lnTo>
                <a:lnTo>
                  <a:pt x="0" y="419100"/>
                </a:lnTo>
                <a:lnTo>
                  <a:pt x="41969" y="425013"/>
                </a:lnTo>
                <a:lnTo>
                  <a:pt x="78581" y="440689"/>
                </a:lnTo>
                <a:lnTo>
                  <a:pt x="104477" y="463034"/>
                </a:lnTo>
                <a:lnTo>
                  <a:pt x="114300" y="488950"/>
                </a:lnTo>
                <a:lnTo>
                  <a:pt x="114300" y="493315"/>
                </a:lnTo>
                <a:lnTo>
                  <a:pt x="114300" y="523875"/>
                </a:lnTo>
                <a:lnTo>
                  <a:pt x="114300" y="606821"/>
                </a:lnTo>
                <a:lnTo>
                  <a:pt x="114300" y="768350"/>
                </a:lnTo>
                <a:lnTo>
                  <a:pt x="124122" y="793730"/>
                </a:lnTo>
                <a:lnTo>
                  <a:pt x="150018" y="816133"/>
                </a:lnTo>
                <a:lnTo>
                  <a:pt x="186630" y="832107"/>
                </a:lnTo>
                <a:lnTo>
                  <a:pt x="228600" y="838200"/>
                </a:lnTo>
              </a:path>
            </a:pathLst>
          </a:custGeom>
          <a:ln w="28393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400" y="4724400"/>
            <a:ext cx="1981200" cy="152400"/>
          </a:xfrm>
          <a:custGeom>
            <a:avLst/>
            <a:gdLst/>
            <a:ahLst/>
            <a:cxnLst/>
            <a:rect l="l" t="t" r="r" b="b"/>
            <a:pathLst>
              <a:path w="1981200" h="152400">
                <a:moveTo>
                  <a:pt x="1981200" y="0"/>
                </a:moveTo>
                <a:lnTo>
                  <a:pt x="1967011" y="27979"/>
                </a:lnTo>
                <a:lnTo>
                  <a:pt x="1929606" y="52387"/>
                </a:lnTo>
                <a:lnTo>
                  <a:pt x="1876722" y="69651"/>
                </a:lnTo>
                <a:lnTo>
                  <a:pt x="1816100" y="76200"/>
                </a:lnTo>
                <a:lnTo>
                  <a:pt x="1805781" y="76200"/>
                </a:lnTo>
                <a:lnTo>
                  <a:pt x="1733550" y="76200"/>
                </a:lnTo>
                <a:lnTo>
                  <a:pt x="1537493" y="76200"/>
                </a:lnTo>
                <a:lnTo>
                  <a:pt x="1155700" y="76200"/>
                </a:lnTo>
                <a:lnTo>
                  <a:pt x="1095077" y="82748"/>
                </a:lnTo>
                <a:lnTo>
                  <a:pt x="1042193" y="100012"/>
                </a:lnTo>
                <a:lnTo>
                  <a:pt x="1004788" y="124420"/>
                </a:lnTo>
                <a:lnTo>
                  <a:pt x="990600" y="152400"/>
                </a:lnTo>
                <a:lnTo>
                  <a:pt x="976411" y="124420"/>
                </a:lnTo>
                <a:lnTo>
                  <a:pt x="939006" y="100012"/>
                </a:lnTo>
                <a:lnTo>
                  <a:pt x="886122" y="82748"/>
                </a:lnTo>
                <a:lnTo>
                  <a:pt x="825500" y="76200"/>
                </a:lnTo>
                <a:lnTo>
                  <a:pt x="815181" y="76200"/>
                </a:lnTo>
                <a:lnTo>
                  <a:pt x="742950" y="76200"/>
                </a:lnTo>
                <a:lnTo>
                  <a:pt x="546893" y="76200"/>
                </a:lnTo>
                <a:lnTo>
                  <a:pt x="165100" y="76200"/>
                </a:lnTo>
                <a:lnTo>
                  <a:pt x="104477" y="69651"/>
                </a:lnTo>
                <a:lnTo>
                  <a:pt x="51593" y="52387"/>
                </a:lnTo>
                <a:lnTo>
                  <a:pt x="14188" y="27979"/>
                </a:lnTo>
                <a:lnTo>
                  <a:pt x="0" y="0"/>
                </a:lnTo>
              </a:path>
            </a:pathLst>
          </a:custGeom>
          <a:ln w="28393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0800" y="379349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1257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0800" y="562229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1257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96000" y="1507489"/>
            <a:ext cx="2590800" cy="457200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40"/>
              </a:spcBef>
            </a:pPr>
            <a:r>
              <a:rPr sz="2200" spc="-25" dirty="0">
                <a:solidFill>
                  <a:srgbClr val="000099"/>
                </a:solidFill>
                <a:latin typeface="Arial"/>
                <a:cs typeface="Arial"/>
              </a:rPr>
              <a:t>Income</a:t>
            </a:r>
            <a:r>
              <a:rPr sz="2200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00099"/>
                </a:solidFill>
                <a:latin typeface="Arial"/>
                <a:cs typeface="Arial"/>
              </a:rPr>
              <a:t>Statement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67000" y="1066800"/>
            <a:ext cx="2590800" cy="457200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403860">
              <a:lnSpc>
                <a:spcPct val="100000"/>
              </a:lnSpc>
              <a:spcBef>
                <a:spcPts val="140"/>
              </a:spcBef>
            </a:pPr>
            <a:r>
              <a:rPr sz="2200" spc="-20" dirty="0">
                <a:solidFill>
                  <a:srgbClr val="000099"/>
                </a:solidFill>
                <a:latin typeface="Arial"/>
                <a:cs typeface="Arial"/>
              </a:rPr>
              <a:t>Balance</a:t>
            </a:r>
            <a:r>
              <a:rPr sz="2200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00099"/>
                </a:solidFill>
                <a:latin typeface="Arial"/>
                <a:cs typeface="Arial"/>
              </a:rPr>
              <a:t>Sheet</a:t>
            </a:r>
            <a:endParaRPr sz="2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38400" y="1752600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>
                <a:moveTo>
                  <a:pt x="914400" y="762000"/>
                </a:moveTo>
                <a:lnTo>
                  <a:pt x="0" y="762000"/>
                </a:lnTo>
                <a:lnTo>
                  <a:pt x="0" y="0"/>
                </a:lnTo>
                <a:lnTo>
                  <a:pt x="1828800" y="0"/>
                </a:lnTo>
                <a:lnTo>
                  <a:pt x="1828800" y="762000"/>
                </a:lnTo>
                <a:lnTo>
                  <a:pt x="914400" y="76200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815589" y="1758950"/>
            <a:ext cx="1073150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7620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ls  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spc="10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0890" y="2750820"/>
            <a:ext cx="819150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64769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Direct  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bo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1950" y="3600450"/>
            <a:ext cx="1638935" cy="89661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1270" algn="ctr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Indirect  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an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ng  Costs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38600" y="2819400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>
                <a:moveTo>
                  <a:pt x="9144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1828800" y="0"/>
                </a:lnTo>
                <a:lnTo>
                  <a:pt x="1828800" y="914400"/>
                </a:lnTo>
                <a:lnTo>
                  <a:pt x="914400" y="91440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415790" y="2785110"/>
            <a:ext cx="1073150" cy="10020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60655" indent="-105410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Finished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ts val="2230"/>
              </a:lnSpc>
              <a:spcBef>
                <a:spcPts val="545"/>
              </a:spcBef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Goods  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spc="10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34509" y="3309620"/>
            <a:ext cx="85090" cy="86360"/>
          </a:xfrm>
          <a:custGeom>
            <a:avLst/>
            <a:gdLst/>
            <a:ahLst/>
            <a:cxnLst/>
            <a:rect l="l" t="t" r="r" b="b"/>
            <a:pathLst>
              <a:path w="85089" h="86360">
                <a:moveTo>
                  <a:pt x="0" y="0"/>
                </a:moveTo>
                <a:lnTo>
                  <a:pt x="0" y="86359"/>
                </a:lnTo>
                <a:lnTo>
                  <a:pt x="85089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6200" y="3352800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820" y="0"/>
                </a:lnTo>
              </a:path>
            </a:pathLst>
          </a:custGeom>
          <a:ln w="279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09620" y="2734310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60" h="85089">
                <a:moveTo>
                  <a:pt x="86359" y="0"/>
                </a:moveTo>
                <a:lnTo>
                  <a:pt x="0" y="0"/>
                </a:lnTo>
                <a:lnTo>
                  <a:pt x="43179" y="8508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52800" y="2438400"/>
            <a:ext cx="0" cy="312420"/>
          </a:xfrm>
          <a:custGeom>
            <a:avLst/>
            <a:gdLst/>
            <a:ahLst/>
            <a:cxnLst/>
            <a:rect l="l" t="t" r="r" b="b"/>
            <a:pathLst>
              <a:path h="312419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279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05710" y="3081020"/>
            <a:ext cx="85090" cy="86360"/>
          </a:xfrm>
          <a:custGeom>
            <a:avLst/>
            <a:gdLst/>
            <a:ahLst/>
            <a:cxnLst/>
            <a:rect l="l" t="t" r="r" b="b"/>
            <a:pathLst>
              <a:path w="85089" h="86360">
                <a:moveTo>
                  <a:pt x="0" y="0"/>
                </a:moveTo>
                <a:lnTo>
                  <a:pt x="0" y="86359"/>
                </a:lnTo>
                <a:lnTo>
                  <a:pt x="85089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57400" y="3124200"/>
            <a:ext cx="464820" cy="0"/>
          </a:xfrm>
          <a:custGeom>
            <a:avLst/>
            <a:gdLst/>
            <a:ahLst/>
            <a:cxnLst/>
            <a:rect l="l" t="t" r="r" b="b"/>
            <a:pathLst>
              <a:path w="464819">
                <a:moveTo>
                  <a:pt x="0" y="0"/>
                </a:moveTo>
                <a:lnTo>
                  <a:pt x="464819" y="0"/>
                </a:lnTo>
              </a:path>
            </a:pathLst>
          </a:custGeom>
          <a:ln w="279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19350" y="3501390"/>
            <a:ext cx="95250" cy="77470"/>
          </a:xfrm>
          <a:custGeom>
            <a:avLst/>
            <a:gdLst/>
            <a:ahLst/>
            <a:cxnLst/>
            <a:rect l="l" t="t" r="r" b="b"/>
            <a:pathLst>
              <a:path w="95250" h="77470">
                <a:moveTo>
                  <a:pt x="0" y="0"/>
                </a:moveTo>
                <a:lnTo>
                  <a:pt x="34289" y="77470"/>
                </a:lnTo>
                <a:lnTo>
                  <a:pt x="9525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22450" y="3520440"/>
            <a:ext cx="635000" cy="302260"/>
          </a:xfrm>
          <a:custGeom>
            <a:avLst/>
            <a:gdLst/>
            <a:ahLst/>
            <a:cxnLst/>
            <a:rect l="l" t="t" r="r" b="b"/>
            <a:pathLst>
              <a:path w="635000" h="302260">
                <a:moveTo>
                  <a:pt x="623569" y="0"/>
                </a:moveTo>
                <a:lnTo>
                  <a:pt x="0" y="276860"/>
                </a:lnTo>
                <a:lnTo>
                  <a:pt x="12700" y="302260"/>
                </a:lnTo>
                <a:lnTo>
                  <a:pt x="635000" y="25400"/>
                </a:lnTo>
                <a:lnTo>
                  <a:pt x="623569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33280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Costing</a:t>
            </a:r>
            <a:r>
              <a:rPr spc="-75" dirty="0"/>
              <a:t> </a:t>
            </a:r>
            <a:r>
              <a:rPr dirty="0"/>
              <a:t>Systems</a:t>
            </a:r>
          </a:p>
        </p:txBody>
      </p:sp>
      <p:sp>
        <p:nvSpPr>
          <p:cNvPr id="3" name="object 3"/>
          <p:cNvSpPr/>
          <p:nvPr/>
        </p:nvSpPr>
        <p:spPr>
          <a:xfrm>
            <a:off x="445769" y="1671320"/>
            <a:ext cx="3967479" cy="4862830"/>
          </a:xfrm>
          <a:custGeom>
            <a:avLst/>
            <a:gdLst/>
            <a:ahLst/>
            <a:cxnLst/>
            <a:rect l="l" t="t" r="r" b="b"/>
            <a:pathLst>
              <a:path w="3967479" h="4862830">
                <a:moveTo>
                  <a:pt x="1983740" y="4862830"/>
                </a:moveTo>
                <a:lnTo>
                  <a:pt x="0" y="4862830"/>
                </a:lnTo>
                <a:lnTo>
                  <a:pt x="0" y="0"/>
                </a:lnTo>
                <a:lnTo>
                  <a:pt x="3967479" y="0"/>
                </a:lnTo>
                <a:lnTo>
                  <a:pt x="3967479" y="4862830"/>
                </a:lnTo>
                <a:lnTo>
                  <a:pt x="1983740" y="486283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375410" marR="941705" indent="-340360">
              <a:lnSpc>
                <a:spcPts val="2680"/>
              </a:lnSpc>
              <a:spcBef>
                <a:spcPts val="355"/>
              </a:spcBef>
            </a:pPr>
            <a:r>
              <a:rPr spc="-35" dirty="0"/>
              <a:t>J</a:t>
            </a:r>
            <a:r>
              <a:rPr spc="-5" dirty="0"/>
              <a:t>ob-</a:t>
            </a:r>
            <a:r>
              <a:rPr spc="-90" dirty="0"/>
              <a:t>C</a:t>
            </a:r>
            <a:r>
              <a:rPr spc="-5" dirty="0"/>
              <a:t>os</a:t>
            </a:r>
            <a:r>
              <a:rPr spc="-80" dirty="0"/>
              <a:t>t</a:t>
            </a:r>
            <a:r>
              <a:rPr spc="-5" dirty="0"/>
              <a:t>ing  </a:t>
            </a:r>
            <a:r>
              <a:rPr spc="-25" dirty="0"/>
              <a:t>System</a:t>
            </a:r>
          </a:p>
          <a:p>
            <a:pPr marL="355600" marR="5080" indent="-342900">
              <a:lnSpc>
                <a:spcPts val="2680"/>
              </a:lnSpc>
              <a:spcBef>
                <a:spcPts val="20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Costs </a:t>
            </a:r>
            <a:r>
              <a:rPr spc="-60" dirty="0"/>
              <a:t>are </a:t>
            </a:r>
            <a:r>
              <a:rPr spc="-30" dirty="0"/>
              <a:t>assigned </a:t>
            </a:r>
            <a:r>
              <a:rPr dirty="0"/>
              <a:t>to a  </a:t>
            </a:r>
            <a:r>
              <a:rPr spc="-20" dirty="0"/>
              <a:t>distinct </a:t>
            </a:r>
            <a:r>
              <a:rPr spc="-5" dirty="0"/>
              <a:t>unit or</a:t>
            </a:r>
            <a:r>
              <a:rPr spc="-204" dirty="0"/>
              <a:t> </a:t>
            </a:r>
            <a:r>
              <a:rPr spc="-25" dirty="0"/>
              <a:t>batch</a:t>
            </a:r>
          </a:p>
          <a:p>
            <a:pPr marL="355600" marR="184150" indent="-342900">
              <a:lnSpc>
                <a:spcPct val="92900"/>
              </a:lnSpc>
              <a:spcBef>
                <a:spcPts val="5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5" dirty="0"/>
              <a:t>Resources </a:t>
            </a:r>
            <a:r>
              <a:rPr spc="-20" dirty="0"/>
              <a:t>are  expended </a:t>
            </a:r>
            <a:r>
              <a:rPr dirty="0"/>
              <a:t>to </a:t>
            </a:r>
            <a:r>
              <a:rPr spc="-45" dirty="0"/>
              <a:t>bring </a:t>
            </a:r>
            <a:r>
              <a:rPr dirty="0"/>
              <a:t>a  </a:t>
            </a:r>
            <a:r>
              <a:rPr spc="-20" dirty="0"/>
              <a:t>distinct </a:t>
            </a:r>
            <a:r>
              <a:rPr spc="-25" dirty="0"/>
              <a:t>product </a:t>
            </a:r>
            <a:r>
              <a:rPr spc="-5" dirty="0"/>
              <a:t>or  </a:t>
            </a:r>
            <a:r>
              <a:rPr spc="-25" dirty="0"/>
              <a:t>service </a:t>
            </a:r>
            <a:r>
              <a:rPr dirty="0"/>
              <a:t>to </a:t>
            </a:r>
            <a:r>
              <a:rPr spc="-45" dirty="0"/>
              <a:t>market </a:t>
            </a:r>
            <a:r>
              <a:rPr dirty="0"/>
              <a:t>for</a:t>
            </a:r>
            <a:r>
              <a:rPr spc="-150" dirty="0"/>
              <a:t> </a:t>
            </a:r>
            <a:r>
              <a:rPr dirty="0"/>
              <a:t>a  </a:t>
            </a:r>
            <a:r>
              <a:rPr spc="-20" dirty="0"/>
              <a:t>specific customer</a:t>
            </a:r>
          </a:p>
          <a:p>
            <a:pPr marL="355600" marR="37465" indent="-342900">
              <a:lnSpc>
                <a:spcPts val="267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0" dirty="0"/>
              <a:t>advertising </a:t>
            </a:r>
            <a:r>
              <a:rPr spc="-25" dirty="0"/>
              <a:t>campaign,  audit, aircraft</a:t>
            </a:r>
            <a:r>
              <a:rPr spc="-45" dirty="0"/>
              <a:t> </a:t>
            </a:r>
            <a:r>
              <a:rPr spc="-40" dirty="0"/>
              <a:t>assembly</a:t>
            </a:r>
          </a:p>
        </p:txBody>
      </p:sp>
      <p:sp>
        <p:nvSpPr>
          <p:cNvPr id="5" name="object 5"/>
          <p:cNvSpPr/>
          <p:nvPr/>
        </p:nvSpPr>
        <p:spPr>
          <a:xfrm>
            <a:off x="2286000" y="12954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57146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81800" y="12954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57146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13906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67500" y="13906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7439" y="1447800"/>
            <a:ext cx="4312920" cy="0"/>
          </a:xfrm>
          <a:custGeom>
            <a:avLst/>
            <a:gdLst/>
            <a:ahLst/>
            <a:cxnLst/>
            <a:rect l="l" t="t" r="r" b="b"/>
            <a:pathLst>
              <a:path w="4312920">
                <a:moveTo>
                  <a:pt x="0" y="0"/>
                </a:moveTo>
                <a:lnTo>
                  <a:pt x="4312920" y="0"/>
                </a:lnTo>
              </a:path>
            </a:pathLst>
          </a:custGeom>
          <a:ln w="381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24400" y="1752600"/>
            <a:ext cx="3886200" cy="4419600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445260" marR="833119" indent="-598170">
              <a:lnSpc>
                <a:spcPts val="2680"/>
              </a:lnSpc>
              <a:spcBef>
                <a:spcPts val="365"/>
              </a:spcBef>
            </a:pP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oc</a:t>
            </a:r>
            <a:r>
              <a:rPr sz="2400" spc="-8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ss-Cos</a:t>
            </a:r>
            <a:r>
              <a:rPr sz="2400" spc="-16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ing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st</a:t>
            </a:r>
            <a:r>
              <a:rPr sz="2400" spc="-7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  <a:p>
            <a:pPr marL="433070" marR="298450" indent="-342900">
              <a:lnSpc>
                <a:spcPts val="2680"/>
              </a:lnSpc>
              <a:spcBef>
                <a:spcPts val="2090"/>
              </a:spcBef>
              <a:buChar char="•"/>
              <a:tabLst>
                <a:tab pos="432434" algn="l"/>
                <a:tab pos="433070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Costs are 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assigned</a:t>
            </a:r>
            <a:r>
              <a:rPr sz="2400" spc="-3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a 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mass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similar</a:t>
            </a:r>
            <a:r>
              <a:rPr sz="2400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units</a:t>
            </a:r>
            <a:endParaRPr sz="2400">
              <a:latin typeface="Arial"/>
              <a:cs typeface="Arial"/>
            </a:endParaRPr>
          </a:p>
          <a:p>
            <a:pPr marL="433070" marR="226060" indent="-342900">
              <a:lnSpc>
                <a:spcPct val="92900"/>
              </a:lnSpc>
              <a:spcBef>
                <a:spcPts val="540"/>
              </a:spcBef>
              <a:buChar char="•"/>
              <a:tabLst>
                <a:tab pos="432434" algn="l"/>
                <a:tab pos="433070" algn="l"/>
              </a:tabLst>
            </a:pP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Resources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are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used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to 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mass-produce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a 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product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service </a:t>
            </a:r>
            <a:r>
              <a:rPr sz="2400" spc="-70" dirty="0">
                <a:solidFill>
                  <a:srgbClr val="000099"/>
                </a:solidFill>
                <a:latin typeface="Arial"/>
                <a:cs typeface="Arial"/>
              </a:rPr>
              <a:t>and  </a:t>
            </a:r>
            <a:r>
              <a:rPr sz="2400" spc="-45" dirty="0">
                <a:solidFill>
                  <a:srgbClr val="000099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for any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specific 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customer</a:t>
            </a:r>
            <a:endParaRPr sz="2400">
              <a:latin typeface="Arial"/>
              <a:cs typeface="Arial"/>
            </a:endParaRPr>
          </a:p>
          <a:p>
            <a:pPr marL="433070" marR="1036955" indent="-342900">
              <a:lnSpc>
                <a:spcPts val="2680"/>
              </a:lnSpc>
              <a:spcBef>
                <a:spcPts val="645"/>
              </a:spcBef>
              <a:buChar char="•"/>
              <a:tabLst>
                <a:tab pos="432434" algn="l"/>
                <a:tab pos="433070" algn="l"/>
              </a:tabLst>
            </a:pP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Postal delivery,  </a:t>
            </a:r>
            <a:r>
              <a:rPr sz="2400" spc="-40" dirty="0">
                <a:solidFill>
                  <a:srgbClr val="000099"/>
                </a:solidFill>
                <a:latin typeface="Arial"/>
                <a:cs typeface="Arial"/>
              </a:rPr>
              <a:t>oil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refining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43897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Job Costing</a:t>
            </a:r>
            <a:r>
              <a:rPr spc="-80" dirty="0"/>
              <a:t> </a:t>
            </a:r>
            <a:r>
              <a:rPr dirty="0"/>
              <a:t>Approach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8469" y="977900"/>
            <a:ext cx="8006715" cy="481711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488950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88315" algn="l"/>
                <a:tab pos="488950" algn="l"/>
              </a:tabLst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Identify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2400" b="1" spc="-20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object(s)</a:t>
            </a:r>
            <a:endParaRPr sz="2400">
              <a:latin typeface="Arial"/>
              <a:cs typeface="Arial"/>
            </a:endParaRPr>
          </a:p>
          <a:p>
            <a:pPr marL="488950" indent="-476250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88315" algn="l"/>
                <a:tab pos="488950" algn="l"/>
              </a:tabLst>
            </a:pP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Identify the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direct costs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for the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2400" spc="-2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object(s)</a:t>
            </a:r>
            <a:endParaRPr sz="2400">
              <a:latin typeface="Arial"/>
              <a:cs typeface="Arial"/>
            </a:endParaRPr>
          </a:p>
          <a:p>
            <a:pPr marL="488950" marR="752475" indent="-476250">
              <a:lnSpc>
                <a:spcPts val="2670"/>
              </a:lnSpc>
              <a:spcBef>
                <a:spcPts val="1110"/>
              </a:spcBef>
              <a:buAutoNum type="arabicPeriod"/>
              <a:tabLst>
                <a:tab pos="488315" algn="l"/>
                <a:tab pos="488950" algn="l"/>
              </a:tabLst>
            </a:pP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Select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cost-allocation bases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use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in 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allocating </a:t>
            </a:r>
            <a:r>
              <a:rPr sz="2400" spc="-65" dirty="0">
                <a:solidFill>
                  <a:srgbClr val="000099"/>
                </a:solidFill>
                <a:latin typeface="Arial"/>
                <a:cs typeface="Arial"/>
              </a:rPr>
              <a:t>the 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indirect costs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400" spc="-40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2400" spc="-1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object(s)</a:t>
            </a:r>
            <a:endParaRPr sz="2400">
              <a:latin typeface="Arial"/>
              <a:cs typeface="Arial"/>
            </a:endParaRPr>
          </a:p>
          <a:p>
            <a:pPr marL="488950" marR="640080" indent="-476250">
              <a:lnSpc>
                <a:spcPts val="2670"/>
              </a:lnSpc>
              <a:spcBef>
                <a:spcPts val="1060"/>
              </a:spcBef>
              <a:buAutoNum type="arabicPeriod"/>
              <a:tabLst>
                <a:tab pos="488315" algn="l"/>
                <a:tab pos="488950" algn="l"/>
              </a:tabLst>
            </a:pP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Identify the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indirect costs associated 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with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each</a:t>
            </a:r>
            <a:r>
              <a:rPr sz="2400" spc="-1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cost- 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allocation</a:t>
            </a:r>
            <a:r>
              <a:rPr sz="2400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base</a:t>
            </a:r>
            <a:endParaRPr sz="2400">
              <a:latin typeface="Arial"/>
              <a:cs typeface="Arial"/>
            </a:endParaRPr>
          </a:p>
          <a:p>
            <a:pPr marL="488950" marR="5080" indent="-476250">
              <a:lnSpc>
                <a:spcPts val="2670"/>
              </a:lnSpc>
              <a:spcBef>
                <a:spcPts val="1060"/>
              </a:spcBef>
              <a:buAutoNum type="arabicPeriod"/>
              <a:tabLst>
                <a:tab pos="488315" algn="l"/>
                <a:tab pos="488950" algn="l"/>
              </a:tabLst>
            </a:pP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Compute </a:t>
            </a:r>
            <a:r>
              <a:rPr sz="2400" spc="-40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rate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per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unit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each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cost-allocation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base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to 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allocate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indirect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costs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2400" spc="-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object(s)</a:t>
            </a:r>
            <a:endParaRPr sz="2400">
              <a:latin typeface="Arial"/>
              <a:cs typeface="Arial"/>
            </a:endParaRPr>
          </a:p>
          <a:p>
            <a:pPr marL="488950" indent="-47625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88315" algn="l"/>
                <a:tab pos="488950" algn="l"/>
              </a:tabLst>
            </a:pP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Compute </a:t>
            </a:r>
            <a:r>
              <a:rPr sz="2400" spc="-40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indirect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costs allocated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to the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2400" spc="-1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object(s)</a:t>
            </a:r>
            <a:endParaRPr sz="2400">
              <a:latin typeface="Arial"/>
              <a:cs typeface="Arial"/>
            </a:endParaRPr>
          </a:p>
          <a:p>
            <a:pPr marL="488950" marR="438150" indent="-476250">
              <a:lnSpc>
                <a:spcPts val="2680"/>
              </a:lnSpc>
              <a:spcBef>
                <a:spcPts val="1095"/>
              </a:spcBef>
              <a:buAutoNum type="arabicPeriod"/>
              <a:tabLst>
                <a:tab pos="488315" algn="l"/>
                <a:tab pos="488950" algn="l"/>
              </a:tabLst>
            </a:pP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Determine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object(s)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by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adding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the  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direct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indirect</a:t>
            </a:r>
            <a:r>
              <a:rPr sz="2400" spc="-11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43027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Job Costing</a:t>
            </a:r>
            <a:r>
              <a:rPr spc="-60" dirty="0"/>
              <a:t> </a:t>
            </a:r>
            <a:r>
              <a:rPr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219200"/>
            <a:ext cx="2590800" cy="798830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597535" marR="564515" indent="158750">
              <a:lnSpc>
                <a:spcPts val="2410"/>
              </a:lnSpc>
              <a:spcBef>
                <a:spcPts val="590"/>
              </a:spcBef>
            </a:pP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Indirect 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 Pool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1000" y="1219200"/>
            <a:ext cx="4648200" cy="762000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477010" marR="661670" indent="-795020">
              <a:lnSpc>
                <a:spcPts val="2680"/>
              </a:lnSpc>
              <a:spcBef>
                <a:spcPts val="375"/>
              </a:spcBef>
            </a:pP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Manufacturing 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Overhead 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Rs1,215,000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8600" y="3657600"/>
            <a:ext cx="4907280" cy="777240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562610" marR="549910" indent="878840">
              <a:lnSpc>
                <a:spcPts val="2680"/>
              </a:lnSpc>
              <a:spcBef>
                <a:spcPts val="375"/>
              </a:spcBef>
            </a:pP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Rs45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per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direct 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Manufacturing Labour</a:t>
            </a:r>
            <a:r>
              <a:rPr sz="2400" spc="-1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Hours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19850" y="34671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77000" y="3200400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  <a:ln w="381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9850" y="47625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7000" y="4495800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  <a:ln w="381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2900" y="55816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2800" y="5638800"/>
            <a:ext cx="822960" cy="0"/>
          </a:xfrm>
          <a:custGeom>
            <a:avLst/>
            <a:gdLst/>
            <a:ahLst/>
            <a:cxnLst/>
            <a:rect l="l" t="t" r="r" b="b"/>
            <a:pathLst>
              <a:path w="822960">
                <a:moveTo>
                  <a:pt x="0" y="0"/>
                </a:moveTo>
                <a:lnTo>
                  <a:pt x="822960" y="0"/>
                </a:lnTo>
              </a:path>
            </a:pathLst>
          </a:custGeom>
          <a:ln w="381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24400" y="4953000"/>
            <a:ext cx="3810000" cy="1219200"/>
          </a:xfrm>
          <a:prstGeom prst="rect">
            <a:avLst/>
          </a:prstGeom>
          <a:solidFill>
            <a:srgbClr val="FF3399"/>
          </a:solidFill>
          <a:ln w="9344">
            <a:solidFill>
              <a:srgbClr val="000099"/>
            </a:solidFill>
          </a:ln>
        </p:spPr>
        <p:txBody>
          <a:bodyPr vert="horz" wrap="square" lIns="0" tIns="154940" rIns="0" bIns="0" rtlCol="0">
            <a:spAutoFit/>
          </a:bodyPr>
          <a:lstStyle/>
          <a:p>
            <a:pPr marL="433070" marR="421005" indent="651510">
              <a:lnSpc>
                <a:spcPct val="113500"/>
              </a:lnSpc>
              <a:spcBef>
                <a:spcPts val="1220"/>
              </a:spcBef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Cost Object:  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Direct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+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Indirect  </a:t>
            </a:r>
            <a:r>
              <a:rPr sz="2400" spc="-55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2000" y="5334000"/>
            <a:ext cx="2590800" cy="914400"/>
          </a:xfrm>
          <a:custGeom>
            <a:avLst/>
            <a:gdLst/>
            <a:ahLst/>
            <a:cxnLst/>
            <a:rect l="l" t="t" r="r" b="b"/>
            <a:pathLst>
              <a:path w="2590800" h="914400">
                <a:moveTo>
                  <a:pt x="2590800" y="0"/>
                </a:moveTo>
                <a:lnTo>
                  <a:pt x="0" y="0"/>
                </a:lnTo>
                <a:lnTo>
                  <a:pt x="0" y="914400"/>
                </a:lnTo>
                <a:lnTo>
                  <a:pt x="2590800" y="914400"/>
                </a:lnTo>
                <a:lnTo>
                  <a:pt x="2590800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0" y="5334000"/>
            <a:ext cx="2590800" cy="914400"/>
          </a:xfrm>
          <a:custGeom>
            <a:avLst/>
            <a:gdLst/>
            <a:ahLst/>
            <a:cxnLst/>
            <a:rect l="l" t="t" r="r" b="b"/>
            <a:pathLst>
              <a:path w="2590800" h="914400">
                <a:moveTo>
                  <a:pt x="12954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2590800" y="0"/>
                </a:lnTo>
                <a:lnTo>
                  <a:pt x="2590800" y="914400"/>
                </a:lnTo>
                <a:lnTo>
                  <a:pt x="1295400" y="91440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82039" y="5287009"/>
            <a:ext cx="1954530" cy="85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 marR="5080" indent="-66040">
              <a:lnSpc>
                <a:spcPct val="113500"/>
              </a:lnSpc>
              <a:spcBef>
                <a:spcPts val="100"/>
              </a:spcBef>
            </a:pP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Direct</a:t>
            </a:r>
            <a:r>
              <a:rPr sz="2400" spc="-1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Material  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Direct</a:t>
            </a:r>
            <a:r>
              <a:rPr sz="2400" spc="-1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Labour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52900" y="58864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0400" y="5943600"/>
            <a:ext cx="975360" cy="0"/>
          </a:xfrm>
          <a:custGeom>
            <a:avLst/>
            <a:gdLst/>
            <a:ahLst/>
            <a:cxnLst/>
            <a:rect l="l" t="t" r="r" b="b"/>
            <a:pathLst>
              <a:path w="975360">
                <a:moveTo>
                  <a:pt x="0" y="0"/>
                </a:moveTo>
                <a:lnTo>
                  <a:pt x="975360" y="0"/>
                </a:lnTo>
              </a:path>
            </a:pathLst>
          </a:custGeom>
          <a:ln w="381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6600" y="1219200"/>
            <a:ext cx="304800" cy="838200"/>
          </a:xfrm>
          <a:custGeom>
            <a:avLst/>
            <a:gdLst/>
            <a:ahLst/>
            <a:cxnLst/>
            <a:rect l="l" t="t" r="r" b="b"/>
            <a:pathLst>
              <a:path w="304800" h="838200">
                <a:moveTo>
                  <a:pt x="0" y="0"/>
                </a:moveTo>
                <a:lnTo>
                  <a:pt x="55959" y="6092"/>
                </a:lnTo>
                <a:lnTo>
                  <a:pt x="104775" y="22066"/>
                </a:lnTo>
                <a:lnTo>
                  <a:pt x="139303" y="44469"/>
                </a:lnTo>
                <a:lnTo>
                  <a:pt x="152400" y="69850"/>
                </a:lnTo>
                <a:lnTo>
                  <a:pt x="152400" y="74215"/>
                </a:lnTo>
                <a:lnTo>
                  <a:pt x="152400" y="104775"/>
                </a:lnTo>
                <a:lnTo>
                  <a:pt x="152400" y="187721"/>
                </a:lnTo>
                <a:lnTo>
                  <a:pt x="152400" y="349250"/>
                </a:lnTo>
                <a:lnTo>
                  <a:pt x="165496" y="375165"/>
                </a:lnTo>
                <a:lnTo>
                  <a:pt x="200025" y="397509"/>
                </a:lnTo>
                <a:lnTo>
                  <a:pt x="248840" y="413186"/>
                </a:lnTo>
                <a:lnTo>
                  <a:pt x="304800" y="419100"/>
                </a:lnTo>
                <a:lnTo>
                  <a:pt x="248840" y="425192"/>
                </a:lnTo>
                <a:lnTo>
                  <a:pt x="200025" y="441166"/>
                </a:lnTo>
                <a:lnTo>
                  <a:pt x="165496" y="463569"/>
                </a:lnTo>
                <a:lnTo>
                  <a:pt x="152400" y="488950"/>
                </a:lnTo>
                <a:lnTo>
                  <a:pt x="152400" y="493315"/>
                </a:lnTo>
                <a:lnTo>
                  <a:pt x="152400" y="523875"/>
                </a:lnTo>
                <a:lnTo>
                  <a:pt x="152400" y="606821"/>
                </a:lnTo>
                <a:lnTo>
                  <a:pt x="152400" y="768350"/>
                </a:lnTo>
                <a:lnTo>
                  <a:pt x="139303" y="794265"/>
                </a:lnTo>
                <a:lnTo>
                  <a:pt x="104775" y="816609"/>
                </a:lnTo>
                <a:lnTo>
                  <a:pt x="55959" y="832286"/>
                </a:lnTo>
                <a:lnTo>
                  <a:pt x="0" y="838200"/>
                </a:lnTo>
              </a:path>
            </a:pathLst>
          </a:custGeom>
          <a:ln w="28393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9600" y="2286000"/>
            <a:ext cx="2590800" cy="798830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R="72390" algn="ctr">
              <a:lnSpc>
                <a:spcPct val="100000"/>
              </a:lnSpc>
              <a:spcBef>
                <a:spcPts val="120"/>
              </a:spcBef>
            </a:pP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390"/>
              </a:spcBef>
            </a:pP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Allocation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Base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86200" y="2362200"/>
            <a:ext cx="5257800" cy="762000"/>
          </a:xfrm>
          <a:custGeom>
            <a:avLst/>
            <a:gdLst/>
            <a:ahLst/>
            <a:cxnLst/>
            <a:rect l="l" t="t" r="r" b="b"/>
            <a:pathLst>
              <a:path w="5257800" h="762000">
                <a:moveTo>
                  <a:pt x="2631440" y="762000"/>
                </a:moveTo>
                <a:lnTo>
                  <a:pt x="0" y="762000"/>
                </a:lnTo>
                <a:lnTo>
                  <a:pt x="0" y="0"/>
                </a:lnTo>
                <a:lnTo>
                  <a:pt x="5257800" y="0"/>
                </a:lnTo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17640" y="3124200"/>
            <a:ext cx="2626360" cy="0"/>
          </a:xfrm>
          <a:custGeom>
            <a:avLst/>
            <a:gdLst/>
            <a:ahLst/>
            <a:cxnLst/>
            <a:rect l="l" t="t" r="r" b="b"/>
            <a:pathLst>
              <a:path w="2626359">
                <a:moveTo>
                  <a:pt x="2626359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074159" y="2364740"/>
            <a:ext cx="4900295" cy="73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80"/>
              </a:lnSpc>
              <a:spcBef>
                <a:spcPts val="100"/>
              </a:spcBef>
            </a:pP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27,000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Direct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Manufacturing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Labour-</a:t>
            </a:r>
            <a:endParaRPr sz="2400">
              <a:latin typeface="Arial"/>
              <a:cs typeface="Arial"/>
            </a:endParaRPr>
          </a:p>
          <a:p>
            <a:pPr marL="250825" algn="ctr">
              <a:lnSpc>
                <a:spcPts val="2780"/>
              </a:lnSpc>
            </a:pP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Hours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19850" y="22479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77000" y="2057400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381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6600" y="2286000"/>
            <a:ext cx="304800" cy="838200"/>
          </a:xfrm>
          <a:custGeom>
            <a:avLst/>
            <a:gdLst/>
            <a:ahLst/>
            <a:cxnLst/>
            <a:rect l="l" t="t" r="r" b="b"/>
            <a:pathLst>
              <a:path w="304800" h="838200">
                <a:moveTo>
                  <a:pt x="0" y="0"/>
                </a:moveTo>
                <a:lnTo>
                  <a:pt x="55959" y="5913"/>
                </a:lnTo>
                <a:lnTo>
                  <a:pt x="104775" y="21589"/>
                </a:lnTo>
                <a:lnTo>
                  <a:pt x="139303" y="43934"/>
                </a:lnTo>
                <a:lnTo>
                  <a:pt x="152400" y="69850"/>
                </a:lnTo>
                <a:lnTo>
                  <a:pt x="152400" y="74215"/>
                </a:lnTo>
                <a:lnTo>
                  <a:pt x="152400" y="104775"/>
                </a:lnTo>
                <a:lnTo>
                  <a:pt x="152400" y="187721"/>
                </a:lnTo>
                <a:lnTo>
                  <a:pt x="152400" y="349250"/>
                </a:lnTo>
                <a:lnTo>
                  <a:pt x="165496" y="374630"/>
                </a:lnTo>
                <a:lnTo>
                  <a:pt x="200025" y="397033"/>
                </a:lnTo>
                <a:lnTo>
                  <a:pt x="248840" y="413007"/>
                </a:lnTo>
                <a:lnTo>
                  <a:pt x="304800" y="419100"/>
                </a:lnTo>
                <a:lnTo>
                  <a:pt x="248840" y="425013"/>
                </a:lnTo>
                <a:lnTo>
                  <a:pt x="200025" y="440689"/>
                </a:lnTo>
                <a:lnTo>
                  <a:pt x="165496" y="463034"/>
                </a:lnTo>
                <a:lnTo>
                  <a:pt x="152400" y="488950"/>
                </a:lnTo>
                <a:lnTo>
                  <a:pt x="152400" y="493315"/>
                </a:lnTo>
                <a:lnTo>
                  <a:pt x="152400" y="523875"/>
                </a:lnTo>
                <a:lnTo>
                  <a:pt x="152400" y="606821"/>
                </a:lnTo>
                <a:lnTo>
                  <a:pt x="152400" y="768350"/>
                </a:lnTo>
                <a:lnTo>
                  <a:pt x="139303" y="793730"/>
                </a:lnTo>
                <a:lnTo>
                  <a:pt x="104775" y="816133"/>
                </a:lnTo>
                <a:lnTo>
                  <a:pt x="55959" y="832107"/>
                </a:lnTo>
                <a:lnTo>
                  <a:pt x="0" y="838200"/>
                </a:lnTo>
              </a:path>
            </a:pathLst>
          </a:custGeom>
          <a:ln w="28393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7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6750" y="281940"/>
            <a:ext cx="7515859" cy="423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10045"/>
                </a:solidFill>
                <a:latin typeface="Times New Roman"/>
                <a:cs typeface="Times New Roman"/>
              </a:rPr>
              <a:t>Definition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1687195">
              <a:lnSpc>
                <a:spcPts val="3560"/>
              </a:lnSpc>
            </a:pPr>
            <a:r>
              <a:rPr sz="3200" dirty="0">
                <a:solidFill>
                  <a:srgbClr val="010045"/>
                </a:solidFill>
                <a:latin typeface="Times New Roman"/>
                <a:cs typeface="Times New Roman"/>
              </a:rPr>
              <a:t>Chartered Institute Of Management  Accountants ( </a:t>
            </a:r>
            <a:r>
              <a:rPr sz="3200" spc="-5" dirty="0">
                <a:solidFill>
                  <a:srgbClr val="010045"/>
                </a:solidFill>
                <a:latin typeface="Times New Roman"/>
                <a:cs typeface="Times New Roman"/>
              </a:rPr>
              <a:t>CIMA </a:t>
            </a:r>
            <a:r>
              <a:rPr sz="3200" spc="5" dirty="0">
                <a:solidFill>
                  <a:srgbClr val="010045"/>
                </a:solidFill>
                <a:latin typeface="Times New Roman"/>
                <a:cs typeface="Times New Roman"/>
              </a:rPr>
              <a:t>London </a:t>
            </a:r>
            <a:r>
              <a:rPr sz="3200" dirty="0">
                <a:solidFill>
                  <a:srgbClr val="010045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 marR="5080" indent="919480">
              <a:lnSpc>
                <a:spcPts val="3560"/>
              </a:lnSpc>
            </a:pPr>
            <a:r>
              <a:rPr sz="3200" dirty="0">
                <a:solidFill>
                  <a:srgbClr val="010045"/>
                </a:solidFill>
                <a:latin typeface="Times New Roman"/>
                <a:cs typeface="Times New Roman"/>
              </a:rPr>
              <a:t>“Costing is the technique </a:t>
            </a:r>
            <a:r>
              <a:rPr sz="3200" spc="5" dirty="0">
                <a:solidFill>
                  <a:srgbClr val="010045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10045"/>
                </a:solidFill>
                <a:latin typeface="Times New Roman"/>
                <a:cs typeface="Times New Roman"/>
              </a:rPr>
              <a:t>process </a:t>
            </a:r>
            <a:r>
              <a:rPr sz="3200" spc="5" dirty="0">
                <a:solidFill>
                  <a:srgbClr val="010045"/>
                </a:solidFill>
                <a:latin typeface="Times New Roman"/>
                <a:cs typeface="Times New Roman"/>
              </a:rPr>
              <a:t>of  </a:t>
            </a:r>
            <a:r>
              <a:rPr sz="3200" dirty="0">
                <a:solidFill>
                  <a:srgbClr val="010045"/>
                </a:solidFill>
                <a:latin typeface="Times New Roman"/>
                <a:cs typeface="Times New Roman"/>
              </a:rPr>
              <a:t>ascertaining</a:t>
            </a:r>
            <a:r>
              <a:rPr sz="3200" spc="5" dirty="0">
                <a:solidFill>
                  <a:srgbClr val="010045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10045"/>
                </a:solidFill>
                <a:latin typeface="Times New Roman"/>
                <a:cs typeface="Times New Roman"/>
              </a:rPr>
              <a:t>cost”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">
              <a:lnSpc>
                <a:spcPts val="1630"/>
              </a:lnSpc>
            </a:pPr>
            <a:fld id="{81D60167-4931-47E6-BA6A-407CBD079E47}" type="slidenum">
              <a:rPr dirty="0"/>
              <a:pPr marL="205740">
                <a:lnSpc>
                  <a:spcPts val="1630"/>
                </a:lnSpc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73298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Job Costing System </a:t>
            </a:r>
            <a:r>
              <a:rPr spc="-5" dirty="0"/>
              <a:t>in</a:t>
            </a:r>
            <a:r>
              <a:rPr spc="-65" dirty="0"/>
              <a:t> </a:t>
            </a:r>
            <a:r>
              <a:rPr dirty="0"/>
              <a:t>Manufacturing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80909" y="2338070"/>
            <a:ext cx="1452245" cy="648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38760">
              <a:lnSpc>
                <a:spcPts val="2510"/>
              </a:lnSpc>
              <a:spcBef>
                <a:spcPts val="90"/>
              </a:spcBef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of  Goods</a:t>
            </a:r>
            <a:r>
              <a:rPr sz="2000" b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Sold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9000" y="30480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57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1000" y="3048000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1257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2362200"/>
            <a:ext cx="2057400" cy="685800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10287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2057400" y="0"/>
                </a:lnTo>
                <a:lnTo>
                  <a:pt x="2057400" y="685800"/>
                </a:lnTo>
                <a:lnTo>
                  <a:pt x="1028700" y="68580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46370" y="2332989"/>
            <a:ext cx="1621790" cy="652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0995" marR="5080" indent="-328930">
              <a:lnSpc>
                <a:spcPct val="114399"/>
              </a:lnSpc>
              <a:spcBef>
                <a:spcPts val="95"/>
              </a:spcBef>
            </a:pPr>
            <a:r>
              <a:rPr sz="1800" spc="-5" dirty="0">
                <a:solidFill>
                  <a:srgbClr val="000099"/>
                </a:solidFill>
                <a:latin typeface="Arial"/>
                <a:cs typeface="Arial"/>
              </a:rPr>
              <a:t>Finished</a:t>
            </a:r>
            <a:r>
              <a:rPr sz="1800" spc="-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Arial"/>
                <a:cs typeface="Arial"/>
              </a:rPr>
              <a:t>Goods  </a:t>
            </a:r>
            <a:r>
              <a:rPr sz="1800" spc="-5" dirty="0">
                <a:solidFill>
                  <a:srgbClr val="000099"/>
                </a:solidFill>
                <a:latin typeface="Arial"/>
                <a:cs typeface="Arial"/>
              </a:rPr>
              <a:t>Inventory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0" y="30480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57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0" y="3048000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1257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9400" y="2362200"/>
            <a:ext cx="2057400" cy="685800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10287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2057400" y="0"/>
                </a:lnTo>
                <a:lnTo>
                  <a:pt x="2057400" y="685800"/>
                </a:lnTo>
                <a:lnTo>
                  <a:pt x="1028700" y="68580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52750" y="2332989"/>
            <a:ext cx="1725930" cy="652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5450" marR="5080" indent="-412750">
              <a:lnSpc>
                <a:spcPct val="114399"/>
              </a:lnSpc>
              <a:spcBef>
                <a:spcPts val="95"/>
              </a:spcBef>
            </a:pPr>
            <a:r>
              <a:rPr sz="1800" spc="1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1800" spc="-1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99"/>
                </a:solidFill>
                <a:latin typeface="Arial"/>
                <a:cs typeface="Arial"/>
              </a:rPr>
              <a:t>rk-</a:t>
            </a:r>
            <a:r>
              <a:rPr sz="1800" spc="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99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99"/>
                </a:solidFill>
                <a:latin typeface="Arial"/>
                <a:cs typeface="Arial"/>
              </a:rPr>
              <a:t>ss  </a:t>
            </a:r>
            <a:r>
              <a:rPr sz="1800" spc="-5" dirty="0">
                <a:solidFill>
                  <a:srgbClr val="000099"/>
                </a:solidFill>
                <a:latin typeface="Arial"/>
                <a:cs typeface="Arial"/>
              </a:rPr>
              <a:t>Inventory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00" y="30480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57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0000" y="3048000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1257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6800" y="2362200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524000" h="685800">
                <a:moveTo>
                  <a:pt x="7620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1524000" y="0"/>
                </a:lnTo>
                <a:lnTo>
                  <a:pt x="1524000" y="685800"/>
                </a:lnTo>
                <a:lnTo>
                  <a:pt x="762000" y="68580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71472" y="2366872"/>
            <a:ext cx="1515110" cy="675005"/>
          </a:xfrm>
          <a:prstGeom prst="rect">
            <a:avLst/>
          </a:prstGeom>
          <a:solidFill>
            <a:srgbClr val="9AF8DB"/>
          </a:solidFill>
        </p:spPr>
        <p:txBody>
          <a:bodyPr vert="horz" wrap="square" lIns="0" tIns="17780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140"/>
              </a:spcBef>
            </a:pPr>
            <a:r>
              <a:rPr sz="1800" spc="-5" dirty="0">
                <a:solidFill>
                  <a:srgbClr val="000099"/>
                </a:solidFill>
                <a:latin typeface="Arial"/>
                <a:cs typeface="Arial"/>
              </a:rPr>
              <a:t>Materials</a:t>
            </a:r>
            <a:endParaRPr sz="18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solidFill>
                  <a:srgbClr val="000099"/>
                </a:solidFill>
                <a:latin typeface="Arial"/>
                <a:cs typeface="Arial"/>
              </a:rPr>
              <a:t>Inventory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6800" y="30480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57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8800" y="3048000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1257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8600" y="1524000"/>
            <a:ext cx="1295400" cy="685800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Buy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Materials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5800" y="2286000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200"/>
                </a:lnTo>
              </a:path>
            </a:pathLst>
          </a:custGeom>
          <a:ln w="28393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10310" y="346329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0"/>
                </a:moveTo>
                <a:lnTo>
                  <a:pt x="0" y="85089"/>
                </a:lnTo>
                <a:lnTo>
                  <a:pt x="8509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5800" y="3505200"/>
            <a:ext cx="541020" cy="0"/>
          </a:xfrm>
          <a:custGeom>
            <a:avLst/>
            <a:gdLst/>
            <a:ahLst/>
            <a:cxnLst/>
            <a:rect l="l" t="t" r="r" b="b"/>
            <a:pathLst>
              <a:path w="541019">
                <a:moveTo>
                  <a:pt x="0" y="0"/>
                </a:moveTo>
                <a:lnTo>
                  <a:pt x="541019" y="0"/>
                </a:lnTo>
              </a:path>
            </a:pathLst>
          </a:custGeom>
          <a:ln w="279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3600" y="3124200"/>
            <a:ext cx="1295400" cy="685800"/>
          </a:xfrm>
          <a:custGeom>
            <a:avLst/>
            <a:gdLst/>
            <a:ahLst/>
            <a:cxnLst/>
            <a:rect l="l" t="t" r="r" b="b"/>
            <a:pathLst>
              <a:path w="1295400" h="685800">
                <a:moveTo>
                  <a:pt x="6477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1295400" y="0"/>
                </a:lnTo>
                <a:lnTo>
                  <a:pt x="1295400" y="685800"/>
                </a:lnTo>
                <a:lnTo>
                  <a:pt x="647700" y="68580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38272" y="3128872"/>
            <a:ext cx="1286510" cy="362585"/>
          </a:xfrm>
          <a:prstGeom prst="rect">
            <a:avLst/>
          </a:prstGeom>
          <a:solidFill>
            <a:srgbClr val="9AF8DB"/>
          </a:solidFill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Use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06320" y="3531870"/>
            <a:ext cx="949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ate</a:t>
            </a: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ri</a:t>
            </a:r>
            <a:r>
              <a:rPr sz="1800" i="1" spc="-1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20109" y="346329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89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33600" y="3505200"/>
            <a:ext cx="1303020" cy="0"/>
          </a:xfrm>
          <a:custGeom>
            <a:avLst/>
            <a:gdLst/>
            <a:ahLst/>
            <a:cxnLst/>
            <a:rect l="l" t="t" r="r" b="b"/>
            <a:pathLst>
              <a:path w="1303020">
                <a:moveTo>
                  <a:pt x="0" y="0"/>
                </a:moveTo>
                <a:lnTo>
                  <a:pt x="1303020" y="0"/>
                </a:lnTo>
              </a:path>
            </a:pathLst>
          </a:custGeom>
          <a:ln w="279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04800" y="4495800"/>
            <a:ext cx="1752600" cy="685800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Incur</a:t>
            </a: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 Labour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4800" y="5334000"/>
            <a:ext cx="1981200" cy="685800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698500" marR="196215" indent="-494030">
              <a:lnSpc>
                <a:spcPts val="2470"/>
              </a:lnSpc>
              <a:spcBef>
                <a:spcPts val="5"/>
              </a:spcBef>
            </a:pP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Incur  </a:t>
            </a: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Overhead 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Costs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12490" y="3733800"/>
            <a:ext cx="92710" cy="86360"/>
          </a:xfrm>
          <a:custGeom>
            <a:avLst/>
            <a:gdLst/>
            <a:ahLst/>
            <a:cxnLst/>
            <a:rect l="l" t="t" r="r" b="b"/>
            <a:pathLst>
              <a:path w="92710" h="86360">
                <a:moveTo>
                  <a:pt x="92710" y="0"/>
                </a:moveTo>
                <a:lnTo>
                  <a:pt x="0" y="19050"/>
                </a:lnTo>
                <a:lnTo>
                  <a:pt x="52070" y="86360"/>
                </a:lnTo>
                <a:lnTo>
                  <a:pt x="9271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48510" y="3764279"/>
            <a:ext cx="1412240" cy="1123950"/>
          </a:xfrm>
          <a:custGeom>
            <a:avLst/>
            <a:gdLst/>
            <a:ahLst/>
            <a:cxnLst/>
            <a:rect l="l" t="t" r="r" b="b"/>
            <a:pathLst>
              <a:path w="1412239" h="1123950">
                <a:moveTo>
                  <a:pt x="1394460" y="0"/>
                </a:moveTo>
                <a:lnTo>
                  <a:pt x="0" y="1101090"/>
                </a:lnTo>
                <a:lnTo>
                  <a:pt x="17779" y="1123950"/>
                </a:lnTo>
                <a:lnTo>
                  <a:pt x="1412239" y="22860"/>
                </a:lnTo>
                <a:lnTo>
                  <a:pt x="139446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18840" y="4038600"/>
            <a:ext cx="86360" cy="92710"/>
          </a:xfrm>
          <a:custGeom>
            <a:avLst/>
            <a:gdLst/>
            <a:ahLst/>
            <a:cxnLst/>
            <a:rect l="l" t="t" r="r" b="b"/>
            <a:pathLst>
              <a:path w="86360" h="92710">
                <a:moveTo>
                  <a:pt x="86360" y="0"/>
                </a:moveTo>
                <a:lnTo>
                  <a:pt x="0" y="39369"/>
                </a:lnTo>
                <a:lnTo>
                  <a:pt x="66039" y="92710"/>
                </a:lnTo>
                <a:lnTo>
                  <a:pt x="8636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74570" y="4083050"/>
            <a:ext cx="1198880" cy="1488440"/>
          </a:xfrm>
          <a:custGeom>
            <a:avLst/>
            <a:gdLst/>
            <a:ahLst/>
            <a:cxnLst/>
            <a:rect l="l" t="t" r="r" b="b"/>
            <a:pathLst>
              <a:path w="1198879" h="1488439">
                <a:moveTo>
                  <a:pt x="1177290" y="0"/>
                </a:moveTo>
                <a:lnTo>
                  <a:pt x="0" y="1470660"/>
                </a:lnTo>
                <a:lnTo>
                  <a:pt x="22860" y="1488440"/>
                </a:lnTo>
                <a:lnTo>
                  <a:pt x="1198880" y="17780"/>
                </a:lnTo>
                <a:lnTo>
                  <a:pt x="117729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29909" y="346329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89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91000" y="3505200"/>
            <a:ext cx="1455420" cy="0"/>
          </a:xfrm>
          <a:custGeom>
            <a:avLst/>
            <a:gdLst/>
            <a:ahLst/>
            <a:cxnLst/>
            <a:rect l="l" t="t" r="r" b="b"/>
            <a:pathLst>
              <a:path w="1455420">
                <a:moveTo>
                  <a:pt x="0" y="0"/>
                </a:moveTo>
                <a:lnTo>
                  <a:pt x="1455420" y="0"/>
                </a:lnTo>
              </a:path>
            </a:pathLst>
          </a:custGeom>
          <a:ln w="279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195672" y="3128872"/>
            <a:ext cx="1438910" cy="362585"/>
          </a:xfrm>
          <a:prstGeom prst="rect">
            <a:avLst/>
          </a:prstGeom>
          <a:solidFill>
            <a:srgbClr val="9AF8DB"/>
          </a:solidFill>
        </p:spPr>
        <p:txBody>
          <a:bodyPr vert="horz" wrap="square" lIns="0" tIns="1651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30"/>
              </a:spcBef>
            </a:pP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Complete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95672" y="3519170"/>
            <a:ext cx="1438910" cy="286385"/>
          </a:xfrm>
          <a:prstGeom prst="rect">
            <a:avLst/>
          </a:prstGeom>
          <a:solidFill>
            <a:srgbClr val="9AF8DB"/>
          </a:solidFill>
        </p:spPr>
        <p:txBody>
          <a:bodyPr vert="horz" wrap="square" lIns="0" tIns="25400" rIns="0" bIns="0" rtlCol="0">
            <a:spAutoFit/>
          </a:bodyPr>
          <a:lstStyle/>
          <a:p>
            <a:pPr marL="173990">
              <a:lnSpc>
                <a:spcPts val="2055"/>
              </a:lnSpc>
              <a:spcBef>
                <a:spcPts val="200"/>
              </a:spcBef>
            </a:pP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Production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05472" y="3128872"/>
            <a:ext cx="1286510" cy="362585"/>
          </a:xfrm>
          <a:prstGeom prst="rect">
            <a:avLst/>
          </a:prstGeom>
          <a:solidFill>
            <a:srgbClr val="9AF8DB"/>
          </a:solidFill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Sell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05472" y="3519170"/>
            <a:ext cx="1286510" cy="286385"/>
          </a:xfrm>
          <a:prstGeom prst="rect">
            <a:avLst/>
          </a:prstGeom>
          <a:solidFill>
            <a:srgbClr val="9AF8DB"/>
          </a:solidFill>
        </p:spPr>
        <p:txBody>
          <a:bodyPr vert="horz" wrap="square" lIns="0" tIns="25400" rIns="0" bIns="0" rtlCol="0">
            <a:spAutoFit/>
          </a:bodyPr>
          <a:lstStyle/>
          <a:p>
            <a:pPr marL="306070">
              <a:lnSpc>
                <a:spcPts val="2055"/>
              </a:lnSpc>
              <a:spcBef>
                <a:spcPts val="200"/>
              </a:spcBef>
            </a:pP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Goods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687309" y="346329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0"/>
                </a:moveTo>
                <a:lnTo>
                  <a:pt x="0" y="85089"/>
                </a:lnTo>
                <a:lnTo>
                  <a:pt x="8509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0800" y="3505200"/>
            <a:ext cx="1303020" cy="0"/>
          </a:xfrm>
          <a:custGeom>
            <a:avLst/>
            <a:gdLst/>
            <a:ahLst/>
            <a:cxnLst/>
            <a:rect l="l" t="t" r="r" b="b"/>
            <a:pathLst>
              <a:path w="1303020">
                <a:moveTo>
                  <a:pt x="0" y="0"/>
                </a:moveTo>
                <a:lnTo>
                  <a:pt x="1303020" y="0"/>
                </a:lnTo>
              </a:path>
            </a:pathLst>
          </a:custGeom>
          <a:ln w="279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330" y="0"/>
            <a:ext cx="34328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7045" algn="l"/>
              </a:tabLst>
            </a:pPr>
            <a:r>
              <a:rPr sz="6000" b="0" spc="-10" dirty="0">
                <a:latin typeface="Times New Roman"/>
                <a:cs typeface="Times New Roman"/>
              </a:rPr>
              <a:t>Cos</a:t>
            </a:r>
            <a:r>
              <a:rPr sz="6000" b="0" dirty="0">
                <a:latin typeface="Times New Roman"/>
                <a:cs typeface="Times New Roman"/>
              </a:rPr>
              <a:t>t	</a:t>
            </a:r>
            <a:r>
              <a:rPr sz="6000" b="0" spc="-5" dirty="0">
                <a:latin typeface="Times New Roman"/>
                <a:cs typeface="Times New Roman"/>
              </a:rPr>
              <a:t>She</a:t>
            </a:r>
            <a:r>
              <a:rPr sz="6000" b="0" spc="-245" dirty="0">
                <a:latin typeface="Times New Roman"/>
                <a:cs typeface="Times New Roman"/>
              </a:rPr>
              <a:t>e</a:t>
            </a:r>
            <a:r>
              <a:rPr sz="6000" b="0" dirty="0">
                <a:latin typeface="Times New Roman"/>
                <a:cs typeface="Times New Roman"/>
              </a:rPr>
              <a:t>t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69" y="0"/>
            <a:ext cx="34328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7045" algn="l"/>
              </a:tabLst>
            </a:pPr>
            <a:r>
              <a:rPr sz="6000" b="0" spc="-10" dirty="0">
                <a:latin typeface="Times New Roman"/>
                <a:cs typeface="Times New Roman"/>
              </a:rPr>
              <a:t>Cos</a:t>
            </a:r>
            <a:r>
              <a:rPr sz="6000" b="0" dirty="0">
                <a:latin typeface="Times New Roman"/>
                <a:cs typeface="Times New Roman"/>
              </a:rPr>
              <a:t>t	</a:t>
            </a:r>
            <a:r>
              <a:rPr sz="6000" b="0" spc="-60" dirty="0">
                <a:latin typeface="Times New Roman"/>
                <a:cs typeface="Times New Roman"/>
              </a:rPr>
              <a:t>S</a:t>
            </a:r>
            <a:r>
              <a:rPr sz="6000" b="0" spc="-70" dirty="0">
                <a:latin typeface="Times New Roman"/>
                <a:cs typeface="Times New Roman"/>
              </a:rPr>
              <a:t>h</a:t>
            </a:r>
            <a:r>
              <a:rPr sz="6000" b="0" spc="-10" dirty="0">
                <a:latin typeface="Times New Roman"/>
                <a:cs typeface="Times New Roman"/>
              </a:rPr>
              <a:t>e</a:t>
            </a:r>
            <a:r>
              <a:rPr sz="6000" b="0" spc="-114" dirty="0">
                <a:latin typeface="Times New Roman"/>
                <a:cs typeface="Times New Roman"/>
              </a:rPr>
              <a:t>e</a:t>
            </a:r>
            <a:r>
              <a:rPr sz="6000" b="0" dirty="0">
                <a:latin typeface="Times New Roman"/>
                <a:cs typeface="Times New Roman"/>
              </a:rPr>
              <a:t>t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7469" y="1040129"/>
            <a:ext cx="7040245" cy="51231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69900" marR="5080" indent="-457200">
              <a:lnSpc>
                <a:spcPct val="92900"/>
              </a:lnSpc>
              <a:spcBef>
                <a:spcPts val="305"/>
              </a:spcBef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It</a:t>
            </a:r>
            <a:r>
              <a:rPr sz="2400" b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is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spc="-10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statement</a:t>
            </a:r>
            <a:r>
              <a:rPr sz="2400" b="1" spc="-25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designed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show</a:t>
            </a:r>
            <a:r>
              <a:rPr sz="2400" b="1" spc="-229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output</a:t>
            </a:r>
            <a:r>
              <a:rPr sz="2400" b="1" spc="-25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24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 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particular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accounting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period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along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with 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breakup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cost.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It is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memorandum</a:t>
            </a:r>
            <a:r>
              <a:rPr sz="2400" b="1" spc="-3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statement</a:t>
            </a:r>
            <a:endParaRPr sz="2400">
              <a:latin typeface="Arial"/>
              <a:cs typeface="Arial"/>
            </a:endParaRPr>
          </a:p>
          <a:p>
            <a:pPr marL="469900" marR="709930" indent="-457200">
              <a:lnSpc>
                <a:spcPts val="2680"/>
              </a:lnSpc>
              <a:spcBef>
                <a:spcPts val="154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It does not </a:t>
            </a:r>
            <a:r>
              <a:rPr sz="2400" b="1" spc="-65" dirty="0">
                <a:solidFill>
                  <a:srgbClr val="000099"/>
                </a:solidFill>
                <a:latin typeface="Arial"/>
                <a:cs typeface="Arial"/>
              </a:rPr>
              <a:t>form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part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double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entry</a:t>
            </a:r>
            <a:r>
              <a:rPr sz="2400" b="1" spc="-2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accounting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records.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It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discloses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total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per</a:t>
            </a:r>
            <a:r>
              <a:rPr sz="2400" b="1" spc="-10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unit.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It</a:t>
            </a:r>
            <a:r>
              <a:rPr sz="24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helps</a:t>
            </a:r>
            <a:endParaRPr sz="2400">
              <a:latin typeface="Arial"/>
              <a:cs typeface="Arial"/>
            </a:endParaRPr>
          </a:p>
          <a:p>
            <a:pPr marL="1329690">
              <a:lnSpc>
                <a:spcPct val="100000"/>
              </a:lnSpc>
              <a:spcBef>
                <a:spcPts val="1290"/>
              </a:spcBef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fix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Selling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Price.</a:t>
            </a:r>
            <a:endParaRPr sz="2400">
              <a:latin typeface="Arial"/>
              <a:cs typeface="Arial"/>
            </a:endParaRPr>
          </a:p>
          <a:p>
            <a:pPr marL="1329690" marR="1945005">
              <a:lnSpc>
                <a:spcPct val="145100"/>
              </a:lnSpc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submit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quotation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price. 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Control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cost.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88959" y="6295700"/>
            <a:ext cx="17907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spc="10" dirty="0">
                <a:solidFill>
                  <a:srgbClr val="000099"/>
                </a:solidFill>
                <a:latin typeface="Times New Roman"/>
                <a:cs typeface="Times New Roman"/>
              </a:rPr>
              <a:t>2</a:t>
            </a:r>
            <a:r>
              <a:rPr sz="1400" dirty="0">
                <a:solidFill>
                  <a:srgbClr val="000099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2540"/>
            <a:ext cx="2283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2400" b="1" spc="-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SHEET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-14196" y="766853"/>
          <a:ext cx="9144000" cy="5791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3000"/>
                <a:gridCol w="1981200"/>
                <a:gridCol w="2209800"/>
              </a:tblGrid>
              <a:tr h="411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9FC00"/>
                      </a:solidFill>
                      <a:prstDash val="solid"/>
                    </a:lnL>
                    <a:lnR w="12700">
                      <a:solidFill>
                        <a:srgbClr val="F9FC00"/>
                      </a:solidFill>
                      <a:prstDash val="solid"/>
                    </a:lnR>
                    <a:lnT w="28575">
                      <a:solidFill>
                        <a:srgbClr val="F9FC00"/>
                      </a:solidFill>
                      <a:prstDash val="solid"/>
                    </a:lnT>
                    <a:lnB w="12700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9FC00"/>
                      </a:solidFill>
                      <a:prstDash val="solid"/>
                    </a:lnL>
                    <a:lnR w="12700">
                      <a:solidFill>
                        <a:srgbClr val="F9FC00"/>
                      </a:solidFill>
                      <a:prstDash val="solid"/>
                    </a:lnR>
                    <a:lnT w="28575">
                      <a:solidFill>
                        <a:srgbClr val="F9FC00"/>
                      </a:solidFill>
                      <a:prstDash val="solid"/>
                    </a:lnT>
                    <a:lnB w="19050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Cost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9FC00"/>
                      </a:solidFill>
                      <a:prstDash val="solid"/>
                    </a:lnL>
                    <a:lnR w="28575">
                      <a:solidFill>
                        <a:srgbClr val="F9FC00"/>
                      </a:solidFill>
                      <a:prstDash val="solid"/>
                    </a:lnR>
                    <a:lnT w="28575">
                      <a:solidFill>
                        <a:srgbClr val="F9FC00"/>
                      </a:solidFill>
                      <a:prstDash val="solid"/>
                    </a:lnT>
                    <a:lnB w="19050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1093470">
                <a:tc rowSpan="5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Direct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Materials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Direct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Labour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0170" marR="1352550" indent="2242820">
                        <a:lnSpc>
                          <a:spcPts val="273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Prime</a:t>
                      </a:r>
                      <a:r>
                        <a:rPr sz="2000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Cost 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Add: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Works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Overheads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0170" marR="1390015" indent="1892300">
                        <a:lnSpc>
                          <a:spcPts val="273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Works Cost 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Add: Administration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overheads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4922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Cost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Production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10540" marR="598805" indent="-420370">
                        <a:lnSpc>
                          <a:spcPts val="2730"/>
                        </a:lnSpc>
                        <a:spcBef>
                          <a:spcPts val="14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Add: Selling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 Distribution Overheads 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Cost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Cost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0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Sales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F9FC00"/>
                      </a:solidFill>
                      <a:prstDash val="solid"/>
                    </a:lnL>
                    <a:lnR w="12700">
                      <a:solidFill>
                        <a:srgbClr val="F9FC00"/>
                      </a:solidFill>
                      <a:prstDash val="solid"/>
                    </a:lnR>
                    <a:lnT w="12700">
                      <a:solidFill>
                        <a:srgbClr val="F9FC00"/>
                      </a:solidFill>
                      <a:prstDash val="solid"/>
                    </a:lnT>
                    <a:lnB w="28575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9FC00"/>
                      </a:solidFill>
                      <a:prstDash val="solid"/>
                    </a:lnL>
                    <a:lnR w="12700">
                      <a:solidFill>
                        <a:srgbClr val="F9FC00"/>
                      </a:solidFill>
                      <a:prstDash val="solid"/>
                    </a:lnR>
                    <a:lnT w="19050">
                      <a:solidFill>
                        <a:srgbClr val="F9FC00"/>
                      </a:solidFill>
                      <a:prstDash val="solid"/>
                    </a:lnT>
                    <a:lnB w="9525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9FC00"/>
                      </a:solidFill>
                      <a:prstDash val="solid"/>
                    </a:lnL>
                    <a:lnR w="28575">
                      <a:solidFill>
                        <a:srgbClr val="F9FC00"/>
                      </a:solidFill>
                      <a:prstDash val="solid"/>
                    </a:lnR>
                    <a:lnT w="19050">
                      <a:solidFill>
                        <a:srgbClr val="F9FC00"/>
                      </a:solidFill>
                      <a:prstDash val="solid"/>
                    </a:lnT>
                    <a:lnB w="9525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860" marB="0">
                    <a:lnL w="28575">
                      <a:solidFill>
                        <a:srgbClr val="F9FC00"/>
                      </a:solidFill>
                      <a:prstDash val="solid"/>
                    </a:lnL>
                    <a:lnR w="12700">
                      <a:solidFill>
                        <a:srgbClr val="F9FC00"/>
                      </a:solidFill>
                      <a:prstDash val="solid"/>
                    </a:lnR>
                    <a:lnT w="12700">
                      <a:solidFill>
                        <a:srgbClr val="F9FC00"/>
                      </a:solidFill>
                      <a:prstDash val="solid"/>
                    </a:lnT>
                    <a:lnB w="28575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9FC00"/>
                      </a:solidFill>
                      <a:prstDash val="solid"/>
                    </a:lnL>
                    <a:lnR w="12700">
                      <a:solidFill>
                        <a:srgbClr val="F9FC00"/>
                      </a:solidFill>
                      <a:prstDash val="solid"/>
                    </a:lnR>
                    <a:lnT w="9525">
                      <a:solidFill>
                        <a:srgbClr val="F9FC00"/>
                      </a:solidFill>
                      <a:prstDash val="solid"/>
                    </a:lnT>
                    <a:lnB w="9525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9FC00"/>
                      </a:solidFill>
                      <a:prstDash val="solid"/>
                    </a:lnL>
                    <a:lnR w="28575">
                      <a:solidFill>
                        <a:srgbClr val="F9FC00"/>
                      </a:solidFill>
                      <a:prstDash val="solid"/>
                    </a:lnR>
                    <a:lnT w="9525">
                      <a:solidFill>
                        <a:srgbClr val="F9FC00"/>
                      </a:solidFill>
                      <a:prstDash val="solid"/>
                    </a:lnT>
                    <a:lnB w="9525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860" marB="0">
                    <a:lnL w="28575">
                      <a:solidFill>
                        <a:srgbClr val="F9FC00"/>
                      </a:solidFill>
                      <a:prstDash val="solid"/>
                    </a:lnL>
                    <a:lnR w="12700">
                      <a:solidFill>
                        <a:srgbClr val="F9FC00"/>
                      </a:solidFill>
                      <a:prstDash val="solid"/>
                    </a:lnR>
                    <a:lnT w="12700">
                      <a:solidFill>
                        <a:srgbClr val="F9FC00"/>
                      </a:solidFill>
                      <a:prstDash val="solid"/>
                    </a:lnT>
                    <a:lnB w="28575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9FC00"/>
                      </a:solidFill>
                      <a:prstDash val="solid"/>
                    </a:lnL>
                    <a:lnR w="12700">
                      <a:solidFill>
                        <a:srgbClr val="F9FC00"/>
                      </a:solidFill>
                      <a:prstDash val="solid"/>
                    </a:lnR>
                    <a:lnT w="9525">
                      <a:solidFill>
                        <a:srgbClr val="F9FC00"/>
                      </a:solidFill>
                      <a:prstDash val="solid"/>
                    </a:lnT>
                    <a:lnB w="9525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9FC00"/>
                      </a:solidFill>
                      <a:prstDash val="solid"/>
                    </a:lnL>
                    <a:lnR w="28575">
                      <a:solidFill>
                        <a:srgbClr val="F9FC00"/>
                      </a:solidFill>
                      <a:prstDash val="solid"/>
                    </a:lnR>
                    <a:lnT w="9525">
                      <a:solidFill>
                        <a:srgbClr val="F9FC00"/>
                      </a:solidFill>
                      <a:prstDash val="solid"/>
                    </a:lnT>
                    <a:lnB w="9525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860" marB="0">
                    <a:lnL w="28575">
                      <a:solidFill>
                        <a:srgbClr val="F9FC00"/>
                      </a:solidFill>
                      <a:prstDash val="solid"/>
                    </a:lnL>
                    <a:lnR w="12700">
                      <a:solidFill>
                        <a:srgbClr val="F9FC00"/>
                      </a:solidFill>
                      <a:prstDash val="solid"/>
                    </a:lnR>
                    <a:lnT w="12700">
                      <a:solidFill>
                        <a:srgbClr val="F9FC00"/>
                      </a:solidFill>
                      <a:prstDash val="solid"/>
                    </a:lnT>
                    <a:lnB w="28575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9FC00"/>
                      </a:solidFill>
                      <a:prstDash val="solid"/>
                    </a:lnL>
                    <a:lnR w="12700">
                      <a:solidFill>
                        <a:srgbClr val="F9FC00"/>
                      </a:solidFill>
                      <a:prstDash val="solid"/>
                    </a:lnR>
                    <a:lnT w="9525">
                      <a:solidFill>
                        <a:srgbClr val="F9FC00"/>
                      </a:solidFill>
                      <a:prstDash val="solid"/>
                    </a:lnT>
                    <a:lnB w="9525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9FC00"/>
                      </a:solidFill>
                      <a:prstDash val="solid"/>
                    </a:lnL>
                    <a:lnR w="28575">
                      <a:solidFill>
                        <a:srgbClr val="F9FC00"/>
                      </a:solidFill>
                      <a:prstDash val="solid"/>
                    </a:lnR>
                    <a:lnT w="9525">
                      <a:solidFill>
                        <a:srgbClr val="F9FC00"/>
                      </a:solidFill>
                      <a:prstDash val="solid"/>
                    </a:lnT>
                    <a:lnB w="9525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1543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860" marB="0">
                    <a:lnL w="28575">
                      <a:solidFill>
                        <a:srgbClr val="F9FC00"/>
                      </a:solidFill>
                      <a:prstDash val="solid"/>
                    </a:lnL>
                    <a:lnR w="12700">
                      <a:solidFill>
                        <a:srgbClr val="F9FC00"/>
                      </a:solidFill>
                      <a:prstDash val="solid"/>
                    </a:lnR>
                    <a:lnT w="12700">
                      <a:solidFill>
                        <a:srgbClr val="F9FC00"/>
                      </a:solidFill>
                      <a:prstDash val="solid"/>
                    </a:lnT>
                    <a:lnB w="28575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9FC00"/>
                      </a:solidFill>
                      <a:prstDash val="solid"/>
                    </a:lnL>
                    <a:lnR w="12700">
                      <a:solidFill>
                        <a:srgbClr val="F9FC00"/>
                      </a:solidFill>
                      <a:prstDash val="solid"/>
                    </a:lnR>
                    <a:lnT w="9525">
                      <a:solidFill>
                        <a:srgbClr val="F9FC00"/>
                      </a:solidFill>
                      <a:prstDash val="solid"/>
                    </a:lnT>
                    <a:lnB w="28575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9FC00"/>
                      </a:solidFill>
                      <a:prstDash val="solid"/>
                    </a:lnL>
                    <a:lnR w="28575">
                      <a:solidFill>
                        <a:srgbClr val="F9FC00"/>
                      </a:solidFill>
                      <a:prstDash val="solid"/>
                    </a:lnR>
                    <a:lnT w="9525">
                      <a:solidFill>
                        <a:srgbClr val="F9FC00"/>
                      </a:solidFill>
                      <a:prstDash val="solid"/>
                    </a:lnT>
                    <a:lnB w="28575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0" y="321309"/>
            <a:ext cx="29292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Elements </a:t>
            </a:r>
            <a:r>
              <a:rPr sz="2800" spc="-10" dirty="0"/>
              <a:t>of</a:t>
            </a:r>
            <a:r>
              <a:rPr sz="2800" spc="-60" dirty="0"/>
              <a:t> </a:t>
            </a:r>
            <a:r>
              <a:rPr sz="2800" spc="-5" dirty="0"/>
              <a:t>Cost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24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7469" y="1163320"/>
            <a:ext cx="8204834" cy="50165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400" b="1" u="heavy" spc="-2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Direct </a:t>
            </a:r>
            <a:r>
              <a:rPr sz="2400" b="1" u="heavy" spc="-3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Material</a:t>
            </a:r>
            <a:r>
              <a:rPr sz="2400" b="1" u="heavy" spc="-7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:-</a:t>
            </a:r>
            <a:endParaRPr sz="2400">
              <a:latin typeface="Arial"/>
              <a:cs typeface="Arial"/>
            </a:endParaRPr>
          </a:p>
          <a:p>
            <a:pPr marL="1342390">
              <a:lnSpc>
                <a:spcPct val="100000"/>
              </a:lnSpc>
              <a:spcBef>
                <a:spcPts val="400"/>
              </a:spcBef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Identify in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400" b="1" spc="-3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product</a:t>
            </a:r>
            <a:endParaRPr sz="2400">
              <a:latin typeface="Arial"/>
              <a:cs typeface="Arial"/>
            </a:endParaRPr>
          </a:p>
          <a:p>
            <a:pPr marL="1410970">
              <a:lnSpc>
                <a:spcPct val="100000"/>
              </a:lnSpc>
              <a:spcBef>
                <a:spcPts val="390"/>
              </a:spcBef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Easily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measure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&amp;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directly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charge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the</a:t>
            </a:r>
            <a:r>
              <a:rPr sz="2400" b="1" spc="-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product</a:t>
            </a:r>
            <a:endParaRPr sz="2400">
              <a:latin typeface="Arial"/>
              <a:cs typeface="Arial"/>
            </a:endParaRPr>
          </a:p>
          <a:p>
            <a:pPr marL="176530" marR="2566035" indent="1070610">
              <a:lnSpc>
                <a:spcPct val="113500"/>
              </a:lnSpc>
              <a:spcBef>
                <a:spcPts val="10"/>
              </a:spcBef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e.g.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Timber in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furniture</a:t>
            </a:r>
            <a:r>
              <a:rPr sz="2400" b="1" spc="-2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making 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Categories</a:t>
            </a:r>
            <a:endParaRPr sz="2400">
              <a:latin typeface="Arial"/>
              <a:cs typeface="Arial"/>
            </a:endParaRPr>
          </a:p>
          <a:p>
            <a:pPr marL="684530" indent="-67183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683895" algn="l"/>
                <a:tab pos="684530" algn="l"/>
              </a:tabLst>
            </a:pP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raw</a:t>
            </a:r>
            <a:r>
              <a:rPr sz="2400" b="1" spc="-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material</a:t>
            </a:r>
            <a:endParaRPr sz="2400">
              <a:latin typeface="Arial"/>
              <a:cs typeface="Arial"/>
            </a:endParaRPr>
          </a:p>
          <a:p>
            <a:pPr marL="684530" indent="-67183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683895" algn="l"/>
                <a:tab pos="684530" algn="l"/>
              </a:tabLst>
            </a:pP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Specifically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purchased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for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specific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job or</a:t>
            </a:r>
            <a:r>
              <a:rPr sz="2400" b="1" spc="-2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  <a:p>
            <a:pPr marL="684530" indent="-67183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683895" algn="l"/>
                <a:tab pos="684530" algn="l"/>
              </a:tabLst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Parts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or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components</a:t>
            </a:r>
            <a:r>
              <a:rPr sz="2400" b="1" spc="-10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purchased.</a:t>
            </a:r>
            <a:endParaRPr sz="2400">
              <a:latin typeface="Arial"/>
              <a:cs typeface="Arial"/>
            </a:endParaRPr>
          </a:p>
          <a:p>
            <a:pPr marL="753110">
              <a:lnSpc>
                <a:spcPct val="100000"/>
              </a:lnSpc>
              <a:spcBef>
                <a:spcPts val="400"/>
              </a:spcBef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e.g.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tyres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for</a:t>
            </a:r>
            <a:r>
              <a:rPr sz="2400" b="1" spc="-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cycles</a:t>
            </a:r>
            <a:endParaRPr sz="2400">
              <a:latin typeface="Arial"/>
              <a:cs typeface="Arial"/>
            </a:endParaRPr>
          </a:p>
          <a:p>
            <a:pPr marL="601980" indent="-58928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601345" algn="l"/>
                <a:tab pos="601980" algn="l"/>
              </a:tabLst>
            </a:pP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Primary Packing</a:t>
            </a:r>
            <a:r>
              <a:rPr sz="24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material</a:t>
            </a:r>
            <a:endParaRPr sz="24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390"/>
              </a:spcBef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protect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finished</a:t>
            </a:r>
            <a:r>
              <a:rPr sz="2400" b="1" spc="-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product</a:t>
            </a:r>
            <a:endParaRPr sz="24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400"/>
              </a:spcBef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for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easy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handling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inside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400" b="1" spc="-1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factory.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7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367029"/>
            <a:ext cx="8641715" cy="57721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400" b="1" u="heavy" spc="-2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Direct </a:t>
            </a:r>
            <a:r>
              <a:rPr sz="24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Labour</a:t>
            </a:r>
            <a:r>
              <a:rPr sz="2400" b="1" spc="-2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:-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00"/>
              </a:spcBef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Labour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engaged</a:t>
            </a:r>
            <a:r>
              <a:rPr sz="2400" b="1" spc="-10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10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converting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raw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material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into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finished</a:t>
            </a:r>
            <a:r>
              <a:rPr sz="2400" b="1" spc="-1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goods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Altering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400" b="1" spc="-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construction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Actual</a:t>
            </a:r>
            <a:r>
              <a:rPr sz="2400" b="1" spc="-1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Production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Composition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Product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670"/>
              </a:lnSpc>
              <a:spcBef>
                <a:spcPts val="665"/>
              </a:spcBef>
              <a:tabLst>
                <a:tab pos="514350" algn="l"/>
              </a:tabLst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i.e		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labour</a:t>
            </a:r>
            <a:r>
              <a:rPr sz="2400" b="1" spc="-2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which</a:t>
            </a:r>
            <a:r>
              <a:rPr sz="2400" b="1" spc="-1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can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be</a:t>
            </a:r>
            <a:r>
              <a:rPr sz="2400" b="1" spc="-1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attributed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spc="-2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particular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job,product 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or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Exception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:- 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Where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is not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significant</a:t>
            </a:r>
            <a:r>
              <a:rPr sz="2400" b="1" spc="-2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like</a:t>
            </a:r>
            <a:endParaRPr sz="2400">
              <a:latin typeface="Arial"/>
              <a:cs typeface="Arial"/>
            </a:endParaRPr>
          </a:p>
          <a:p>
            <a:pPr marL="1576070" marR="235585">
              <a:lnSpc>
                <a:spcPts val="3279"/>
              </a:lnSpc>
              <a:spcBef>
                <a:spcPts val="165"/>
              </a:spcBef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wages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trainees-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their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labour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though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directly 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spent on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product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is not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treated </a:t>
            </a:r>
            <a:r>
              <a:rPr sz="2400" b="1" spc="-85" dirty="0">
                <a:solidFill>
                  <a:srgbClr val="000099"/>
                </a:solidFill>
                <a:latin typeface="Arial"/>
                <a:cs typeface="Arial"/>
              </a:rPr>
              <a:t>as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direct</a:t>
            </a:r>
            <a:r>
              <a:rPr sz="2400" b="1" spc="-2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Labour</a:t>
            </a:r>
            <a:endParaRPr sz="2400">
              <a:latin typeface="Arial"/>
              <a:cs typeface="Arial"/>
            </a:endParaRPr>
          </a:p>
          <a:p>
            <a:pPr marL="95250">
              <a:lnSpc>
                <a:spcPct val="100000"/>
              </a:lnSpc>
              <a:spcBef>
                <a:spcPts val="215"/>
              </a:spcBef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Test:-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Easily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Identify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Feasible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400" b="1" spc="-1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Identify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7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1249679"/>
            <a:ext cx="8797925" cy="30746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5600" marR="5080" indent="-342900">
              <a:lnSpc>
                <a:spcPct val="92900"/>
              </a:lnSpc>
              <a:spcBef>
                <a:spcPts val="305"/>
              </a:spcBef>
            </a:pPr>
            <a:r>
              <a:rPr sz="2400" b="1" u="heavy" spc="-2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Overheads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:-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It </a:t>
            </a:r>
            <a:r>
              <a:rPr sz="2400" b="1" spc="-60" dirty="0">
                <a:solidFill>
                  <a:srgbClr val="000099"/>
                </a:solidFill>
                <a:latin typeface="Arial"/>
                <a:cs typeface="Arial"/>
              </a:rPr>
              <a:t>may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be defined </a:t>
            </a:r>
            <a:r>
              <a:rPr sz="2400" b="1" spc="-95" dirty="0">
                <a:solidFill>
                  <a:srgbClr val="000099"/>
                </a:solidFill>
                <a:latin typeface="Arial"/>
                <a:cs typeface="Arial"/>
              </a:rPr>
              <a:t>as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aggregate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2400" b="1" spc="-3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indirect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materials,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indirect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labour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such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other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expenses  including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services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as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can’t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conveniently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be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charged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direct 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specific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2400" b="1" spc="-1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unit.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Categories:-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Manufacturing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Overheads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Administration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machines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Selling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&amp;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distribution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2400" b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machines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2324100"/>
            <a:ext cx="5905500" cy="713740"/>
          </a:xfrm>
          <a:prstGeom prst="rect">
            <a:avLst/>
          </a:prstGeom>
          <a:solidFill>
            <a:srgbClr val="000099"/>
          </a:solidFill>
          <a:ln w="1257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11580">
              <a:lnSpc>
                <a:spcPts val="5170"/>
              </a:lnSpc>
            </a:pP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Standard</a:t>
            </a:r>
            <a:r>
              <a:rPr sz="4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Costing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6200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Why </a:t>
            </a:r>
            <a:r>
              <a:rPr spc="-5" dirty="0"/>
              <a:t>is </a:t>
            </a:r>
            <a:r>
              <a:rPr dirty="0"/>
              <a:t>Standard Costing</a:t>
            </a:r>
            <a:r>
              <a:rPr spc="-65" dirty="0"/>
              <a:t> </a:t>
            </a:r>
            <a:r>
              <a:rPr dirty="0"/>
              <a:t>Used?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28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461769" y="1828800"/>
            <a:ext cx="7129780" cy="1096010"/>
          </a:xfrm>
          <a:prstGeom prst="rect">
            <a:avLst/>
          </a:prstGeom>
          <a:solidFill>
            <a:srgbClr val="FF3399"/>
          </a:solidFill>
          <a:ln w="12579">
            <a:solidFill>
              <a:srgbClr val="FFFF00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554990" marR="547370" indent="613410">
              <a:lnSpc>
                <a:spcPts val="3120"/>
              </a:lnSpc>
              <a:spcBef>
                <a:spcPts val="1230"/>
              </a:spcBef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 </a:t>
            </a:r>
            <a:r>
              <a:rPr sz="2800" i="1" dirty="0">
                <a:solidFill>
                  <a:srgbClr val="FFFF00"/>
                </a:solidFill>
                <a:latin typeface="Arial"/>
                <a:cs typeface="Arial"/>
              </a:rPr>
              <a:t>standard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 preestablished  benchmark for desirable  performance.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1769" y="3199129"/>
            <a:ext cx="7129780" cy="1553210"/>
          </a:xfrm>
          <a:prstGeom prst="rect">
            <a:avLst/>
          </a:prstGeom>
          <a:solidFill>
            <a:srgbClr val="FF3399"/>
          </a:solidFill>
          <a:ln w="12579">
            <a:solidFill>
              <a:srgbClr val="FFFF00"/>
            </a:solidFill>
          </a:ln>
        </p:spPr>
        <p:txBody>
          <a:bodyPr vert="horz" wrap="square" lIns="0" tIns="186055" rIns="0" bIns="0" rtlCol="0">
            <a:spAutoFit/>
          </a:bodyPr>
          <a:lstStyle/>
          <a:p>
            <a:pPr marL="197485" marR="190500" indent="-635" algn="ctr">
              <a:lnSpc>
                <a:spcPts val="3120"/>
              </a:lnSpc>
              <a:spcBef>
                <a:spcPts val="1465"/>
              </a:spcBef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 </a:t>
            </a:r>
            <a:r>
              <a:rPr sz="2800" i="1" dirty="0">
                <a:solidFill>
                  <a:srgbClr val="FFFF00"/>
                </a:solidFill>
                <a:latin typeface="Arial"/>
                <a:cs typeface="Arial"/>
              </a:rPr>
              <a:t>standard cost system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one in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which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 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company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sets cost standards and then  uses them to evaluate actual</a:t>
            </a:r>
            <a:r>
              <a:rPr sz="2800" spc="-2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performance.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1769" y="5027929"/>
            <a:ext cx="7129780" cy="1096010"/>
          </a:xfrm>
          <a:prstGeom prst="rect">
            <a:avLst/>
          </a:prstGeom>
          <a:solidFill>
            <a:srgbClr val="FF3399"/>
          </a:solidFill>
          <a:ln w="12579">
            <a:solidFill>
              <a:srgbClr val="FFFF00"/>
            </a:solidFill>
          </a:ln>
        </p:spPr>
        <p:txBody>
          <a:bodyPr vert="horz" wrap="square" lIns="0" tIns="154940" rIns="0" bIns="0" rtlCol="0">
            <a:spAutoFit/>
          </a:bodyPr>
          <a:lstStyle/>
          <a:p>
            <a:pPr marL="603885" marR="595630" indent="88900">
              <a:lnSpc>
                <a:spcPts val="3120"/>
              </a:lnSpc>
              <a:spcBef>
                <a:spcPts val="1220"/>
              </a:spcBef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 </a:t>
            </a:r>
            <a:r>
              <a:rPr sz="2800" i="1" dirty="0">
                <a:solidFill>
                  <a:srgbClr val="FFFF00"/>
                </a:solidFill>
                <a:latin typeface="Arial"/>
                <a:cs typeface="Arial"/>
              </a:rPr>
              <a:t>variance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the difference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between 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actual performance and the  standard.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58439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Favorable versus</a:t>
            </a:r>
            <a:r>
              <a:rPr spc="-50" dirty="0"/>
              <a:t> </a:t>
            </a:r>
            <a:r>
              <a:rPr dirty="0"/>
              <a:t>Unfavorable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29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70330" y="4113529"/>
            <a:ext cx="7312659" cy="1096010"/>
          </a:xfrm>
          <a:prstGeom prst="rect">
            <a:avLst/>
          </a:prstGeom>
          <a:solidFill>
            <a:srgbClr val="FF3399"/>
          </a:solidFill>
          <a:ln w="12579">
            <a:solidFill>
              <a:srgbClr val="FFFF00"/>
            </a:solidFill>
          </a:ln>
        </p:spPr>
        <p:txBody>
          <a:bodyPr vert="horz" wrap="square" lIns="0" tIns="155575" rIns="0" bIns="0" rtlCol="0">
            <a:spAutoFit/>
          </a:bodyPr>
          <a:lstStyle/>
          <a:p>
            <a:pPr marL="685800" marR="154305" indent="-525780">
              <a:lnSpc>
                <a:spcPts val="3120"/>
              </a:lnSpc>
              <a:spcBef>
                <a:spcPts val="1225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An </a:t>
            </a:r>
            <a:r>
              <a:rPr sz="2800" i="1" dirty="0">
                <a:solidFill>
                  <a:srgbClr val="FFFF00"/>
                </a:solidFill>
                <a:latin typeface="Arial"/>
                <a:cs typeface="Arial"/>
              </a:rPr>
              <a:t>unfavorable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variance occurs</a:t>
            </a:r>
            <a:r>
              <a:rPr sz="2800" spc="-4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when</a:t>
            </a:r>
            <a:r>
              <a:rPr sz="2800" spc="-1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actual 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performance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falls below the</a:t>
            </a:r>
            <a:r>
              <a:rPr sz="2800" spc="-2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standard.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0330" y="2101850"/>
            <a:ext cx="7312659" cy="1097280"/>
          </a:xfrm>
          <a:prstGeom prst="rect">
            <a:avLst/>
          </a:prstGeom>
          <a:solidFill>
            <a:srgbClr val="FF3399"/>
          </a:solidFill>
          <a:ln w="12579">
            <a:solidFill>
              <a:srgbClr val="FFFF00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644525" marR="638810" indent="613410">
              <a:lnSpc>
                <a:spcPts val="3120"/>
              </a:lnSpc>
              <a:spcBef>
                <a:spcPts val="1230"/>
              </a:spcBef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 </a:t>
            </a:r>
            <a:r>
              <a:rPr sz="2800" i="1" dirty="0">
                <a:solidFill>
                  <a:srgbClr val="FFFF00"/>
                </a:solidFill>
                <a:latin typeface="Arial"/>
                <a:cs typeface="Arial"/>
              </a:rPr>
              <a:t>standard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is a preestablished  benchmark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for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desirable  performance.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32823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Cost</a:t>
            </a:r>
            <a:r>
              <a:rPr spc="-80" dirty="0"/>
              <a:t> </a:t>
            </a:r>
            <a:r>
              <a:rPr dirty="0"/>
              <a:t>Accounting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">
              <a:lnSpc>
                <a:spcPts val="1630"/>
              </a:lnSpc>
            </a:pPr>
            <a:fld id="{81D60167-4931-47E6-BA6A-407CBD079E47}" type="slidenum">
              <a:rPr dirty="0"/>
              <a:pPr marL="205740">
                <a:lnSpc>
                  <a:spcPts val="1630"/>
                </a:lnSpc>
              </a:pPr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27990" y="28956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990" y="1211579"/>
            <a:ext cx="8270240" cy="42672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marR="104139" indent="-342900">
              <a:lnSpc>
                <a:spcPts val="2680"/>
              </a:lnSpc>
              <a:spcBef>
                <a:spcPts val="3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accounting 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measures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reports information 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relating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the </a:t>
            </a:r>
            <a:r>
              <a:rPr sz="2400" b="1" spc="-7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acquiring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utilizing</a:t>
            </a:r>
            <a:r>
              <a:rPr sz="2400" b="1" spc="-1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  <a:p>
            <a:pPr marL="355600" marR="101600" indent="-342900">
              <a:lnSpc>
                <a:spcPts val="268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accounting 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provides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information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for</a:t>
            </a:r>
            <a:r>
              <a:rPr sz="2400" b="1" spc="-1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management 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financial</a:t>
            </a:r>
            <a:r>
              <a:rPr sz="2400" b="1" spc="-2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accounting</a:t>
            </a:r>
            <a:endParaRPr sz="2400">
              <a:latin typeface="Arial"/>
              <a:cs typeface="Arial"/>
            </a:endParaRPr>
          </a:p>
          <a:p>
            <a:pPr marL="355600" marR="916305">
              <a:lnSpc>
                <a:spcPct val="92900"/>
              </a:lnSpc>
              <a:spcBef>
                <a:spcPts val="1910"/>
              </a:spcBef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management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describes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approaches</a:t>
            </a:r>
            <a:r>
              <a:rPr sz="2400" b="1" spc="-3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activities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managers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in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short-run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long-run 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planning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control</a:t>
            </a:r>
            <a:r>
              <a:rPr sz="2400" b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decisions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68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These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decisions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increase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value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customers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</a:t>
            </a:r>
            <a:r>
              <a:rPr sz="2400" b="1" spc="-2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lower 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costs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products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</a:t>
            </a:r>
            <a:r>
              <a:rPr sz="2400" b="1" spc="-1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  <a:p>
            <a:pPr marL="355600" marR="470534" indent="-342900">
              <a:lnSpc>
                <a:spcPts val="268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management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is an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integral part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spc="-1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company’s 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strategy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7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2130" y="1206500"/>
            <a:ext cx="8150859" cy="1992630"/>
          </a:xfrm>
          <a:prstGeom prst="rect">
            <a:avLst/>
          </a:prstGeom>
          <a:solidFill>
            <a:srgbClr val="FF3399"/>
          </a:solidFill>
          <a:ln w="12579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040"/>
              </a:lnSpc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. </a:t>
            </a:r>
            <a:r>
              <a:rPr sz="2800" u="heavy" spc="-30" dirty="0">
                <a:solidFill>
                  <a:srgbClr val="F9FC00"/>
                </a:solidFill>
                <a:uFill>
                  <a:solidFill>
                    <a:srgbClr val="F9FC00"/>
                  </a:solidFill>
                </a:uFill>
                <a:latin typeface="Times New Roman"/>
                <a:cs typeface="Times New Roman"/>
              </a:rPr>
              <a:t>Standard </a:t>
            </a:r>
            <a:r>
              <a:rPr sz="2800" u="heavy" spc="-25" dirty="0">
                <a:solidFill>
                  <a:srgbClr val="F9FC00"/>
                </a:solidFill>
                <a:uFill>
                  <a:solidFill>
                    <a:srgbClr val="F9FC00"/>
                  </a:solidFill>
                </a:uFill>
                <a:latin typeface="Times New Roman"/>
                <a:cs typeface="Times New Roman"/>
              </a:rPr>
              <a:t>cost</a:t>
            </a:r>
            <a:r>
              <a:rPr sz="2800" spc="-25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9FC00"/>
                </a:solidFill>
                <a:latin typeface="Times New Roman"/>
                <a:cs typeface="Times New Roman"/>
              </a:rPr>
              <a:t>is </a:t>
            </a:r>
            <a:r>
              <a:rPr sz="2800" spc="-20" dirty="0">
                <a:solidFill>
                  <a:srgbClr val="F9FC00"/>
                </a:solidFill>
                <a:latin typeface="Times New Roman"/>
                <a:cs typeface="Times New Roman"/>
              </a:rPr>
              <a:t>the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Predetermined</a:t>
            </a:r>
            <a:r>
              <a:rPr sz="2800" spc="-145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9FC00"/>
                </a:solidFill>
                <a:latin typeface="Times New Roman"/>
                <a:cs typeface="Times New Roman"/>
              </a:rPr>
              <a:t>cost</a:t>
            </a:r>
            <a:endParaRPr sz="2800">
              <a:latin typeface="Times New Roman"/>
              <a:cs typeface="Times New Roman"/>
            </a:endParaRPr>
          </a:p>
          <a:p>
            <a:pPr marL="90170" marR="810895">
              <a:lnSpc>
                <a:spcPts val="3100"/>
              </a:lnSpc>
              <a:spcBef>
                <a:spcPts val="190"/>
              </a:spcBef>
              <a:tabLst>
                <a:tab pos="4446905" algn="l"/>
              </a:tabLst>
            </a:pPr>
            <a:r>
              <a:rPr sz="2800" spc="-25" dirty="0">
                <a:solidFill>
                  <a:srgbClr val="F9FC00"/>
                </a:solidFill>
                <a:latin typeface="Times New Roman"/>
                <a:cs typeface="Times New Roman"/>
              </a:rPr>
              <a:t>based </a:t>
            </a:r>
            <a:r>
              <a:rPr sz="2800" spc="-15" dirty="0">
                <a:solidFill>
                  <a:srgbClr val="F9FC00"/>
                </a:solidFill>
                <a:latin typeface="Times New Roman"/>
                <a:cs typeface="Times New Roman"/>
              </a:rPr>
              <a:t>on </a:t>
            </a:r>
            <a:r>
              <a:rPr sz="2800" dirty="0">
                <a:solidFill>
                  <a:srgbClr val="F9FC00"/>
                </a:solidFill>
                <a:latin typeface="Times New Roman"/>
                <a:cs typeface="Times New Roman"/>
              </a:rPr>
              <a:t>a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technical estimate </a:t>
            </a:r>
            <a:r>
              <a:rPr sz="2800" spc="-20" dirty="0">
                <a:solidFill>
                  <a:srgbClr val="F9FC00"/>
                </a:solidFill>
                <a:latin typeface="Times New Roman"/>
                <a:cs typeface="Times New Roman"/>
              </a:rPr>
              <a:t>for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material, </a:t>
            </a:r>
            <a:r>
              <a:rPr sz="2800" spc="-25" dirty="0">
                <a:solidFill>
                  <a:srgbClr val="F9FC00"/>
                </a:solidFill>
                <a:latin typeface="Times New Roman"/>
                <a:cs typeface="Times New Roman"/>
              </a:rPr>
              <a:t>labor  and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overhead </a:t>
            </a:r>
            <a:r>
              <a:rPr sz="2800" spc="-20" dirty="0">
                <a:solidFill>
                  <a:srgbClr val="F9FC00"/>
                </a:solidFill>
                <a:latin typeface="Times New Roman"/>
                <a:cs typeface="Times New Roman"/>
              </a:rPr>
              <a:t>for </a:t>
            </a:r>
            <a:r>
              <a:rPr sz="2800" dirty="0">
                <a:solidFill>
                  <a:srgbClr val="F9FC00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9FC00"/>
                </a:solidFill>
                <a:latin typeface="Times New Roman"/>
                <a:cs typeface="Times New Roman"/>
              </a:rPr>
              <a:t>selected</a:t>
            </a:r>
            <a:r>
              <a:rPr sz="2800" spc="-40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9FC00"/>
                </a:solidFill>
                <a:latin typeface="Times New Roman"/>
                <a:cs typeface="Times New Roman"/>
              </a:rPr>
              <a:t>period	</a:t>
            </a:r>
            <a:r>
              <a:rPr sz="2800" spc="-15" dirty="0">
                <a:solidFill>
                  <a:srgbClr val="F9FC00"/>
                </a:solidFill>
                <a:latin typeface="Times New Roman"/>
                <a:cs typeface="Times New Roman"/>
              </a:rPr>
              <a:t>of</a:t>
            </a:r>
            <a:r>
              <a:rPr sz="2800" spc="-50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9FC00"/>
                </a:solidFill>
                <a:latin typeface="Times New Roman"/>
                <a:cs typeface="Times New Roman"/>
              </a:rPr>
              <a:t>time</a:t>
            </a:r>
            <a:endParaRPr sz="2800">
              <a:latin typeface="Times New Roman"/>
              <a:cs typeface="Times New Roman"/>
            </a:endParaRPr>
          </a:p>
          <a:p>
            <a:pPr marL="90170">
              <a:lnSpc>
                <a:spcPts val="3040"/>
              </a:lnSpc>
            </a:pPr>
            <a:r>
              <a:rPr sz="2800" spc="-25" dirty="0">
                <a:solidFill>
                  <a:srgbClr val="F9FC00"/>
                </a:solidFill>
                <a:latin typeface="Times New Roman"/>
                <a:cs typeface="Times New Roman"/>
              </a:rPr>
              <a:t>and </a:t>
            </a:r>
            <a:r>
              <a:rPr sz="2800" spc="-20" dirty="0">
                <a:solidFill>
                  <a:srgbClr val="F9FC00"/>
                </a:solidFill>
                <a:latin typeface="Times New Roman"/>
                <a:cs typeface="Times New Roman"/>
              </a:rPr>
              <a:t>for </a:t>
            </a:r>
            <a:r>
              <a:rPr sz="2800" dirty="0">
                <a:solidFill>
                  <a:srgbClr val="F9FC00"/>
                </a:solidFill>
                <a:latin typeface="Times New Roman"/>
                <a:cs typeface="Times New Roman"/>
              </a:rPr>
              <a:t>a </a:t>
            </a:r>
            <a:r>
              <a:rPr sz="2800" spc="-25" dirty="0">
                <a:solidFill>
                  <a:srgbClr val="F9FC00"/>
                </a:solidFill>
                <a:latin typeface="Times New Roman"/>
                <a:cs typeface="Times New Roman"/>
              </a:rPr>
              <a:t>specified </a:t>
            </a:r>
            <a:r>
              <a:rPr sz="2800" spc="-20" dirty="0">
                <a:solidFill>
                  <a:srgbClr val="F9FC00"/>
                </a:solidFill>
                <a:latin typeface="Times New Roman"/>
                <a:cs typeface="Times New Roman"/>
              </a:rPr>
              <a:t>set </a:t>
            </a:r>
            <a:r>
              <a:rPr sz="2800" spc="-15" dirty="0">
                <a:solidFill>
                  <a:srgbClr val="F9FC00"/>
                </a:solidFill>
                <a:latin typeface="Times New Roman"/>
                <a:cs typeface="Times New Roman"/>
              </a:rPr>
              <a:t>of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working</a:t>
            </a:r>
            <a:r>
              <a:rPr sz="2800" spc="-215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conditions.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0359" y="3530600"/>
            <a:ext cx="8247380" cy="2564130"/>
          </a:xfrm>
          <a:custGeom>
            <a:avLst/>
            <a:gdLst/>
            <a:ahLst/>
            <a:cxnLst/>
            <a:rect l="l" t="t" r="r" b="b"/>
            <a:pathLst>
              <a:path w="8247380" h="2564129">
                <a:moveTo>
                  <a:pt x="8247380" y="0"/>
                </a:moveTo>
                <a:lnTo>
                  <a:pt x="0" y="0"/>
                </a:lnTo>
                <a:lnTo>
                  <a:pt x="0" y="2564130"/>
                </a:lnTo>
                <a:lnTo>
                  <a:pt x="8247380" y="2564130"/>
                </a:lnTo>
                <a:lnTo>
                  <a:pt x="8247380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359" y="3530600"/>
            <a:ext cx="8247380" cy="2564130"/>
          </a:xfrm>
          <a:custGeom>
            <a:avLst/>
            <a:gdLst/>
            <a:ahLst/>
            <a:cxnLst/>
            <a:rect l="l" t="t" r="r" b="b"/>
            <a:pathLst>
              <a:path w="8247380" h="2564129">
                <a:moveTo>
                  <a:pt x="4123690" y="2564130"/>
                </a:moveTo>
                <a:lnTo>
                  <a:pt x="0" y="2564130"/>
                </a:lnTo>
                <a:lnTo>
                  <a:pt x="0" y="0"/>
                </a:lnTo>
                <a:lnTo>
                  <a:pt x="8247380" y="0"/>
                </a:lnTo>
                <a:lnTo>
                  <a:pt x="8247380" y="2564130"/>
                </a:lnTo>
                <a:lnTo>
                  <a:pt x="4123690" y="256413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7830" y="3564890"/>
            <a:ext cx="7848600" cy="2486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95"/>
              </a:spcBef>
              <a:buSzPct val="96428"/>
              <a:buChar char="•"/>
              <a:tabLst>
                <a:tab pos="138430" algn="l"/>
              </a:tabLst>
            </a:pPr>
            <a:r>
              <a:rPr sz="2800" u="heavy" spc="-30" dirty="0">
                <a:solidFill>
                  <a:srgbClr val="F9FC00"/>
                </a:solidFill>
                <a:uFill>
                  <a:solidFill>
                    <a:srgbClr val="F9FC00"/>
                  </a:solidFill>
                </a:uFill>
                <a:latin typeface="Times New Roman"/>
                <a:cs typeface="Times New Roman"/>
              </a:rPr>
              <a:t>Standard </a:t>
            </a:r>
            <a:r>
              <a:rPr sz="2800" u="heavy" spc="-25" dirty="0">
                <a:solidFill>
                  <a:srgbClr val="F9FC00"/>
                </a:solidFill>
                <a:uFill>
                  <a:solidFill>
                    <a:srgbClr val="F9FC00"/>
                  </a:solidFill>
                </a:uFill>
                <a:latin typeface="Times New Roman"/>
                <a:cs typeface="Times New Roman"/>
              </a:rPr>
              <a:t>costing</a:t>
            </a:r>
            <a:r>
              <a:rPr sz="2800" spc="-25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9FC00"/>
                </a:solidFill>
                <a:latin typeface="Times New Roman"/>
                <a:cs typeface="Times New Roman"/>
              </a:rPr>
              <a:t>is </a:t>
            </a:r>
            <a:r>
              <a:rPr sz="2800" spc="-20" dirty="0">
                <a:solidFill>
                  <a:srgbClr val="F9FC00"/>
                </a:solidFill>
                <a:latin typeface="Times New Roman"/>
                <a:cs typeface="Times New Roman"/>
              </a:rPr>
              <a:t>the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preparation </a:t>
            </a:r>
            <a:r>
              <a:rPr sz="2800" spc="-15" dirty="0">
                <a:solidFill>
                  <a:srgbClr val="F9FC00"/>
                </a:solidFill>
                <a:latin typeface="Times New Roman"/>
                <a:cs typeface="Times New Roman"/>
              </a:rPr>
              <a:t>of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standard </a:t>
            </a:r>
            <a:r>
              <a:rPr sz="2800" spc="-25" dirty="0">
                <a:solidFill>
                  <a:srgbClr val="F9FC00"/>
                </a:solidFill>
                <a:latin typeface="Times New Roman"/>
                <a:cs typeface="Times New Roman"/>
              </a:rPr>
              <a:t>cost</a:t>
            </a:r>
            <a:r>
              <a:rPr sz="2800" spc="-165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9FC00"/>
                </a:solidFill>
                <a:latin typeface="Times New Roman"/>
                <a:cs typeface="Times New Roman"/>
              </a:rPr>
              <a:t>and 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applying </a:t>
            </a:r>
            <a:r>
              <a:rPr sz="2800" spc="-25" dirty="0">
                <a:solidFill>
                  <a:srgbClr val="F9FC00"/>
                </a:solidFill>
                <a:latin typeface="Times New Roman"/>
                <a:cs typeface="Times New Roman"/>
              </a:rPr>
              <a:t>them </a:t>
            </a:r>
            <a:r>
              <a:rPr sz="2800" spc="-15" dirty="0">
                <a:solidFill>
                  <a:srgbClr val="F9FC00"/>
                </a:solidFill>
                <a:latin typeface="Times New Roman"/>
                <a:cs typeface="Times New Roman"/>
              </a:rPr>
              <a:t>to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measure </a:t>
            </a:r>
            <a:r>
              <a:rPr sz="2800" spc="-20" dirty="0">
                <a:solidFill>
                  <a:srgbClr val="F9FC00"/>
                </a:solidFill>
                <a:latin typeface="Times New Roman"/>
                <a:cs typeface="Times New Roman"/>
              </a:rPr>
              <a:t>the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variations </a:t>
            </a:r>
            <a:r>
              <a:rPr sz="2800" spc="-20" dirty="0">
                <a:solidFill>
                  <a:srgbClr val="F9FC00"/>
                </a:solidFill>
                <a:latin typeface="Times New Roman"/>
                <a:cs typeface="Times New Roman"/>
              </a:rPr>
              <a:t>from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actual  </a:t>
            </a:r>
            <a:r>
              <a:rPr sz="2800" spc="-25" dirty="0">
                <a:solidFill>
                  <a:srgbClr val="F9FC00"/>
                </a:solidFill>
                <a:latin typeface="Times New Roman"/>
                <a:cs typeface="Times New Roman"/>
              </a:rPr>
              <a:t>costs and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analyzing </a:t>
            </a:r>
            <a:r>
              <a:rPr sz="2800" spc="-20" dirty="0">
                <a:solidFill>
                  <a:srgbClr val="F9FC00"/>
                </a:solidFill>
                <a:latin typeface="Times New Roman"/>
                <a:cs typeface="Times New Roman"/>
              </a:rPr>
              <a:t>the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causes </a:t>
            </a:r>
            <a:r>
              <a:rPr sz="2800" spc="-20" dirty="0">
                <a:solidFill>
                  <a:srgbClr val="F9FC00"/>
                </a:solidFill>
                <a:latin typeface="Times New Roman"/>
                <a:cs typeface="Times New Roman"/>
              </a:rPr>
              <a:t>of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variations </a:t>
            </a:r>
            <a:r>
              <a:rPr sz="2800" spc="-25" dirty="0">
                <a:solidFill>
                  <a:srgbClr val="F9FC00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rgbClr val="F9FC00"/>
                </a:solidFill>
                <a:latin typeface="Times New Roman"/>
                <a:cs typeface="Times New Roman"/>
              </a:rPr>
              <a:t>a </a:t>
            </a:r>
            <a:r>
              <a:rPr sz="2800" spc="-25" dirty="0">
                <a:solidFill>
                  <a:srgbClr val="F9FC00"/>
                </a:solidFill>
                <a:latin typeface="Times New Roman"/>
                <a:cs typeface="Times New Roman"/>
              </a:rPr>
              <a:t>view  </a:t>
            </a:r>
            <a:r>
              <a:rPr sz="2800" spc="-10" dirty="0">
                <a:solidFill>
                  <a:srgbClr val="F9FC00"/>
                </a:solidFill>
                <a:latin typeface="Times New Roman"/>
                <a:cs typeface="Times New Roman"/>
              </a:rPr>
              <a:t>to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maintain </a:t>
            </a:r>
            <a:r>
              <a:rPr sz="2800" spc="-35" dirty="0">
                <a:solidFill>
                  <a:srgbClr val="F9FC00"/>
                </a:solidFill>
                <a:latin typeface="Times New Roman"/>
                <a:cs typeface="Times New Roman"/>
              </a:rPr>
              <a:t>maximum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efficiency </a:t>
            </a:r>
            <a:r>
              <a:rPr sz="2800" spc="-15" dirty="0">
                <a:solidFill>
                  <a:srgbClr val="F9FC00"/>
                </a:solidFill>
                <a:latin typeface="Times New Roman"/>
                <a:cs typeface="Times New Roman"/>
              </a:rPr>
              <a:t>in</a:t>
            </a:r>
            <a:r>
              <a:rPr sz="2800" spc="-130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9FC00"/>
                </a:solidFill>
                <a:latin typeface="Times New Roman"/>
                <a:cs typeface="Times New Roman"/>
              </a:rPr>
              <a:t>production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57264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Quantity </a:t>
            </a:r>
            <a:r>
              <a:rPr spc="5" dirty="0"/>
              <a:t>and </a:t>
            </a:r>
            <a:r>
              <a:rPr dirty="0"/>
              <a:t>Price</a:t>
            </a:r>
            <a:r>
              <a:rPr spc="-15" dirty="0"/>
              <a:t> </a:t>
            </a:r>
            <a:r>
              <a:rPr spc="-5" dirty="0"/>
              <a:t>Standards</a:t>
            </a:r>
          </a:p>
        </p:txBody>
      </p:sp>
      <p:sp>
        <p:nvSpPr>
          <p:cNvPr id="3" name="object 3"/>
          <p:cNvSpPr/>
          <p:nvPr/>
        </p:nvSpPr>
        <p:spPr>
          <a:xfrm>
            <a:off x="1365657" y="2103527"/>
            <a:ext cx="1039314" cy="45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4217" y="2218689"/>
            <a:ext cx="723084" cy="345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9247" y="2218689"/>
            <a:ext cx="1211172" cy="345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71390" y="2218689"/>
            <a:ext cx="234950" cy="344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6447" y="2103527"/>
            <a:ext cx="880564" cy="4601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63717" y="2103527"/>
            <a:ext cx="400912" cy="459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61480" y="2230120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7365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24650" y="2109470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19">
                <a:moveTo>
                  <a:pt x="73659" y="0"/>
                </a:moveTo>
                <a:lnTo>
                  <a:pt x="0" y="0"/>
                </a:lnTo>
                <a:lnTo>
                  <a:pt x="0" y="83819"/>
                </a:lnTo>
                <a:lnTo>
                  <a:pt x="73659" y="83819"/>
                </a:lnTo>
                <a:lnTo>
                  <a:pt x="73659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24650" y="2226310"/>
            <a:ext cx="73660" cy="8890"/>
          </a:xfrm>
          <a:custGeom>
            <a:avLst/>
            <a:gdLst/>
            <a:ahLst/>
            <a:cxnLst/>
            <a:rect l="l" t="t" r="r" b="b"/>
            <a:pathLst>
              <a:path w="73659" h="8889">
                <a:moveTo>
                  <a:pt x="0" y="0"/>
                </a:moveTo>
                <a:lnTo>
                  <a:pt x="73659" y="0"/>
                </a:lnTo>
                <a:lnTo>
                  <a:pt x="736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98309" y="222631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3810"/>
                </a:moveTo>
                <a:lnTo>
                  <a:pt x="0" y="0"/>
                </a:lnTo>
                <a:lnTo>
                  <a:pt x="5080" y="0"/>
                </a:lnTo>
                <a:lnTo>
                  <a:pt x="5080" y="381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98309" y="2230120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98309" y="255016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0" y="0"/>
                </a:moveTo>
                <a:lnTo>
                  <a:pt x="5080" y="0"/>
                </a:lnTo>
                <a:lnTo>
                  <a:pt x="5080" y="5079"/>
                </a:lnTo>
                <a:lnTo>
                  <a:pt x="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4650" y="2546350"/>
            <a:ext cx="73660" cy="8890"/>
          </a:xfrm>
          <a:custGeom>
            <a:avLst/>
            <a:gdLst/>
            <a:ahLst/>
            <a:cxnLst/>
            <a:rect l="l" t="t" r="r" b="b"/>
            <a:pathLst>
              <a:path w="73659" h="8889">
                <a:moveTo>
                  <a:pt x="73659" y="8889"/>
                </a:moveTo>
                <a:lnTo>
                  <a:pt x="0" y="8889"/>
                </a:lnTo>
                <a:lnTo>
                  <a:pt x="0" y="0"/>
                </a:lnTo>
                <a:lnTo>
                  <a:pt x="73659" y="0"/>
                </a:lnTo>
                <a:lnTo>
                  <a:pt x="73659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19569" y="255016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5079" y="0"/>
                </a:moveTo>
                <a:lnTo>
                  <a:pt x="5079" y="5079"/>
                </a:lnTo>
                <a:lnTo>
                  <a:pt x="0" y="5079"/>
                </a:lnTo>
                <a:lnTo>
                  <a:pt x="0" y="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24015" y="2230120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19569" y="222631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5079" y="3810"/>
                </a:moveTo>
                <a:lnTo>
                  <a:pt x="0" y="3810"/>
                </a:lnTo>
                <a:lnTo>
                  <a:pt x="0" y="0"/>
                </a:lnTo>
                <a:lnTo>
                  <a:pt x="5079" y="0"/>
                </a:lnTo>
                <a:lnTo>
                  <a:pt x="5079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24650" y="2104389"/>
            <a:ext cx="73660" cy="10160"/>
          </a:xfrm>
          <a:custGeom>
            <a:avLst/>
            <a:gdLst/>
            <a:ahLst/>
            <a:cxnLst/>
            <a:rect l="l" t="t" r="r" b="b"/>
            <a:pathLst>
              <a:path w="73659" h="10160">
                <a:moveTo>
                  <a:pt x="0" y="0"/>
                </a:moveTo>
                <a:lnTo>
                  <a:pt x="73659" y="0"/>
                </a:lnTo>
                <a:lnTo>
                  <a:pt x="7365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98309" y="210438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0" y="5080"/>
                </a:moveTo>
                <a:lnTo>
                  <a:pt x="0" y="0"/>
                </a:lnTo>
                <a:lnTo>
                  <a:pt x="5080" y="0"/>
                </a:lnTo>
                <a:lnTo>
                  <a:pt x="5080" y="508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93230" y="2109470"/>
            <a:ext cx="10160" cy="83820"/>
          </a:xfrm>
          <a:custGeom>
            <a:avLst/>
            <a:gdLst/>
            <a:ahLst/>
            <a:cxnLst/>
            <a:rect l="l" t="t" r="r" b="b"/>
            <a:pathLst>
              <a:path w="10159" h="83819">
                <a:moveTo>
                  <a:pt x="10160" y="0"/>
                </a:moveTo>
                <a:lnTo>
                  <a:pt x="10160" y="83819"/>
                </a:lnTo>
                <a:lnTo>
                  <a:pt x="0" y="83819"/>
                </a:lnTo>
                <a:lnTo>
                  <a:pt x="0" y="0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98309" y="2193289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0"/>
                </a:moveTo>
                <a:lnTo>
                  <a:pt x="5080" y="0"/>
                </a:lnTo>
                <a:lnTo>
                  <a:pt x="5080" y="3810"/>
                </a:lnTo>
                <a:lnTo>
                  <a:pt x="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24650" y="2188210"/>
            <a:ext cx="73660" cy="8890"/>
          </a:xfrm>
          <a:custGeom>
            <a:avLst/>
            <a:gdLst/>
            <a:ahLst/>
            <a:cxnLst/>
            <a:rect l="l" t="t" r="r" b="b"/>
            <a:pathLst>
              <a:path w="73659" h="8889">
                <a:moveTo>
                  <a:pt x="73659" y="8889"/>
                </a:moveTo>
                <a:lnTo>
                  <a:pt x="0" y="8889"/>
                </a:lnTo>
                <a:lnTo>
                  <a:pt x="0" y="0"/>
                </a:lnTo>
                <a:lnTo>
                  <a:pt x="73659" y="0"/>
                </a:lnTo>
                <a:lnTo>
                  <a:pt x="73659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19569" y="2193289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5079" y="0"/>
                </a:moveTo>
                <a:lnTo>
                  <a:pt x="5079" y="3810"/>
                </a:lnTo>
                <a:lnTo>
                  <a:pt x="0" y="3810"/>
                </a:lnTo>
                <a:lnTo>
                  <a:pt x="0" y="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19569" y="2109470"/>
            <a:ext cx="8890" cy="83820"/>
          </a:xfrm>
          <a:custGeom>
            <a:avLst/>
            <a:gdLst/>
            <a:ahLst/>
            <a:cxnLst/>
            <a:rect l="l" t="t" r="r" b="b"/>
            <a:pathLst>
              <a:path w="8890" h="83819">
                <a:moveTo>
                  <a:pt x="0" y="83819"/>
                </a:moveTo>
                <a:lnTo>
                  <a:pt x="0" y="0"/>
                </a:lnTo>
                <a:lnTo>
                  <a:pt x="8889" y="0"/>
                </a:lnTo>
                <a:lnTo>
                  <a:pt x="8889" y="83819"/>
                </a:lnTo>
                <a:lnTo>
                  <a:pt x="0" y="83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19569" y="210438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5079" y="5080"/>
                </a:moveTo>
                <a:lnTo>
                  <a:pt x="0" y="5080"/>
                </a:lnTo>
                <a:lnTo>
                  <a:pt x="0" y="0"/>
                </a:lnTo>
                <a:lnTo>
                  <a:pt x="5079" y="0"/>
                </a:lnTo>
                <a:lnTo>
                  <a:pt x="5079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46569" y="2223770"/>
            <a:ext cx="204470" cy="326390"/>
          </a:xfrm>
          <a:custGeom>
            <a:avLst/>
            <a:gdLst/>
            <a:ahLst/>
            <a:cxnLst/>
            <a:rect l="l" t="t" r="r" b="b"/>
            <a:pathLst>
              <a:path w="204470" h="326389">
                <a:moveTo>
                  <a:pt x="68579" y="6350"/>
                </a:moveTo>
                <a:lnTo>
                  <a:pt x="0" y="6350"/>
                </a:lnTo>
                <a:lnTo>
                  <a:pt x="0" y="326389"/>
                </a:lnTo>
                <a:lnTo>
                  <a:pt x="73659" y="326389"/>
                </a:lnTo>
                <a:lnTo>
                  <a:pt x="73659" y="162559"/>
                </a:lnTo>
                <a:lnTo>
                  <a:pt x="74929" y="152400"/>
                </a:lnTo>
                <a:lnTo>
                  <a:pt x="74929" y="143509"/>
                </a:lnTo>
                <a:lnTo>
                  <a:pt x="76200" y="135889"/>
                </a:lnTo>
                <a:lnTo>
                  <a:pt x="77470" y="129539"/>
                </a:lnTo>
                <a:lnTo>
                  <a:pt x="77470" y="125729"/>
                </a:lnTo>
                <a:lnTo>
                  <a:pt x="78739" y="123189"/>
                </a:lnTo>
                <a:lnTo>
                  <a:pt x="80009" y="119379"/>
                </a:lnTo>
                <a:lnTo>
                  <a:pt x="80009" y="116839"/>
                </a:lnTo>
                <a:lnTo>
                  <a:pt x="81279" y="115569"/>
                </a:lnTo>
                <a:lnTo>
                  <a:pt x="82550" y="113029"/>
                </a:lnTo>
                <a:lnTo>
                  <a:pt x="85089" y="109219"/>
                </a:lnTo>
                <a:lnTo>
                  <a:pt x="85089" y="106679"/>
                </a:lnTo>
                <a:lnTo>
                  <a:pt x="87629" y="105409"/>
                </a:lnTo>
                <a:lnTo>
                  <a:pt x="87629" y="104139"/>
                </a:lnTo>
                <a:lnTo>
                  <a:pt x="90170" y="101600"/>
                </a:lnTo>
                <a:lnTo>
                  <a:pt x="90170" y="100329"/>
                </a:lnTo>
                <a:lnTo>
                  <a:pt x="91439" y="99059"/>
                </a:lnTo>
                <a:lnTo>
                  <a:pt x="93979" y="99059"/>
                </a:lnTo>
                <a:lnTo>
                  <a:pt x="95250" y="97789"/>
                </a:lnTo>
                <a:lnTo>
                  <a:pt x="96520" y="97789"/>
                </a:lnTo>
                <a:lnTo>
                  <a:pt x="97789" y="96519"/>
                </a:lnTo>
                <a:lnTo>
                  <a:pt x="99059" y="96519"/>
                </a:lnTo>
                <a:lnTo>
                  <a:pt x="101600" y="95250"/>
                </a:lnTo>
                <a:lnTo>
                  <a:pt x="203315" y="95250"/>
                </a:lnTo>
                <a:lnTo>
                  <a:pt x="201929" y="80009"/>
                </a:lnTo>
                <a:lnTo>
                  <a:pt x="200659" y="68579"/>
                </a:lnTo>
                <a:lnTo>
                  <a:pt x="199389" y="62229"/>
                </a:lnTo>
                <a:lnTo>
                  <a:pt x="198437" y="58419"/>
                </a:lnTo>
                <a:lnTo>
                  <a:pt x="68579" y="58419"/>
                </a:lnTo>
                <a:lnTo>
                  <a:pt x="68579" y="6350"/>
                </a:lnTo>
                <a:close/>
              </a:path>
              <a:path w="204470" h="326389">
                <a:moveTo>
                  <a:pt x="203315" y="95250"/>
                </a:moveTo>
                <a:lnTo>
                  <a:pt x="106679" y="95250"/>
                </a:lnTo>
                <a:lnTo>
                  <a:pt x="110489" y="96519"/>
                </a:lnTo>
                <a:lnTo>
                  <a:pt x="113029" y="97789"/>
                </a:lnTo>
                <a:lnTo>
                  <a:pt x="114300" y="97789"/>
                </a:lnTo>
                <a:lnTo>
                  <a:pt x="115570" y="99059"/>
                </a:lnTo>
                <a:lnTo>
                  <a:pt x="118109" y="100329"/>
                </a:lnTo>
                <a:lnTo>
                  <a:pt x="118109" y="101600"/>
                </a:lnTo>
                <a:lnTo>
                  <a:pt x="123189" y="106679"/>
                </a:lnTo>
                <a:lnTo>
                  <a:pt x="123189" y="107950"/>
                </a:lnTo>
                <a:lnTo>
                  <a:pt x="124459" y="109219"/>
                </a:lnTo>
                <a:lnTo>
                  <a:pt x="125729" y="111759"/>
                </a:lnTo>
                <a:lnTo>
                  <a:pt x="125729" y="115569"/>
                </a:lnTo>
                <a:lnTo>
                  <a:pt x="127000" y="116839"/>
                </a:lnTo>
                <a:lnTo>
                  <a:pt x="128270" y="119379"/>
                </a:lnTo>
                <a:lnTo>
                  <a:pt x="128270" y="125729"/>
                </a:lnTo>
                <a:lnTo>
                  <a:pt x="129539" y="130809"/>
                </a:lnTo>
                <a:lnTo>
                  <a:pt x="129539" y="135889"/>
                </a:lnTo>
                <a:lnTo>
                  <a:pt x="130809" y="143509"/>
                </a:lnTo>
                <a:lnTo>
                  <a:pt x="130809" y="326389"/>
                </a:lnTo>
                <a:lnTo>
                  <a:pt x="204470" y="326389"/>
                </a:lnTo>
                <a:lnTo>
                  <a:pt x="204354" y="106679"/>
                </a:lnTo>
                <a:lnTo>
                  <a:pt x="203315" y="95250"/>
                </a:lnTo>
                <a:close/>
              </a:path>
              <a:path w="204470" h="326389">
                <a:moveTo>
                  <a:pt x="147320" y="0"/>
                </a:moveTo>
                <a:lnTo>
                  <a:pt x="128270" y="0"/>
                </a:lnTo>
                <a:lnTo>
                  <a:pt x="123189" y="1269"/>
                </a:lnTo>
                <a:lnTo>
                  <a:pt x="118109" y="3809"/>
                </a:lnTo>
                <a:lnTo>
                  <a:pt x="113029" y="5079"/>
                </a:lnTo>
                <a:lnTo>
                  <a:pt x="109220" y="7619"/>
                </a:lnTo>
                <a:lnTo>
                  <a:pt x="104139" y="10159"/>
                </a:lnTo>
                <a:lnTo>
                  <a:pt x="100329" y="12700"/>
                </a:lnTo>
                <a:lnTo>
                  <a:pt x="96520" y="16509"/>
                </a:lnTo>
                <a:lnTo>
                  <a:pt x="85089" y="31750"/>
                </a:lnTo>
                <a:lnTo>
                  <a:pt x="80009" y="36829"/>
                </a:lnTo>
                <a:lnTo>
                  <a:pt x="76200" y="44450"/>
                </a:lnTo>
                <a:lnTo>
                  <a:pt x="72389" y="50800"/>
                </a:lnTo>
                <a:lnTo>
                  <a:pt x="68579" y="58419"/>
                </a:lnTo>
                <a:lnTo>
                  <a:pt x="198437" y="58419"/>
                </a:lnTo>
                <a:lnTo>
                  <a:pt x="195579" y="46989"/>
                </a:lnTo>
                <a:lnTo>
                  <a:pt x="193039" y="41909"/>
                </a:lnTo>
                <a:lnTo>
                  <a:pt x="191770" y="38100"/>
                </a:lnTo>
                <a:lnTo>
                  <a:pt x="189229" y="34289"/>
                </a:lnTo>
                <a:lnTo>
                  <a:pt x="185420" y="26669"/>
                </a:lnTo>
                <a:lnTo>
                  <a:pt x="182879" y="22859"/>
                </a:lnTo>
                <a:lnTo>
                  <a:pt x="180339" y="20319"/>
                </a:lnTo>
                <a:lnTo>
                  <a:pt x="177800" y="16509"/>
                </a:lnTo>
                <a:lnTo>
                  <a:pt x="170179" y="8889"/>
                </a:lnTo>
                <a:lnTo>
                  <a:pt x="166370" y="7619"/>
                </a:lnTo>
                <a:lnTo>
                  <a:pt x="163829" y="5079"/>
                </a:lnTo>
                <a:lnTo>
                  <a:pt x="160020" y="3809"/>
                </a:lnTo>
                <a:lnTo>
                  <a:pt x="153670" y="1269"/>
                </a:lnTo>
                <a:lnTo>
                  <a:pt x="14732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46569" y="2223770"/>
            <a:ext cx="204470" cy="326390"/>
          </a:xfrm>
          <a:custGeom>
            <a:avLst/>
            <a:gdLst/>
            <a:ahLst/>
            <a:cxnLst/>
            <a:rect l="l" t="t" r="r" b="b"/>
            <a:pathLst>
              <a:path w="204470" h="326389">
                <a:moveTo>
                  <a:pt x="0" y="6350"/>
                </a:moveTo>
                <a:lnTo>
                  <a:pt x="68579" y="6350"/>
                </a:lnTo>
                <a:lnTo>
                  <a:pt x="68579" y="58419"/>
                </a:lnTo>
                <a:lnTo>
                  <a:pt x="72389" y="50800"/>
                </a:lnTo>
                <a:lnTo>
                  <a:pt x="76200" y="44450"/>
                </a:lnTo>
                <a:lnTo>
                  <a:pt x="80009" y="36829"/>
                </a:lnTo>
                <a:lnTo>
                  <a:pt x="85089" y="31750"/>
                </a:lnTo>
                <a:lnTo>
                  <a:pt x="88900" y="26669"/>
                </a:lnTo>
                <a:lnTo>
                  <a:pt x="92709" y="21589"/>
                </a:lnTo>
                <a:lnTo>
                  <a:pt x="96520" y="16509"/>
                </a:lnTo>
                <a:lnTo>
                  <a:pt x="100329" y="12700"/>
                </a:lnTo>
                <a:lnTo>
                  <a:pt x="104139" y="10159"/>
                </a:lnTo>
                <a:lnTo>
                  <a:pt x="109220" y="7619"/>
                </a:lnTo>
                <a:lnTo>
                  <a:pt x="113029" y="5079"/>
                </a:lnTo>
                <a:lnTo>
                  <a:pt x="118109" y="3809"/>
                </a:lnTo>
                <a:lnTo>
                  <a:pt x="123189" y="1269"/>
                </a:lnTo>
                <a:lnTo>
                  <a:pt x="128270" y="0"/>
                </a:lnTo>
                <a:lnTo>
                  <a:pt x="133350" y="0"/>
                </a:lnTo>
                <a:lnTo>
                  <a:pt x="139700" y="0"/>
                </a:lnTo>
                <a:lnTo>
                  <a:pt x="147320" y="0"/>
                </a:lnTo>
                <a:lnTo>
                  <a:pt x="153670" y="1269"/>
                </a:lnTo>
                <a:lnTo>
                  <a:pt x="160020" y="3809"/>
                </a:lnTo>
                <a:lnTo>
                  <a:pt x="163829" y="5079"/>
                </a:lnTo>
                <a:lnTo>
                  <a:pt x="166370" y="7619"/>
                </a:lnTo>
                <a:lnTo>
                  <a:pt x="170179" y="8889"/>
                </a:lnTo>
                <a:lnTo>
                  <a:pt x="172720" y="11429"/>
                </a:lnTo>
                <a:lnTo>
                  <a:pt x="175259" y="13969"/>
                </a:lnTo>
                <a:lnTo>
                  <a:pt x="177800" y="16509"/>
                </a:lnTo>
                <a:lnTo>
                  <a:pt x="180339" y="20319"/>
                </a:lnTo>
                <a:lnTo>
                  <a:pt x="182879" y="22859"/>
                </a:lnTo>
                <a:lnTo>
                  <a:pt x="185420" y="26669"/>
                </a:lnTo>
                <a:lnTo>
                  <a:pt x="186689" y="29209"/>
                </a:lnTo>
                <a:lnTo>
                  <a:pt x="189229" y="34289"/>
                </a:lnTo>
                <a:lnTo>
                  <a:pt x="191770" y="38100"/>
                </a:lnTo>
                <a:lnTo>
                  <a:pt x="193039" y="41909"/>
                </a:lnTo>
                <a:lnTo>
                  <a:pt x="201929" y="80009"/>
                </a:lnTo>
                <a:lnTo>
                  <a:pt x="203200" y="93979"/>
                </a:lnTo>
                <a:lnTo>
                  <a:pt x="204470" y="107950"/>
                </a:lnTo>
                <a:lnTo>
                  <a:pt x="204470" y="123189"/>
                </a:lnTo>
                <a:lnTo>
                  <a:pt x="204470" y="326389"/>
                </a:lnTo>
                <a:lnTo>
                  <a:pt x="130809" y="326389"/>
                </a:lnTo>
                <a:lnTo>
                  <a:pt x="130809" y="149859"/>
                </a:lnTo>
                <a:lnTo>
                  <a:pt x="130809" y="143509"/>
                </a:lnTo>
                <a:lnTo>
                  <a:pt x="129539" y="135889"/>
                </a:lnTo>
                <a:lnTo>
                  <a:pt x="129539" y="130809"/>
                </a:lnTo>
                <a:lnTo>
                  <a:pt x="128270" y="125729"/>
                </a:lnTo>
                <a:lnTo>
                  <a:pt x="128270" y="119379"/>
                </a:lnTo>
                <a:lnTo>
                  <a:pt x="127000" y="116839"/>
                </a:lnTo>
                <a:lnTo>
                  <a:pt x="125729" y="115569"/>
                </a:lnTo>
                <a:lnTo>
                  <a:pt x="125729" y="113029"/>
                </a:lnTo>
                <a:lnTo>
                  <a:pt x="125729" y="111759"/>
                </a:lnTo>
                <a:lnTo>
                  <a:pt x="124459" y="109219"/>
                </a:lnTo>
                <a:lnTo>
                  <a:pt x="123189" y="107950"/>
                </a:lnTo>
                <a:lnTo>
                  <a:pt x="123189" y="106679"/>
                </a:lnTo>
                <a:lnTo>
                  <a:pt x="121920" y="105409"/>
                </a:lnTo>
                <a:lnTo>
                  <a:pt x="120650" y="104139"/>
                </a:lnTo>
                <a:lnTo>
                  <a:pt x="119379" y="102869"/>
                </a:lnTo>
                <a:lnTo>
                  <a:pt x="118109" y="101600"/>
                </a:lnTo>
                <a:lnTo>
                  <a:pt x="118109" y="100329"/>
                </a:lnTo>
                <a:lnTo>
                  <a:pt x="115570" y="99059"/>
                </a:lnTo>
                <a:lnTo>
                  <a:pt x="114300" y="97789"/>
                </a:lnTo>
                <a:lnTo>
                  <a:pt x="113029" y="97789"/>
                </a:lnTo>
                <a:lnTo>
                  <a:pt x="110489" y="96519"/>
                </a:lnTo>
                <a:lnTo>
                  <a:pt x="106679" y="95250"/>
                </a:lnTo>
                <a:lnTo>
                  <a:pt x="104139" y="95250"/>
                </a:lnTo>
                <a:lnTo>
                  <a:pt x="102870" y="95250"/>
                </a:lnTo>
                <a:lnTo>
                  <a:pt x="101600" y="95250"/>
                </a:lnTo>
                <a:lnTo>
                  <a:pt x="99059" y="96519"/>
                </a:lnTo>
                <a:lnTo>
                  <a:pt x="97789" y="96519"/>
                </a:lnTo>
                <a:lnTo>
                  <a:pt x="96520" y="97789"/>
                </a:lnTo>
                <a:lnTo>
                  <a:pt x="95250" y="97789"/>
                </a:lnTo>
                <a:lnTo>
                  <a:pt x="93979" y="99059"/>
                </a:lnTo>
                <a:lnTo>
                  <a:pt x="91439" y="99059"/>
                </a:lnTo>
                <a:lnTo>
                  <a:pt x="90170" y="100329"/>
                </a:lnTo>
                <a:lnTo>
                  <a:pt x="90170" y="101600"/>
                </a:lnTo>
                <a:lnTo>
                  <a:pt x="87629" y="104139"/>
                </a:lnTo>
                <a:lnTo>
                  <a:pt x="87629" y="105409"/>
                </a:lnTo>
                <a:lnTo>
                  <a:pt x="85089" y="106679"/>
                </a:lnTo>
                <a:lnTo>
                  <a:pt x="85089" y="109219"/>
                </a:lnTo>
                <a:lnTo>
                  <a:pt x="82550" y="113029"/>
                </a:lnTo>
                <a:lnTo>
                  <a:pt x="81279" y="115569"/>
                </a:lnTo>
                <a:lnTo>
                  <a:pt x="80009" y="116839"/>
                </a:lnTo>
                <a:lnTo>
                  <a:pt x="80009" y="119379"/>
                </a:lnTo>
                <a:lnTo>
                  <a:pt x="78739" y="123189"/>
                </a:lnTo>
                <a:lnTo>
                  <a:pt x="77470" y="125729"/>
                </a:lnTo>
                <a:lnTo>
                  <a:pt x="77470" y="129539"/>
                </a:lnTo>
                <a:lnTo>
                  <a:pt x="76200" y="135889"/>
                </a:lnTo>
                <a:lnTo>
                  <a:pt x="74929" y="143509"/>
                </a:lnTo>
                <a:lnTo>
                  <a:pt x="74929" y="152400"/>
                </a:lnTo>
                <a:lnTo>
                  <a:pt x="73659" y="162559"/>
                </a:lnTo>
                <a:lnTo>
                  <a:pt x="73659" y="172719"/>
                </a:lnTo>
                <a:lnTo>
                  <a:pt x="73659" y="326389"/>
                </a:lnTo>
                <a:lnTo>
                  <a:pt x="0" y="326389"/>
                </a:lnTo>
                <a:lnTo>
                  <a:pt x="0" y="63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81927" y="2096770"/>
            <a:ext cx="1606142" cy="466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97860" y="3838575"/>
            <a:ext cx="3656329" cy="0"/>
          </a:xfrm>
          <a:custGeom>
            <a:avLst/>
            <a:gdLst/>
            <a:ahLst/>
            <a:cxnLst/>
            <a:rect l="l" t="t" r="r" b="b"/>
            <a:pathLst>
              <a:path w="3656329">
                <a:moveTo>
                  <a:pt x="0" y="0"/>
                </a:moveTo>
                <a:lnTo>
                  <a:pt x="3656330" y="0"/>
                </a:lnTo>
              </a:path>
            </a:pathLst>
          </a:custGeom>
          <a:ln w="380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99764" y="3202939"/>
            <a:ext cx="0" cy="633730"/>
          </a:xfrm>
          <a:custGeom>
            <a:avLst/>
            <a:gdLst/>
            <a:ahLst/>
            <a:cxnLst/>
            <a:rect l="l" t="t" r="r" b="b"/>
            <a:pathLst>
              <a:path h="633729">
                <a:moveTo>
                  <a:pt x="0" y="0"/>
                </a:moveTo>
                <a:lnTo>
                  <a:pt x="0" y="633730"/>
                </a:lnTo>
              </a:path>
            </a:pathLst>
          </a:custGeom>
          <a:ln w="380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97860" y="3201035"/>
            <a:ext cx="3656329" cy="0"/>
          </a:xfrm>
          <a:custGeom>
            <a:avLst/>
            <a:gdLst/>
            <a:ahLst/>
            <a:cxnLst/>
            <a:rect l="l" t="t" r="r" b="b"/>
            <a:pathLst>
              <a:path w="3656329">
                <a:moveTo>
                  <a:pt x="0" y="0"/>
                </a:moveTo>
                <a:lnTo>
                  <a:pt x="3656330" y="0"/>
                </a:lnTo>
              </a:path>
            </a:pathLst>
          </a:custGeom>
          <a:ln w="381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52919" y="3202939"/>
            <a:ext cx="0" cy="633730"/>
          </a:xfrm>
          <a:custGeom>
            <a:avLst/>
            <a:gdLst/>
            <a:ahLst/>
            <a:cxnLst/>
            <a:rect l="l" t="t" r="r" b="b"/>
            <a:pathLst>
              <a:path h="633729">
                <a:moveTo>
                  <a:pt x="0" y="0"/>
                </a:moveTo>
                <a:lnTo>
                  <a:pt x="0" y="633730"/>
                </a:lnTo>
              </a:path>
            </a:pathLst>
          </a:custGeom>
          <a:ln w="3175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01670" y="3834765"/>
            <a:ext cx="3649979" cy="0"/>
          </a:xfrm>
          <a:custGeom>
            <a:avLst/>
            <a:gdLst/>
            <a:ahLst/>
            <a:cxnLst/>
            <a:rect l="l" t="t" r="r" b="b"/>
            <a:pathLst>
              <a:path w="3649979">
                <a:moveTo>
                  <a:pt x="0" y="0"/>
                </a:moveTo>
                <a:lnTo>
                  <a:pt x="3649979" y="0"/>
                </a:lnTo>
              </a:path>
            </a:pathLst>
          </a:custGeom>
          <a:ln w="381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03575" y="3206750"/>
            <a:ext cx="0" cy="626110"/>
          </a:xfrm>
          <a:custGeom>
            <a:avLst/>
            <a:gdLst/>
            <a:ahLst/>
            <a:cxnLst/>
            <a:rect l="l" t="t" r="r" b="b"/>
            <a:pathLst>
              <a:path h="626110">
                <a:moveTo>
                  <a:pt x="0" y="0"/>
                </a:moveTo>
                <a:lnTo>
                  <a:pt x="0" y="626109"/>
                </a:lnTo>
              </a:path>
            </a:pathLst>
          </a:custGeom>
          <a:ln w="381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01670" y="3204845"/>
            <a:ext cx="3649979" cy="0"/>
          </a:xfrm>
          <a:custGeom>
            <a:avLst/>
            <a:gdLst/>
            <a:ahLst/>
            <a:cxnLst/>
            <a:rect l="l" t="t" r="r" b="b"/>
            <a:pathLst>
              <a:path w="3649979">
                <a:moveTo>
                  <a:pt x="0" y="0"/>
                </a:moveTo>
                <a:lnTo>
                  <a:pt x="3649979" y="0"/>
                </a:lnTo>
              </a:path>
            </a:pathLst>
          </a:custGeom>
          <a:ln w="381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49744" y="3206750"/>
            <a:ext cx="0" cy="626110"/>
          </a:xfrm>
          <a:custGeom>
            <a:avLst/>
            <a:gdLst/>
            <a:ahLst/>
            <a:cxnLst/>
            <a:rect l="l" t="t" r="r" b="b"/>
            <a:pathLst>
              <a:path h="626110">
                <a:moveTo>
                  <a:pt x="0" y="0"/>
                </a:moveTo>
                <a:lnTo>
                  <a:pt x="0" y="626110"/>
                </a:lnTo>
              </a:path>
            </a:pathLst>
          </a:custGeom>
          <a:ln w="380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05479" y="3830954"/>
            <a:ext cx="3642360" cy="0"/>
          </a:xfrm>
          <a:custGeom>
            <a:avLst/>
            <a:gdLst/>
            <a:ahLst/>
            <a:cxnLst/>
            <a:rect l="l" t="t" r="r" b="b"/>
            <a:pathLst>
              <a:path w="3642359">
                <a:moveTo>
                  <a:pt x="0" y="0"/>
                </a:moveTo>
                <a:lnTo>
                  <a:pt x="3642360" y="0"/>
                </a:lnTo>
              </a:path>
            </a:pathLst>
          </a:custGeom>
          <a:ln w="380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07385" y="3210560"/>
            <a:ext cx="0" cy="618490"/>
          </a:xfrm>
          <a:custGeom>
            <a:avLst/>
            <a:gdLst/>
            <a:ahLst/>
            <a:cxnLst/>
            <a:rect l="l" t="t" r="r" b="b"/>
            <a:pathLst>
              <a:path h="618489">
                <a:moveTo>
                  <a:pt x="0" y="0"/>
                </a:moveTo>
                <a:lnTo>
                  <a:pt x="0" y="618489"/>
                </a:lnTo>
              </a:path>
            </a:pathLst>
          </a:custGeom>
          <a:ln w="380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05479" y="3208654"/>
            <a:ext cx="3642360" cy="0"/>
          </a:xfrm>
          <a:custGeom>
            <a:avLst/>
            <a:gdLst/>
            <a:ahLst/>
            <a:cxnLst/>
            <a:rect l="l" t="t" r="r" b="b"/>
            <a:pathLst>
              <a:path w="3642359">
                <a:moveTo>
                  <a:pt x="0" y="0"/>
                </a:moveTo>
                <a:lnTo>
                  <a:pt x="3642360" y="0"/>
                </a:lnTo>
              </a:path>
            </a:pathLst>
          </a:custGeom>
          <a:ln w="381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45934" y="3210560"/>
            <a:ext cx="0" cy="618490"/>
          </a:xfrm>
          <a:custGeom>
            <a:avLst/>
            <a:gdLst/>
            <a:ahLst/>
            <a:cxnLst/>
            <a:rect l="l" t="t" r="r" b="b"/>
            <a:pathLst>
              <a:path h="618489">
                <a:moveTo>
                  <a:pt x="0" y="0"/>
                </a:moveTo>
                <a:lnTo>
                  <a:pt x="0" y="618489"/>
                </a:lnTo>
              </a:path>
            </a:pathLst>
          </a:custGeom>
          <a:ln w="381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09289" y="3827145"/>
            <a:ext cx="3634740" cy="0"/>
          </a:xfrm>
          <a:custGeom>
            <a:avLst/>
            <a:gdLst/>
            <a:ahLst/>
            <a:cxnLst/>
            <a:rect l="l" t="t" r="r" b="b"/>
            <a:pathLst>
              <a:path w="3634740">
                <a:moveTo>
                  <a:pt x="0" y="0"/>
                </a:moveTo>
                <a:lnTo>
                  <a:pt x="3634740" y="0"/>
                </a:lnTo>
              </a:path>
            </a:pathLst>
          </a:custGeom>
          <a:ln w="381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11195" y="3214370"/>
            <a:ext cx="0" cy="610870"/>
          </a:xfrm>
          <a:custGeom>
            <a:avLst/>
            <a:gdLst/>
            <a:ahLst/>
            <a:cxnLst/>
            <a:rect l="l" t="t" r="r" b="b"/>
            <a:pathLst>
              <a:path h="610870">
                <a:moveTo>
                  <a:pt x="0" y="0"/>
                </a:moveTo>
                <a:lnTo>
                  <a:pt x="0" y="610870"/>
                </a:lnTo>
              </a:path>
            </a:pathLst>
          </a:custGeom>
          <a:ln w="381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09289" y="3212464"/>
            <a:ext cx="3634740" cy="0"/>
          </a:xfrm>
          <a:custGeom>
            <a:avLst/>
            <a:gdLst/>
            <a:ahLst/>
            <a:cxnLst/>
            <a:rect l="l" t="t" r="r" b="b"/>
            <a:pathLst>
              <a:path w="3634740">
                <a:moveTo>
                  <a:pt x="0" y="0"/>
                </a:moveTo>
                <a:lnTo>
                  <a:pt x="3634740" y="0"/>
                </a:lnTo>
              </a:path>
            </a:pathLst>
          </a:custGeom>
          <a:ln w="380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42125" y="3214370"/>
            <a:ext cx="0" cy="610870"/>
          </a:xfrm>
          <a:custGeom>
            <a:avLst/>
            <a:gdLst/>
            <a:ahLst/>
            <a:cxnLst/>
            <a:rect l="l" t="t" r="r" b="b"/>
            <a:pathLst>
              <a:path h="610870">
                <a:moveTo>
                  <a:pt x="0" y="0"/>
                </a:moveTo>
                <a:lnTo>
                  <a:pt x="0" y="610869"/>
                </a:lnTo>
              </a:path>
            </a:pathLst>
          </a:custGeom>
          <a:ln w="380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13100" y="3823970"/>
            <a:ext cx="3627120" cy="0"/>
          </a:xfrm>
          <a:custGeom>
            <a:avLst/>
            <a:gdLst/>
            <a:ahLst/>
            <a:cxnLst/>
            <a:rect l="l" t="t" r="r" b="b"/>
            <a:pathLst>
              <a:path w="3627120">
                <a:moveTo>
                  <a:pt x="0" y="0"/>
                </a:moveTo>
                <a:lnTo>
                  <a:pt x="3627120" y="0"/>
                </a:lnTo>
              </a:path>
            </a:pathLst>
          </a:custGeom>
          <a:ln w="3175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14370" y="3218179"/>
            <a:ext cx="0" cy="604520"/>
          </a:xfrm>
          <a:custGeom>
            <a:avLst/>
            <a:gdLst/>
            <a:ahLst/>
            <a:cxnLst/>
            <a:rect l="l" t="t" r="r" b="b"/>
            <a:pathLst>
              <a:path h="604520">
                <a:moveTo>
                  <a:pt x="0" y="0"/>
                </a:moveTo>
                <a:lnTo>
                  <a:pt x="0" y="604520"/>
                </a:lnTo>
              </a:path>
            </a:pathLst>
          </a:custGeom>
          <a:ln w="3175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13100" y="3216275"/>
            <a:ext cx="3627120" cy="0"/>
          </a:xfrm>
          <a:custGeom>
            <a:avLst/>
            <a:gdLst/>
            <a:ahLst/>
            <a:cxnLst/>
            <a:rect l="l" t="t" r="r" b="b"/>
            <a:pathLst>
              <a:path w="3627120">
                <a:moveTo>
                  <a:pt x="0" y="0"/>
                </a:moveTo>
                <a:lnTo>
                  <a:pt x="3627120" y="0"/>
                </a:lnTo>
              </a:path>
            </a:pathLst>
          </a:custGeom>
          <a:ln w="381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38315" y="3218179"/>
            <a:ext cx="0" cy="604520"/>
          </a:xfrm>
          <a:custGeom>
            <a:avLst/>
            <a:gdLst/>
            <a:ahLst/>
            <a:cxnLst/>
            <a:rect l="l" t="t" r="r" b="b"/>
            <a:pathLst>
              <a:path h="604520">
                <a:moveTo>
                  <a:pt x="0" y="0"/>
                </a:moveTo>
                <a:lnTo>
                  <a:pt x="0" y="604520"/>
                </a:lnTo>
              </a:path>
            </a:pathLst>
          </a:custGeom>
          <a:ln w="381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15639" y="3820795"/>
            <a:ext cx="3620770" cy="0"/>
          </a:xfrm>
          <a:custGeom>
            <a:avLst/>
            <a:gdLst/>
            <a:ahLst/>
            <a:cxnLst/>
            <a:rect l="l" t="t" r="r" b="b"/>
            <a:pathLst>
              <a:path w="3620770">
                <a:moveTo>
                  <a:pt x="0" y="0"/>
                </a:moveTo>
                <a:lnTo>
                  <a:pt x="3620769" y="0"/>
                </a:lnTo>
              </a:path>
            </a:pathLst>
          </a:custGeom>
          <a:ln w="381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17545" y="3220720"/>
            <a:ext cx="0" cy="598170"/>
          </a:xfrm>
          <a:custGeom>
            <a:avLst/>
            <a:gdLst/>
            <a:ahLst/>
            <a:cxnLst/>
            <a:rect l="l" t="t" r="r" b="b"/>
            <a:pathLst>
              <a:path h="598170">
                <a:moveTo>
                  <a:pt x="0" y="0"/>
                </a:moveTo>
                <a:lnTo>
                  <a:pt x="0" y="598170"/>
                </a:lnTo>
              </a:path>
            </a:pathLst>
          </a:custGeom>
          <a:ln w="381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15639" y="3219450"/>
            <a:ext cx="3620770" cy="0"/>
          </a:xfrm>
          <a:custGeom>
            <a:avLst/>
            <a:gdLst/>
            <a:ahLst/>
            <a:cxnLst/>
            <a:rect l="l" t="t" r="r" b="b"/>
            <a:pathLst>
              <a:path w="3620770">
                <a:moveTo>
                  <a:pt x="0" y="0"/>
                </a:moveTo>
                <a:lnTo>
                  <a:pt x="3620769" y="0"/>
                </a:lnTo>
              </a:path>
            </a:pathLst>
          </a:custGeom>
          <a:ln w="3175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34505" y="3220720"/>
            <a:ext cx="0" cy="598170"/>
          </a:xfrm>
          <a:custGeom>
            <a:avLst/>
            <a:gdLst/>
            <a:ahLst/>
            <a:cxnLst/>
            <a:rect l="l" t="t" r="r" b="b"/>
            <a:pathLst>
              <a:path h="598170">
                <a:moveTo>
                  <a:pt x="0" y="0"/>
                </a:moveTo>
                <a:lnTo>
                  <a:pt x="0" y="598169"/>
                </a:lnTo>
              </a:path>
            </a:pathLst>
          </a:custGeom>
          <a:ln w="380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19450" y="3816984"/>
            <a:ext cx="3613150" cy="0"/>
          </a:xfrm>
          <a:custGeom>
            <a:avLst/>
            <a:gdLst/>
            <a:ahLst/>
            <a:cxnLst/>
            <a:rect l="l" t="t" r="r" b="b"/>
            <a:pathLst>
              <a:path w="3613150">
                <a:moveTo>
                  <a:pt x="0" y="0"/>
                </a:moveTo>
                <a:lnTo>
                  <a:pt x="3613150" y="0"/>
                </a:lnTo>
              </a:path>
            </a:pathLst>
          </a:custGeom>
          <a:ln w="381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21354" y="3224529"/>
            <a:ext cx="0" cy="590550"/>
          </a:xfrm>
          <a:custGeom>
            <a:avLst/>
            <a:gdLst/>
            <a:ahLst/>
            <a:cxnLst/>
            <a:rect l="l" t="t" r="r" b="b"/>
            <a:pathLst>
              <a:path h="590550">
                <a:moveTo>
                  <a:pt x="0" y="0"/>
                </a:moveTo>
                <a:lnTo>
                  <a:pt x="0" y="590550"/>
                </a:lnTo>
              </a:path>
            </a:pathLst>
          </a:custGeom>
          <a:ln w="381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19450" y="3222625"/>
            <a:ext cx="3613150" cy="0"/>
          </a:xfrm>
          <a:custGeom>
            <a:avLst/>
            <a:gdLst/>
            <a:ahLst/>
            <a:cxnLst/>
            <a:rect l="l" t="t" r="r" b="b"/>
            <a:pathLst>
              <a:path w="3613150">
                <a:moveTo>
                  <a:pt x="0" y="0"/>
                </a:moveTo>
                <a:lnTo>
                  <a:pt x="3613150" y="0"/>
                </a:lnTo>
              </a:path>
            </a:pathLst>
          </a:custGeom>
          <a:ln w="381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31330" y="3224529"/>
            <a:ext cx="0" cy="590550"/>
          </a:xfrm>
          <a:custGeom>
            <a:avLst/>
            <a:gdLst/>
            <a:ahLst/>
            <a:cxnLst/>
            <a:rect l="l" t="t" r="r" b="b"/>
            <a:pathLst>
              <a:path h="590550">
                <a:moveTo>
                  <a:pt x="0" y="0"/>
                </a:moveTo>
                <a:lnTo>
                  <a:pt x="0" y="590550"/>
                </a:lnTo>
              </a:path>
            </a:pathLst>
          </a:custGeom>
          <a:ln w="3175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23260" y="3813175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799" y="0"/>
                </a:lnTo>
              </a:path>
            </a:pathLst>
          </a:custGeom>
          <a:ln w="3809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25164" y="3228339"/>
            <a:ext cx="0" cy="582930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930"/>
                </a:lnTo>
              </a:path>
            </a:pathLst>
          </a:custGeom>
          <a:ln w="3809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23260" y="3226435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799" y="0"/>
                </a:lnTo>
              </a:path>
            </a:pathLst>
          </a:custGeom>
          <a:ln w="381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28155" y="3228339"/>
            <a:ext cx="0" cy="582930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930"/>
                </a:lnTo>
              </a:path>
            </a:pathLst>
          </a:custGeom>
          <a:ln w="3809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27070" y="3809365"/>
            <a:ext cx="3599179" cy="0"/>
          </a:xfrm>
          <a:custGeom>
            <a:avLst/>
            <a:gdLst/>
            <a:ahLst/>
            <a:cxnLst/>
            <a:rect l="l" t="t" r="r" b="b"/>
            <a:pathLst>
              <a:path w="3599179">
                <a:moveTo>
                  <a:pt x="0" y="0"/>
                </a:moveTo>
                <a:lnTo>
                  <a:pt x="3599179" y="0"/>
                </a:lnTo>
              </a:path>
            </a:pathLst>
          </a:custGeom>
          <a:ln w="381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28975" y="3232150"/>
            <a:ext cx="0" cy="575310"/>
          </a:xfrm>
          <a:custGeom>
            <a:avLst/>
            <a:gdLst/>
            <a:ahLst/>
            <a:cxnLst/>
            <a:rect l="l" t="t" r="r" b="b"/>
            <a:pathLst>
              <a:path h="575310">
                <a:moveTo>
                  <a:pt x="0" y="0"/>
                </a:moveTo>
                <a:lnTo>
                  <a:pt x="0" y="575309"/>
                </a:lnTo>
              </a:path>
            </a:pathLst>
          </a:custGeom>
          <a:ln w="381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27070" y="3230245"/>
            <a:ext cx="3599179" cy="0"/>
          </a:xfrm>
          <a:custGeom>
            <a:avLst/>
            <a:gdLst/>
            <a:ahLst/>
            <a:cxnLst/>
            <a:rect l="l" t="t" r="r" b="b"/>
            <a:pathLst>
              <a:path w="3599179">
                <a:moveTo>
                  <a:pt x="0" y="0"/>
                </a:moveTo>
                <a:lnTo>
                  <a:pt x="3599179" y="0"/>
                </a:lnTo>
              </a:path>
            </a:pathLst>
          </a:custGeom>
          <a:ln w="381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24344" y="3232150"/>
            <a:ext cx="0" cy="575310"/>
          </a:xfrm>
          <a:custGeom>
            <a:avLst/>
            <a:gdLst/>
            <a:ahLst/>
            <a:cxnLst/>
            <a:rect l="l" t="t" r="r" b="b"/>
            <a:pathLst>
              <a:path h="575310">
                <a:moveTo>
                  <a:pt x="0" y="0"/>
                </a:moveTo>
                <a:lnTo>
                  <a:pt x="0" y="575310"/>
                </a:lnTo>
              </a:path>
            </a:pathLst>
          </a:custGeom>
          <a:ln w="380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30879" y="3805554"/>
            <a:ext cx="3591560" cy="0"/>
          </a:xfrm>
          <a:custGeom>
            <a:avLst/>
            <a:gdLst/>
            <a:ahLst/>
            <a:cxnLst/>
            <a:rect l="l" t="t" r="r" b="b"/>
            <a:pathLst>
              <a:path w="3591559">
                <a:moveTo>
                  <a:pt x="0" y="0"/>
                </a:moveTo>
                <a:lnTo>
                  <a:pt x="3591560" y="0"/>
                </a:lnTo>
              </a:path>
            </a:pathLst>
          </a:custGeom>
          <a:ln w="380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32785" y="3235960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89"/>
                </a:lnTo>
              </a:path>
            </a:pathLst>
          </a:custGeom>
          <a:ln w="380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30879" y="3234054"/>
            <a:ext cx="3591560" cy="0"/>
          </a:xfrm>
          <a:custGeom>
            <a:avLst/>
            <a:gdLst/>
            <a:ahLst/>
            <a:cxnLst/>
            <a:rect l="l" t="t" r="r" b="b"/>
            <a:pathLst>
              <a:path w="3591559">
                <a:moveTo>
                  <a:pt x="0" y="0"/>
                </a:moveTo>
                <a:lnTo>
                  <a:pt x="3591560" y="0"/>
                </a:lnTo>
              </a:path>
            </a:pathLst>
          </a:custGeom>
          <a:ln w="381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20534" y="3235960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89"/>
                </a:lnTo>
              </a:path>
            </a:pathLst>
          </a:custGeom>
          <a:ln w="381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34689" y="3802379"/>
            <a:ext cx="3583940" cy="0"/>
          </a:xfrm>
          <a:custGeom>
            <a:avLst/>
            <a:gdLst/>
            <a:ahLst/>
            <a:cxnLst/>
            <a:rect l="l" t="t" r="r" b="b"/>
            <a:pathLst>
              <a:path w="3583940">
                <a:moveTo>
                  <a:pt x="0" y="0"/>
                </a:moveTo>
                <a:lnTo>
                  <a:pt x="3583940" y="0"/>
                </a:lnTo>
              </a:path>
            </a:pathLst>
          </a:custGeom>
          <a:ln w="3175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5960" y="3239770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40"/>
                </a:lnTo>
              </a:path>
            </a:pathLst>
          </a:custGeom>
          <a:ln w="3175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34689" y="3237864"/>
            <a:ext cx="3583940" cy="0"/>
          </a:xfrm>
          <a:custGeom>
            <a:avLst/>
            <a:gdLst/>
            <a:ahLst/>
            <a:cxnLst/>
            <a:rect l="l" t="t" r="r" b="b"/>
            <a:pathLst>
              <a:path w="3583940">
                <a:moveTo>
                  <a:pt x="0" y="0"/>
                </a:moveTo>
                <a:lnTo>
                  <a:pt x="3583940" y="0"/>
                </a:lnTo>
              </a:path>
            </a:pathLst>
          </a:custGeom>
          <a:ln w="3809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16725" y="3239770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39"/>
                </a:lnTo>
              </a:path>
            </a:pathLst>
          </a:custGeom>
          <a:ln w="3809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37229" y="3799204"/>
            <a:ext cx="3577590" cy="0"/>
          </a:xfrm>
          <a:custGeom>
            <a:avLst/>
            <a:gdLst/>
            <a:ahLst/>
            <a:cxnLst/>
            <a:rect l="l" t="t" r="r" b="b"/>
            <a:pathLst>
              <a:path w="3577590">
                <a:moveTo>
                  <a:pt x="0" y="0"/>
                </a:moveTo>
                <a:lnTo>
                  <a:pt x="3577590" y="0"/>
                </a:lnTo>
              </a:path>
            </a:pathLst>
          </a:custGeom>
          <a:ln w="380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39135" y="3242310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89"/>
                </a:lnTo>
              </a:path>
            </a:pathLst>
          </a:custGeom>
          <a:ln w="380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37229" y="3241039"/>
            <a:ext cx="3577590" cy="0"/>
          </a:xfrm>
          <a:custGeom>
            <a:avLst/>
            <a:gdLst/>
            <a:ahLst/>
            <a:cxnLst/>
            <a:rect l="l" t="t" r="r" b="b"/>
            <a:pathLst>
              <a:path w="3577590">
                <a:moveTo>
                  <a:pt x="0" y="0"/>
                </a:moveTo>
                <a:lnTo>
                  <a:pt x="3577590" y="0"/>
                </a:lnTo>
              </a:path>
            </a:pathLst>
          </a:custGeom>
          <a:ln w="3175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12915" y="3242310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89"/>
                </a:lnTo>
              </a:path>
            </a:pathLst>
          </a:custGeom>
          <a:ln w="381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41039" y="3795395"/>
            <a:ext cx="3569970" cy="0"/>
          </a:xfrm>
          <a:custGeom>
            <a:avLst/>
            <a:gdLst/>
            <a:ahLst/>
            <a:cxnLst/>
            <a:rect l="l" t="t" r="r" b="b"/>
            <a:pathLst>
              <a:path w="3569970">
                <a:moveTo>
                  <a:pt x="0" y="0"/>
                </a:moveTo>
                <a:lnTo>
                  <a:pt x="3569969" y="0"/>
                </a:lnTo>
              </a:path>
            </a:pathLst>
          </a:custGeom>
          <a:ln w="381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42945" y="3246120"/>
            <a:ext cx="0" cy="547370"/>
          </a:xfrm>
          <a:custGeom>
            <a:avLst/>
            <a:gdLst/>
            <a:ahLst/>
            <a:cxnLst/>
            <a:rect l="l" t="t" r="r" b="b"/>
            <a:pathLst>
              <a:path h="547370">
                <a:moveTo>
                  <a:pt x="0" y="0"/>
                </a:moveTo>
                <a:lnTo>
                  <a:pt x="0" y="547370"/>
                </a:lnTo>
              </a:path>
            </a:pathLst>
          </a:custGeom>
          <a:ln w="381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41039" y="3244214"/>
            <a:ext cx="3569970" cy="0"/>
          </a:xfrm>
          <a:custGeom>
            <a:avLst/>
            <a:gdLst/>
            <a:ahLst/>
            <a:cxnLst/>
            <a:rect l="l" t="t" r="r" b="b"/>
            <a:pathLst>
              <a:path w="3569970">
                <a:moveTo>
                  <a:pt x="0" y="0"/>
                </a:moveTo>
                <a:lnTo>
                  <a:pt x="3569969" y="0"/>
                </a:lnTo>
              </a:path>
            </a:pathLst>
          </a:custGeom>
          <a:ln w="380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09740" y="3246120"/>
            <a:ext cx="0" cy="547370"/>
          </a:xfrm>
          <a:custGeom>
            <a:avLst/>
            <a:gdLst/>
            <a:ahLst/>
            <a:cxnLst/>
            <a:rect l="l" t="t" r="r" b="b"/>
            <a:pathLst>
              <a:path h="547370">
                <a:moveTo>
                  <a:pt x="0" y="0"/>
                </a:moveTo>
                <a:lnTo>
                  <a:pt x="0" y="547369"/>
                </a:lnTo>
              </a:path>
            </a:pathLst>
          </a:custGeom>
          <a:ln w="3175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44850" y="3791584"/>
            <a:ext cx="3563620" cy="0"/>
          </a:xfrm>
          <a:custGeom>
            <a:avLst/>
            <a:gdLst/>
            <a:ahLst/>
            <a:cxnLst/>
            <a:rect l="l" t="t" r="r" b="b"/>
            <a:pathLst>
              <a:path w="3563620">
                <a:moveTo>
                  <a:pt x="0" y="0"/>
                </a:moveTo>
                <a:lnTo>
                  <a:pt x="3563620" y="0"/>
                </a:lnTo>
              </a:path>
            </a:pathLst>
          </a:custGeom>
          <a:ln w="381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46754" y="3249929"/>
            <a:ext cx="0" cy="539750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0"/>
                </a:moveTo>
                <a:lnTo>
                  <a:pt x="0" y="539750"/>
                </a:lnTo>
              </a:path>
            </a:pathLst>
          </a:custGeom>
          <a:ln w="381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44850" y="3248025"/>
            <a:ext cx="3563620" cy="0"/>
          </a:xfrm>
          <a:custGeom>
            <a:avLst/>
            <a:gdLst/>
            <a:ahLst/>
            <a:cxnLst/>
            <a:rect l="l" t="t" r="r" b="b"/>
            <a:pathLst>
              <a:path w="3563620">
                <a:moveTo>
                  <a:pt x="0" y="0"/>
                </a:moveTo>
                <a:lnTo>
                  <a:pt x="3563620" y="0"/>
                </a:lnTo>
              </a:path>
            </a:pathLst>
          </a:custGeom>
          <a:ln w="381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06565" y="3249929"/>
            <a:ext cx="0" cy="539750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0"/>
                </a:moveTo>
                <a:lnTo>
                  <a:pt x="0" y="539750"/>
                </a:lnTo>
              </a:path>
            </a:pathLst>
          </a:custGeom>
          <a:ln w="381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8660" y="3787775"/>
            <a:ext cx="3556000" cy="0"/>
          </a:xfrm>
          <a:custGeom>
            <a:avLst/>
            <a:gdLst/>
            <a:ahLst/>
            <a:cxnLst/>
            <a:rect l="l" t="t" r="r" b="b"/>
            <a:pathLst>
              <a:path w="3556000">
                <a:moveTo>
                  <a:pt x="0" y="0"/>
                </a:moveTo>
                <a:lnTo>
                  <a:pt x="3555999" y="0"/>
                </a:lnTo>
              </a:path>
            </a:pathLst>
          </a:custGeom>
          <a:ln w="3809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50564" y="3253740"/>
            <a:ext cx="0" cy="532130"/>
          </a:xfrm>
          <a:custGeom>
            <a:avLst/>
            <a:gdLst/>
            <a:ahLst/>
            <a:cxnLst/>
            <a:rect l="l" t="t" r="r" b="b"/>
            <a:pathLst>
              <a:path h="532129">
                <a:moveTo>
                  <a:pt x="0" y="0"/>
                </a:moveTo>
                <a:lnTo>
                  <a:pt x="0" y="532130"/>
                </a:lnTo>
              </a:path>
            </a:pathLst>
          </a:custGeom>
          <a:ln w="381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48660" y="3251834"/>
            <a:ext cx="3556000" cy="0"/>
          </a:xfrm>
          <a:custGeom>
            <a:avLst/>
            <a:gdLst/>
            <a:ahLst/>
            <a:cxnLst/>
            <a:rect l="l" t="t" r="r" b="b"/>
            <a:pathLst>
              <a:path w="3556000">
                <a:moveTo>
                  <a:pt x="0" y="0"/>
                </a:moveTo>
                <a:lnTo>
                  <a:pt x="3555999" y="0"/>
                </a:lnTo>
              </a:path>
            </a:pathLst>
          </a:custGeom>
          <a:ln w="381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02755" y="3253740"/>
            <a:ext cx="0" cy="532130"/>
          </a:xfrm>
          <a:custGeom>
            <a:avLst/>
            <a:gdLst/>
            <a:ahLst/>
            <a:cxnLst/>
            <a:rect l="l" t="t" r="r" b="b"/>
            <a:pathLst>
              <a:path h="532129">
                <a:moveTo>
                  <a:pt x="0" y="0"/>
                </a:moveTo>
                <a:lnTo>
                  <a:pt x="0" y="532130"/>
                </a:lnTo>
              </a:path>
            </a:pathLst>
          </a:custGeom>
          <a:ln w="3809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52470" y="3783965"/>
            <a:ext cx="3548379" cy="0"/>
          </a:xfrm>
          <a:custGeom>
            <a:avLst/>
            <a:gdLst/>
            <a:ahLst/>
            <a:cxnLst/>
            <a:rect l="l" t="t" r="r" b="b"/>
            <a:pathLst>
              <a:path w="3548379">
                <a:moveTo>
                  <a:pt x="0" y="0"/>
                </a:moveTo>
                <a:lnTo>
                  <a:pt x="3548379" y="0"/>
                </a:lnTo>
              </a:path>
            </a:pathLst>
          </a:custGeom>
          <a:ln w="381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54375" y="3257550"/>
            <a:ext cx="0" cy="524510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0"/>
                </a:moveTo>
                <a:lnTo>
                  <a:pt x="0" y="524509"/>
                </a:lnTo>
              </a:path>
            </a:pathLst>
          </a:custGeom>
          <a:ln w="380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52470" y="3255645"/>
            <a:ext cx="3548379" cy="0"/>
          </a:xfrm>
          <a:custGeom>
            <a:avLst/>
            <a:gdLst/>
            <a:ahLst/>
            <a:cxnLst/>
            <a:rect l="l" t="t" r="r" b="b"/>
            <a:pathLst>
              <a:path w="3548379">
                <a:moveTo>
                  <a:pt x="0" y="0"/>
                </a:moveTo>
                <a:lnTo>
                  <a:pt x="3548379" y="0"/>
                </a:lnTo>
              </a:path>
            </a:pathLst>
          </a:custGeom>
          <a:ln w="381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798944" y="3257550"/>
            <a:ext cx="0" cy="524510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0"/>
                </a:moveTo>
                <a:lnTo>
                  <a:pt x="0" y="524510"/>
                </a:lnTo>
              </a:path>
            </a:pathLst>
          </a:custGeom>
          <a:ln w="380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56279" y="3780790"/>
            <a:ext cx="3540760" cy="0"/>
          </a:xfrm>
          <a:custGeom>
            <a:avLst/>
            <a:gdLst/>
            <a:ahLst/>
            <a:cxnLst/>
            <a:rect l="l" t="t" r="r" b="b"/>
            <a:pathLst>
              <a:path w="3540759">
                <a:moveTo>
                  <a:pt x="0" y="0"/>
                </a:moveTo>
                <a:lnTo>
                  <a:pt x="3540760" y="0"/>
                </a:lnTo>
              </a:path>
            </a:pathLst>
          </a:custGeom>
          <a:ln w="3175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57550" y="3261359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59"/>
                </a:lnTo>
              </a:path>
            </a:pathLst>
          </a:custGeom>
          <a:ln w="3175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56279" y="3259454"/>
            <a:ext cx="3540760" cy="0"/>
          </a:xfrm>
          <a:custGeom>
            <a:avLst/>
            <a:gdLst/>
            <a:ahLst/>
            <a:cxnLst/>
            <a:rect l="l" t="t" r="r" b="b"/>
            <a:pathLst>
              <a:path w="3540759">
                <a:moveTo>
                  <a:pt x="0" y="0"/>
                </a:moveTo>
                <a:lnTo>
                  <a:pt x="3540760" y="0"/>
                </a:lnTo>
              </a:path>
            </a:pathLst>
          </a:custGeom>
          <a:ln w="381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95134" y="3261359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59"/>
                </a:lnTo>
              </a:path>
            </a:pathLst>
          </a:custGeom>
          <a:ln w="381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58820" y="3777615"/>
            <a:ext cx="3534410" cy="0"/>
          </a:xfrm>
          <a:custGeom>
            <a:avLst/>
            <a:gdLst/>
            <a:ahLst/>
            <a:cxnLst/>
            <a:rect l="l" t="t" r="r" b="b"/>
            <a:pathLst>
              <a:path w="3534409">
                <a:moveTo>
                  <a:pt x="0" y="0"/>
                </a:moveTo>
                <a:lnTo>
                  <a:pt x="3534409" y="0"/>
                </a:lnTo>
              </a:path>
            </a:pathLst>
          </a:custGeom>
          <a:ln w="381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60725" y="3263900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809"/>
                </a:lnTo>
              </a:path>
            </a:pathLst>
          </a:custGeom>
          <a:ln w="380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58820" y="3262629"/>
            <a:ext cx="3534410" cy="0"/>
          </a:xfrm>
          <a:custGeom>
            <a:avLst/>
            <a:gdLst/>
            <a:ahLst/>
            <a:cxnLst/>
            <a:rect l="l" t="t" r="r" b="b"/>
            <a:pathLst>
              <a:path w="3534409">
                <a:moveTo>
                  <a:pt x="0" y="0"/>
                </a:moveTo>
                <a:lnTo>
                  <a:pt x="3534409" y="0"/>
                </a:lnTo>
              </a:path>
            </a:pathLst>
          </a:custGeom>
          <a:ln w="3175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91325" y="3263900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810"/>
                </a:lnTo>
              </a:path>
            </a:pathLst>
          </a:custGeom>
          <a:ln w="380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62629" y="3773804"/>
            <a:ext cx="3526790" cy="0"/>
          </a:xfrm>
          <a:custGeom>
            <a:avLst/>
            <a:gdLst/>
            <a:ahLst/>
            <a:cxnLst/>
            <a:rect l="l" t="t" r="r" b="b"/>
            <a:pathLst>
              <a:path w="3526790">
                <a:moveTo>
                  <a:pt x="0" y="0"/>
                </a:moveTo>
                <a:lnTo>
                  <a:pt x="3526790" y="0"/>
                </a:lnTo>
              </a:path>
            </a:pathLst>
          </a:custGeom>
          <a:ln w="380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64534" y="3267709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189"/>
                </a:lnTo>
              </a:path>
            </a:pathLst>
          </a:custGeom>
          <a:ln w="381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62629" y="3265804"/>
            <a:ext cx="3526790" cy="0"/>
          </a:xfrm>
          <a:custGeom>
            <a:avLst/>
            <a:gdLst/>
            <a:ahLst/>
            <a:cxnLst/>
            <a:rect l="l" t="t" r="r" b="b"/>
            <a:pathLst>
              <a:path w="3526790">
                <a:moveTo>
                  <a:pt x="0" y="0"/>
                </a:moveTo>
                <a:lnTo>
                  <a:pt x="3526790" y="0"/>
                </a:lnTo>
              </a:path>
            </a:pathLst>
          </a:custGeom>
          <a:ln w="381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88150" y="3267709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189"/>
                </a:lnTo>
              </a:path>
            </a:pathLst>
          </a:custGeom>
          <a:ln w="3175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266440" y="3769995"/>
            <a:ext cx="3520440" cy="0"/>
          </a:xfrm>
          <a:custGeom>
            <a:avLst/>
            <a:gdLst/>
            <a:ahLst/>
            <a:cxnLst/>
            <a:rect l="l" t="t" r="r" b="b"/>
            <a:pathLst>
              <a:path w="3520440">
                <a:moveTo>
                  <a:pt x="0" y="0"/>
                </a:moveTo>
                <a:lnTo>
                  <a:pt x="3520440" y="0"/>
                </a:lnTo>
              </a:path>
            </a:pathLst>
          </a:custGeom>
          <a:ln w="381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268345" y="3271520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570"/>
                </a:lnTo>
              </a:path>
            </a:pathLst>
          </a:custGeom>
          <a:ln w="381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266440" y="3269615"/>
            <a:ext cx="3520440" cy="0"/>
          </a:xfrm>
          <a:custGeom>
            <a:avLst/>
            <a:gdLst/>
            <a:ahLst/>
            <a:cxnLst/>
            <a:rect l="l" t="t" r="r" b="b"/>
            <a:pathLst>
              <a:path w="3520440">
                <a:moveTo>
                  <a:pt x="0" y="0"/>
                </a:moveTo>
                <a:lnTo>
                  <a:pt x="3520440" y="0"/>
                </a:lnTo>
              </a:path>
            </a:pathLst>
          </a:custGeom>
          <a:ln w="380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784975" y="3271520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569"/>
                </a:lnTo>
              </a:path>
            </a:pathLst>
          </a:custGeom>
          <a:ln w="380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70250" y="3766184"/>
            <a:ext cx="3512820" cy="0"/>
          </a:xfrm>
          <a:custGeom>
            <a:avLst/>
            <a:gdLst/>
            <a:ahLst/>
            <a:cxnLst/>
            <a:rect l="l" t="t" r="r" b="b"/>
            <a:pathLst>
              <a:path w="3512820">
                <a:moveTo>
                  <a:pt x="0" y="0"/>
                </a:moveTo>
                <a:lnTo>
                  <a:pt x="3512820" y="0"/>
                </a:lnTo>
              </a:path>
            </a:pathLst>
          </a:custGeom>
          <a:ln w="381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272154" y="3275329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950"/>
                </a:lnTo>
              </a:path>
            </a:pathLst>
          </a:custGeom>
          <a:ln w="381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270250" y="3273425"/>
            <a:ext cx="3512820" cy="0"/>
          </a:xfrm>
          <a:custGeom>
            <a:avLst/>
            <a:gdLst/>
            <a:ahLst/>
            <a:cxnLst/>
            <a:rect l="l" t="t" r="r" b="b"/>
            <a:pathLst>
              <a:path w="3512820">
                <a:moveTo>
                  <a:pt x="0" y="0"/>
                </a:moveTo>
                <a:lnTo>
                  <a:pt x="3512820" y="0"/>
                </a:lnTo>
              </a:path>
            </a:pathLst>
          </a:custGeom>
          <a:ln w="381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781165" y="3275329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950"/>
                </a:lnTo>
              </a:path>
            </a:pathLst>
          </a:custGeom>
          <a:ln w="381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274059" y="3762375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>
                <a:moveTo>
                  <a:pt x="0" y="0"/>
                </a:moveTo>
                <a:lnTo>
                  <a:pt x="3505199" y="0"/>
                </a:lnTo>
              </a:path>
            </a:pathLst>
          </a:custGeom>
          <a:ln w="380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275965" y="3279140"/>
            <a:ext cx="0" cy="481330"/>
          </a:xfrm>
          <a:custGeom>
            <a:avLst/>
            <a:gdLst/>
            <a:ahLst/>
            <a:cxnLst/>
            <a:rect l="l" t="t" r="r" b="b"/>
            <a:pathLst>
              <a:path h="481329">
                <a:moveTo>
                  <a:pt x="0" y="0"/>
                </a:moveTo>
                <a:lnTo>
                  <a:pt x="0" y="481330"/>
                </a:lnTo>
              </a:path>
            </a:pathLst>
          </a:custGeom>
          <a:ln w="381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274059" y="3277234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>
                <a:moveTo>
                  <a:pt x="0" y="0"/>
                </a:moveTo>
                <a:lnTo>
                  <a:pt x="3505199" y="0"/>
                </a:lnTo>
              </a:path>
            </a:pathLst>
          </a:custGeom>
          <a:ln w="381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77355" y="3279140"/>
            <a:ext cx="0" cy="481330"/>
          </a:xfrm>
          <a:custGeom>
            <a:avLst/>
            <a:gdLst/>
            <a:ahLst/>
            <a:cxnLst/>
            <a:rect l="l" t="t" r="r" b="b"/>
            <a:pathLst>
              <a:path h="481329">
                <a:moveTo>
                  <a:pt x="0" y="0"/>
                </a:moveTo>
                <a:lnTo>
                  <a:pt x="0" y="481330"/>
                </a:lnTo>
              </a:path>
            </a:pathLst>
          </a:custGeom>
          <a:ln w="380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277870" y="3759200"/>
            <a:ext cx="3497579" cy="0"/>
          </a:xfrm>
          <a:custGeom>
            <a:avLst/>
            <a:gdLst/>
            <a:ahLst/>
            <a:cxnLst/>
            <a:rect l="l" t="t" r="r" b="b"/>
            <a:pathLst>
              <a:path w="3497579">
                <a:moveTo>
                  <a:pt x="0" y="0"/>
                </a:moveTo>
                <a:lnTo>
                  <a:pt x="3497579" y="0"/>
                </a:lnTo>
              </a:path>
            </a:pathLst>
          </a:custGeom>
          <a:ln w="3175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279140" y="32829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79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3175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277870" y="3281045"/>
            <a:ext cx="3497579" cy="0"/>
          </a:xfrm>
          <a:custGeom>
            <a:avLst/>
            <a:gdLst/>
            <a:ahLst/>
            <a:cxnLst/>
            <a:rect l="l" t="t" r="r" b="b"/>
            <a:pathLst>
              <a:path w="3497579">
                <a:moveTo>
                  <a:pt x="0" y="0"/>
                </a:moveTo>
                <a:lnTo>
                  <a:pt x="3497579" y="0"/>
                </a:lnTo>
              </a:path>
            </a:pathLst>
          </a:custGeom>
          <a:ln w="381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773544" y="328295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79">
                <a:moveTo>
                  <a:pt x="0" y="0"/>
                </a:moveTo>
                <a:lnTo>
                  <a:pt x="0" y="474980"/>
                </a:lnTo>
              </a:path>
            </a:pathLst>
          </a:custGeom>
          <a:ln w="380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80409" y="3756025"/>
            <a:ext cx="3491229" cy="0"/>
          </a:xfrm>
          <a:custGeom>
            <a:avLst/>
            <a:gdLst/>
            <a:ahLst/>
            <a:cxnLst/>
            <a:rect l="l" t="t" r="r" b="b"/>
            <a:pathLst>
              <a:path w="3491229">
                <a:moveTo>
                  <a:pt x="0" y="0"/>
                </a:moveTo>
                <a:lnTo>
                  <a:pt x="3491230" y="0"/>
                </a:lnTo>
              </a:path>
            </a:pathLst>
          </a:custGeom>
          <a:ln w="380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282315" y="3285490"/>
            <a:ext cx="0" cy="468630"/>
          </a:xfrm>
          <a:custGeom>
            <a:avLst/>
            <a:gdLst/>
            <a:ahLst/>
            <a:cxnLst/>
            <a:rect l="l" t="t" r="r" b="b"/>
            <a:pathLst>
              <a:path h="468629">
                <a:moveTo>
                  <a:pt x="0" y="0"/>
                </a:moveTo>
                <a:lnTo>
                  <a:pt x="0" y="468630"/>
                </a:lnTo>
              </a:path>
            </a:pathLst>
          </a:custGeom>
          <a:ln w="381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280409" y="3284220"/>
            <a:ext cx="3491229" cy="0"/>
          </a:xfrm>
          <a:custGeom>
            <a:avLst/>
            <a:gdLst/>
            <a:ahLst/>
            <a:cxnLst/>
            <a:rect l="l" t="t" r="r" b="b"/>
            <a:pathLst>
              <a:path w="3491229">
                <a:moveTo>
                  <a:pt x="0" y="0"/>
                </a:moveTo>
                <a:lnTo>
                  <a:pt x="3491230" y="0"/>
                </a:lnTo>
              </a:path>
            </a:pathLst>
          </a:custGeom>
          <a:ln w="3175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69734" y="3285490"/>
            <a:ext cx="0" cy="468630"/>
          </a:xfrm>
          <a:custGeom>
            <a:avLst/>
            <a:gdLst/>
            <a:ahLst/>
            <a:cxnLst/>
            <a:rect l="l" t="t" r="r" b="b"/>
            <a:pathLst>
              <a:path h="468629">
                <a:moveTo>
                  <a:pt x="0" y="0"/>
                </a:moveTo>
                <a:lnTo>
                  <a:pt x="0" y="468630"/>
                </a:lnTo>
              </a:path>
            </a:pathLst>
          </a:custGeom>
          <a:ln w="381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284220" y="3752215"/>
            <a:ext cx="3483610" cy="0"/>
          </a:xfrm>
          <a:custGeom>
            <a:avLst/>
            <a:gdLst/>
            <a:ahLst/>
            <a:cxnLst/>
            <a:rect l="l" t="t" r="r" b="b"/>
            <a:pathLst>
              <a:path w="3483609">
                <a:moveTo>
                  <a:pt x="0" y="0"/>
                </a:moveTo>
                <a:lnTo>
                  <a:pt x="3483609" y="0"/>
                </a:lnTo>
              </a:path>
            </a:pathLst>
          </a:custGeom>
          <a:ln w="381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286125" y="3289300"/>
            <a:ext cx="0" cy="461009"/>
          </a:xfrm>
          <a:custGeom>
            <a:avLst/>
            <a:gdLst/>
            <a:ahLst/>
            <a:cxnLst/>
            <a:rect l="l" t="t" r="r" b="b"/>
            <a:pathLst>
              <a:path h="461010">
                <a:moveTo>
                  <a:pt x="0" y="0"/>
                </a:moveTo>
                <a:lnTo>
                  <a:pt x="0" y="461009"/>
                </a:lnTo>
              </a:path>
            </a:pathLst>
          </a:custGeom>
          <a:ln w="380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284220" y="3287395"/>
            <a:ext cx="3483610" cy="0"/>
          </a:xfrm>
          <a:custGeom>
            <a:avLst/>
            <a:gdLst/>
            <a:ahLst/>
            <a:cxnLst/>
            <a:rect l="l" t="t" r="r" b="b"/>
            <a:pathLst>
              <a:path w="3483609">
                <a:moveTo>
                  <a:pt x="0" y="0"/>
                </a:moveTo>
                <a:lnTo>
                  <a:pt x="3483609" y="0"/>
                </a:lnTo>
              </a:path>
            </a:pathLst>
          </a:custGeom>
          <a:ln w="381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66559" y="3289300"/>
            <a:ext cx="0" cy="461009"/>
          </a:xfrm>
          <a:custGeom>
            <a:avLst/>
            <a:gdLst/>
            <a:ahLst/>
            <a:cxnLst/>
            <a:rect l="l" t="t" r="r" b="b"/>
            <a:pathLst>
              <a:path h="461010">
                <a:moveTo>
                  <a:pt x="0" y="0"/>
                </a:moveTo>
                <a:lnTo>
                  <a:pt x="0" y="461010"/>
                </a:lnTo>
              </a:path>
            </a:pathLst>
          </a:custGeom>
          <a:ln w="3175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288029" y="3748404"/>
            <a:ext cx="3477260" cy="0"/>
          </a:xfrm>
          <a:custGeom>
            <a:avLst/>
            <a:gdLst/>
            <a:ahLst/>
            <a:cxnLst/>
            <a:rect l="l" t="t" r="r" b="b"/>
            <a:pathLst>
              <a:path w="3477259">
                <a:moveTo>
                  <a:pt x="0" y="0"/>
                </a:moveTo>
                <a:lnTo>
                  <a:pt x="3477260" y="0"/>
                </a:lnTo>
              </a:path>
            </a:pathLst>
          </a:custGeom>
          <a:ln w="380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289934" y="3293109"/>
            <a:ext cx="0" cy="453390"/>
          </a:xfrm>
          <a:custGeom>
            <a:avLst/>
            <a:gdLst/>
            <a:ahLst/>
            <a:cxnLst/>
            <a:rect l="l" t="t" r="r" b="b"/>
            <a:pathLst>
              <a:path h="453389">
                <a:moveTo>
                  <a:pt x="0" y="0"/>
                </a:moveTo>
                <a:lnTo>
                  <a:pt x="0" y="453389"/>
                </a:lnTo>
              </a:path>
            </a:pathLst>
          </a:custGeom>
          <a:ln w="381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288029" y="3291204"/>
            <a:ext cx="3477260" cy="0"/>
          </a:xfrm>
          <a:custGeom>
            <a:avLst/>
            <a:gdLst/>
            <a:ahLst/>
            <a:cxnLst/>
            <a:rect l="l" t="t" r="r" b="b"/>
            <a:pathLst>
              <a:path w="3477259">
                <a:moveTo>
                  <a:pt x="0" y="0"/>
                </a:moveTo>
                <a:lnTo>
                  <a:pt x="3477260" y="0"/>
                </a:lnTo>
              </a:path>
            </a:pathLst>
          </a:custGeom>
          <a:ln w="381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763384" y="3293109"/>
            <a:ext cx="0" cy="453390"/>
          </a:xfrm>
          <a:custGeom>
            <a:avLst/>
            <a:gdLst/>
            <a:ahLst/>
            <a:cxnLst/>
            <a:rect l="l" t="t" r="r" b="b"/>
            <a:pathLst>
              <a:path h="453389">
                <a:moveTo>
                  <a:pt x="0" y="0"/>
                </a:moveTo>
                <a:lnTo>
                  <a:pt x="0" y="453389"/>
                </a:lnTo>
              </a:path>
            </a:pathLst>
          </a:custGeom>
          <a:ln w="381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291840" y="3744595"/>
            <a:ext cx="3469640" cy="0"/>
          </a:xfrm>
          <a:custGeom>
            <a:avLst/>
            <a:gdLst/>
            <a:ahLst/>
            <a:cxnLst/>
            <a:rect l="l" t="t" r="r" b="b"/>
            <a:pathLst>
              <a:path w="3469640">
                <a:moveTo>
                  <a:pt x="0" y="0"/>
                </a:moveTo>
                <a:lnTo>
                  <a:pt x="3469640" y="0"/>
                </a:lnTo>
              </a:path>
            </a:pathLst>
          </a:custGeom>
          <a:ln w="381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293745" y="3296920"/>
            <a:ext cx="0" cy="445770"/>
          </a:xfrm>
          <a:custGeom>
            <a:avLst/>
            <a:gdLst/>
            <a:ahLst/>
            <a:cxnLst/>
            <a:rect l="l" t="t" r="r" b="b"/>
            <a:pathLst>
              <a:path h="445770">
                <a:moveTo>
                  <a:pt x="0" y="0"/>
                </a:moveTo>
                <a:lnTo>
                  <a:pt x="0" y="445770"/>
                </a:lnTo>
              </a:path>
            </a:pathLst>
          </a:custGeom>
          <a:ln w="381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291840" y="3295015"/>
            <a:ext cx="3469640" cy="0"/>
          </a:xfrm>
          <a:custGeom>
            <a:avLst/>
            <a:gdLst/>
            <a:ahLst/>
            <a:cxnLst/>
            <a:rect l="l" t="t" r="r" b="b"/>
            <a:pathLst>
              <a:path w="3469640">
                <a:moveTo>
                  <a:pt x="0" y="0"/>
                </a:moveTo>
                <a:lnTo>
                  <a:pt x="3469640" y="0"/>
                </a:lnTo>
              </a:path>
            </a:pathLst>
          </a:custGeom>
          <a:ln w="380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59575" y="3296920"/>
            <a:ext cx="0" cy="445770"/>
          </a:xfrm>
          <a:custGeom>
            <a:avLst/>
            <a:gdLst/>
            <a:ahLst/>
            <a:cxnLst/>
            <a:rect l="l" t="t" r="r" b="b"/>
            <a:pathLst>
              <a:path h="445770">
                <a:moveTo>
                  <a:pt x="0" y="0"/>
                </a:moveTo>
                <a:lnTo>
                  <a:pt x="0" y="445769"/>
                </a:lnTo>
              </a:path>
            </a:pathLst>
          </a:custGeom>
          <a:ln w="380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295650" y="3740784"/>
            <a:ext cx="3462020" cy="0"/>
          </a:xfrm>
          <a:custGeom>
            <a:avLst/>
            <a:gdLst/>
            <a:ahLst/>
            <a:cxnLst/>
            <a:rect l="l" t="t" r="r" b="b"/>
            <a:pathLst>
              <a:path w="3462020">
                <a:moveTo>
                  <a:pt x="0" y="0"/>
                </a:moveTo>
                <a:lnTo>
                  <a:pt x="3462020" y="0"/>
                </a:lnTo>
              </a:path>
            </a:pathLst>
          </a:custGeom>
          <a:ln w="381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297554" y="3300729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8150"/>
                </a:lnTo>
              </a:path>
            </a:pathLst>
          </a:custGeom>
          <a:ln w="381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295650" y="3298825"/>
            <a:ext cx="3462020" cy="0"/>
          </a:xfrm>
          <a:custGeom>
            <a:avLst/>
            <a:gdLst/>
            <a:ahLst/>
            <a:cxnLst/>
            <a:rect l="l" t="t" r="r" b="b"/>
            <a:pathLst>
              <a:path w="3462020">
                <a:moveTo>
                  <a:pt x="0" y="0"/>
                </a:moveTo>
                <a:lnTo>
                  <a:pt x="3462020" y="0"/>
                </a:lnTo>
              </a:path>
            </a:pathLst>
          </a:custGeom>
          <a:ln w="381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755765" y="3300729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8150"/>
                </a:lnTo>
              </a:path>
            </a:pathLst>
          </a:custGeom>
          <a:ln w="381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99459" y="3737609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399" y="0"/>
                </a:lnTo>
              </a:path>
            </a:pathLst>
          </a:custGeom>
          <a:ln w="3175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301365" y="330454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381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299459" y="3302634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399" y="0"/>
                </a:lnTo>
              </a:path>
            </a:pathLst>
          </a:custGeom>
          <a:ln w="381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751955" y="330454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380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303270" y="3734434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779" y="0"/>
                </a:lnTo>
              </a:path>
            </a:pathLst>
          </a:custGeom>
          <a:ln w="381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304540" y="3307079"/>
            <a:ext cx="0" cy="425450"/>
          </a:xfrm>
          <a:custGeom>
            <a:avLst/>
            <a:gdLst/>
            <a:ahLst/>
            <a:cxnLst/>
            <a:rect l="l" t="t" r="r" b="b"/>
            <a:pathLst>
              <a:path h="425450">
                <a:moveTo>
                  <a:pt x="0" y="0"/>
                </a:moveTo>
                <a:lnTo>
                  <a:pt x="0" y="425450"/>
                </a:lnTo>
              </a:path>
            </a:pathLst>
          </a:custGeom>
          <a:ln w="3175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03270" y="3305809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779" y="0"/>
                </a:lnTo>
              </a:path>
            </a:pathLst>
          </a:custGeom>
          <a:ln w="3175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748144" y="3307079"/>
            <a:ext cx="0" cy="425450"/>
          </a:xfrm>
          <a:custGeom>
            <a:avLst/>
            <a:gdLst/>
            <a:ahLst/>
            <a:cxnLst/>
            <a:rect l="l" t="t" r="r" b="b"/>
            <a:pathLst>
              <a:path h="425450">
                <a:moveTo>
                  <a:pt x="0" y="0"/>
                </a:moveTo>
                <a:lnTo>
                  <a:pt x="0" y="425450"/>
                </a:lnTo>
              </a:path>
            </a:pathLst>
          </a:custGeom>
          <a:ln w="3809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305809" y="3730625"/>
            <a:ext cx="3440429" cy="0"/>
          </a:xfrm>
          <a:custGeom>
            <a:avLst/>
            <a:gdLst/>
            <a:ahLst/>
            <a:cxnLst/>
            <a:rect l="l" t="t" r="r" b="b"/>
            <a:pathLst>
              <a:path w="3440429">
                <a:moveTo>
                  <a:pt x="0" y="0"/>
                </a:moveTo>
                <a:lnTo>
                  <a:pt x="3440430" y="0"/>
                </a:lnTo>
              </a:path>
            </a:pathLst>
          </a:custGeom>
          <a:ln w="380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307715" y="3310890"/>
            <a:ext cx="0" cy="417830"/>
          </a:xfrm>
          <a:custGeom>
            <a:avLst/>
            <a:gdLst/>
            <a:ahLst/>
            <a:cxnLst/>
            <a:rect l="l" t="t" r="r" b="b"/>
            <a:pathLst>
              <a:path h="417829">
                <a:moveTo>
                  <a:pt x="0" y="0"/>
                </a:moveTo>
                <a:lnTo>
                  <a:pt x="0" y="417830"/>
                </a:lnTo>
              </a:path>
            </a:pathLst>
          </a:custGeom>
          <a:ln w="381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305809" y="3308984"/>
            <a:ext cx="3440429" cy="0"/>
          </a:xfrm>
          <a:custGeom>
            <a:avLst/>
            <a:gdLst/>
            <a:ahLst/>
            <a:cxnLst/>
            <a:rect l="l" t="t" r="r" b="b"/>
            <a:pathLst>
              <a:path w="3440429">
                <a:moveTo>
                  <a:pt x="0" y="0"/>
                </a:moveTo>
                <a:lnTo>
                  <a:pt x="3440430" y="0"/>
                </a:lnTo>
              </a:path>
            </a:pathLst>
          </a:custGeom>
          <a:ln w="381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744969" y="3310890"/>
            <a:ext cx="0" cy="417830"/>
          </a:xfrm>
          <a:custGeom>
            <a:avLst/>
            <a:gdLst/>
            <a:ahLst/>
            <a:cxnLst/>
            <a:rect l="l" t="t" r="r" b="b"/>
            <a:pathLst>
              <a:path h="417829">
                <a:moveTo>
                  <a:pt x="0" y="0"/>
                </a:moveTo>
                <a:lnTo>
                  <a:pt x="0" y="417830"/>
                </a:lnTo>
              </a:path>
            </a:pathLst>
          </a:custGeom>
          <a:ln w="3175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309620" y="3726815"/>
            <a:ext cx="3434079" cy="0"/>
          </a:xfrm>
          <a:custGeom>
            <a:avLst/>
            <a:gdLst/>
            <a:ahLst/>
            <a:cxnLst/>
            <a:rect l="l" t="t" r="r" b="b"/>
            <a:pathLst>
              <a:path w="3434079">
                <a:moveTo>
                  <a:pt x="0" y="0"/>
                </a:moveTo>
                <a:lnTo>
                  <a:pt x="3434079" y="0"/>
                </a:lnTo>
              </a:path>
            </a:pathLst>
          </a:custGeom>
          <a:ln w="381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311525" y="3314700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209"/>
                </a:lnTo>
              </a:path>
            </a:pathLst>
          </a:custGeom>
          <a:ln w="380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309620" y="3312795"/>
            <a:ext cx="3434079" cy="0"/>
          </a:xfrm>
          <a:custGeom>
            <a:avLst/>
            <a:gdLst/>
            <a:ahLst/>
            <a:cxnLst/>
            <a:rect l="l" t="t" r="r" b="b"/>
            <a:pathLst>
              <a:path w="3434079">
                <a:moveTo>
                  <a:pt x="0" y="0"/>
                </a:moveTo>
                <a:lnTo>
                  <a:pt x="3434079" y="0"/>
                </a:lnTo>
              </a:path>
            </a:pathLst>
          </a:custGeom>
          <a:ln w="381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741794" y="3314700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210"/>
                </a:lnTo>
              </a:path>
            </a:pathLst>
          </a:custGeom>
          <a:ln w="380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313429" y="3723004"/>
            <a:ext cx="3426460" cy="0"/>
          </a:xfrm>
          <a:custGeom>
            <a:avLst/>
            <a:gdLst/>
            <a:ahLst/>
            <a:cxnLst/>
            <a:rect l="l" t="t" r="r" b="b"/>
            <a:pathLst>
              <a:path w="3426459">
                <a:moveTo>
                  <a:pt x="0" y="0"/>
                </a:moveTo>
                <a:lnTo>
                  <a:pt x="3426460" y="0"/>
                </a:lnTo>
              </a:path>
            </a:pathLst>
          </a:custGeom>
          <a:ln w="380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315334" y="3318509"/>
            <a:ext cx="0" cy="402590"/>
          </a:xfrm>
          <a:custGeom>
            <a:avLst/>
            <a:gdLst/>
            <a:ahLst/>
            <a:cxnLst/>
            <a:rect l="l" t="t" r="r" b="b"/>
            <a:pathLst>
              <a:path h="402589">
                <a:moveTo>
                  <a:pt x="0" y="0"/>
                </a:moveTo>
                <a:lnTo>
                  <a:pt x="0" y="402589"/>
                </a:lnTo>
              </a:path>
            </a:pathLst>
          </a:custGeom>
          <a:ln w="381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313429" y="3316604"/>
            <a:ext cx="3426460" cy="0"/>
          </a:xfrm>
          <a:custGeom>
            <a:avLst/>
            <a:gdLst/>
            <a:ahLst/>
            <a:cxnLst/>
            <a:rect l="l" t="t" r="r" b="b"/>
            <a:pathLst>
              <a:path w="3426459">
                <a:moveTo>
                  <a:pt x="0" y="0"/>
                </a:moveTo>
                <a:lnTo>
                  <a:pt x="3426460" y="0"/>
                </a:lnTo>
              </a:path>
            </a:pathLst>
          </a:custGeom>
          <a:ln w="381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737984" y="3318509"/>
            <a:ext cx="0" cy="402590"/>
          </a:xfrm>
          <a:custGeom>
            <a:avLst/>
            <a:gdLst/>
            <a:ahLst/>
            <a:cxnLst/>
            <a:rect l="l" t="t" r="r" b="b"/>
            <a:pathLst>
              <a:path h="402589">
                <a:moveTo>
                  <a:pt x="0" y="0"/>
                </a:moveTo>
                <a:lnTo>
                  <a:pt x="0" y="402589"/>
                </a:lnTo>
              </a:path>
            </a:pathLst>
          </a:custGeom>
          <a:ln w="381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317240" y="3719195"/>
            <a:ext cx="3418840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840" y="0"/>
                </a:lnTo>
              </a:path>
            </a:pathLst>
          </a:custGeom>
          <a:ln w="381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319145" y="332232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70"/>
                </a:lnTo>
              </a:path>
            </a:pathLst>
          </a:custGeom>
          <a:ln w="381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317240" y="3320415"/>
            <a:ext cx="3418840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840" y="0"/>
                </a:lnTo>
              </a:path>
            </a:pathLst>
          </a:custGeom>
          <a:ln w="380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734175" y="332232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380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321050" y="3716020"/>
            <a:ext cx="3411220" cy="0"/>
          </a:xfrm>
          <a:custGeom>
            <a:avLst/>
            <a:gdLst/>
            <a:ahLst/>
            <a:cxnLst/>
            <a:rect l="l" t="t" r="r" b="b"/>
            <a:pathLst>
              <a:path w="3411220">
                <a:moveTo>
                  <a:pt x="0" y="0"/>
                </a:moveTo>
                <a:lnTo>
                  <a:pt x="3411220" y="0"/>
                </a:lnTo>
              </a:path>
            </a:pathLst>
          </a:custGeom>
          <a:ln w="3175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322954" y="3326129"/>
            <a:ext cx="0" cy="388620"/>
          </a:xfrm>
          <a:custGeom>
            <a:avLst/>
            <a:gdLst/>
            <a:ahLst/>
            <a:cxnLst/>
            <a:rect l="l" t="t" r="r" b="b"/>
            <a:pathLst>
              <a:path h="388620">
                <a:moveTo>
                  <a:pt x="0" y="0"/>
                </a:moveTo>
                <a:lnTo>
                  <a:pt x="0" y="388620"/>
                </a:lnTo>
              </a:path>
            </a:pathLst>
          </a:custGeom>
          <a:ln w="381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321050" y="3324225"/>
            <a:ext cx="3411220" cy="0"/>
          </a:xfrm>
          <a:custGeom>
            <a:avLst/>
            <a:gdLst/>
            <a:ahLst/>
            <a:cxnLst/>
            <a:rect l="l" t="t" r="r" b="b"/>
            <a:pathLst>
              <a:path w="3411220">
                <a:moveTo>
                  <a:pt x="0" y="0"/>
                </a:moveTo>
                <a:lnTo>
                  <a:pt x="3411220" y="0"/>
                </a:lnTo>
              </a:path>
            </a:pathLst>
          </a:custGeom>
          <a:ln w="381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730365" y="3326129"/>
            <a:ext cx="0" cy="388620"/>
          </a:xfrm>
          <a:custGeom>
            <a:avLst/>
            <a:gdLst/>
            <a:ahLst/>
            <a:cxnLst/>
            <a:rect l="l" t="t" r="r" b="b"/>
            <a:pathLst>
              <a:path h="388620">
                <a:moveTo>
                  <a:pt x="0" y="0"/>
                </a:moveTo>
                <a:lnTo>
                  <a:pt x="0" y="388620"/>
                </a:lnTo>
              </a:path>
            </a:pathLst>
          </a:custGeom>
          <a:ln w="381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324859" y="3712845"/>
            <a:ext cx="3403600" cy="0"/>
          </a:xfrm>
          <a:custGeom>
            <a:avLst/>
            <a:gdLst/>
            <a:ahLst/>
            <a:cxnLst/>
            <a:rect l="l" t="t" r="r" b="b"/>
            <a:pathLst>
              <a:path w="3403600">
                <a:moveTo>
                  <a:pt x="0" y="0"/>
                </a:moveTo>
                <a:lnTo>
                  <a:pt x="3403599" y="0"/>
                </a:lnTo>
              </a:path>
            </a:pathLst>
          </a:custGeom>
          <a:ln w="381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326129" y="332867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2270"/>
                </a:lnTo>
              </a:path>
            </a:pathLst>
          </a:custGeom>
          <a:ln w="3175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324859" y="3327400"/>
            <a:ext cx="3403600" cy="0"/>
          </a:xfrm>
          <a:custGeom>
            <a:avLst/>
            <a:gdLst/>
            <a:ahLst/>
            <a:cxnLst/>
            <a:rect l="l" t="t" r="r" b="b"/>
            <a:pathLst>
              <a:path w="3403600">
                <a:moveTo>
                  <a:pt x="0" y="0"/>
                </a:moveTo>
                <a:lnTo>
                  <a:pt x="3403599" y="0"/>
                </a:lnTo>
              </a:path>
            </a:pathLst>
          </a:custGeom>
          <a:ln w="3175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726555" y="332867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2269"/>
                </a:lnTo>
              </a:path>
            </a:pathLst>
          </a:custGeom>
          <a:ln w="380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327400" y="3709034"/>
            <a:ext cx="3397250" cy="0"/>
          </a:xfrm>
          <a:custGeom>
            <a:avLst/>
            <a:gdLst/>
            <a:ahLst/>
            <a:cxnLst/>
            <a:rect l="l" t="t" r="r" b="b"/>
            <a:pathLst>
              <a:path w="3397250">
                <a:moveTo>
                  <a:pt x="0" y="0"/>
                </a:moveTo>
                <a:lnTo>
                  <a:pt x="3397250" y="0"/>
                </a:lnTo>
              </a:path>
            </a:pathLst>
          </a:custGeom>
          <a:ln w="381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329304" y="3332479"/>
            <a:ext cx="0" cy="374650"/>
          </a:xfrm>
          <a:custGeom>
            <a:avLst/>
            <a:gdLst/>
            <a:ahLst/>
            <a:cxnLst/>
            <a:rect l="l" t="t" r="r" b="b"/>
            <a:pathLst>
              <a:path h="374650">
                <a:moveTo>
                  <a:pt x="0" y="0"/>
                </a:moveTo>
                <a:lnTo>
                  <a:pt x="0" y="374650"/>
                </a:lnTo>
              </a:path>
            </a:pathLst>
          </a:custGeom>
          <a:ln w="381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27400" y="3330575"/>
            <a:ext cx="3397250" cy="0"/>
          </a:xfrm>
          <a:custGeom>
            <a:avLst/>
            <a:gdLst/>
            <a:ahLst/>
            <a:cxnLst/>
            <a:rect l="l" t="t" r="r" b="b"/>
            <a:pathLst>
              <a:path w="3397250">
                <a:moveTo>
                  <a:pt x="0" y="0"/>
                </a:moveTo>
                <a:lnTo>
                  <a:pt x="3397250" y="0"/>
                </a:lnTo>
              </a:path>
            </a:pathLst>
          </a:custGeom>
          <a:ln w="381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723380" y="3332479"/>
            <a:ext cx="0" cy="374650"/>
          </a:xfrm>
          <a:custGeom>
            <a:avLst/>
            <a:gdLst/>
            <a:ahLst/>
            <a:cxnLst/>
            <a:rect l="l" t="t" r="r" b="b"/>
            <a:pathLst>
              <a:path h="374650">
                <a:moveTo>
                  <a:pt x="0" y="0"/>
                </a:moveTo>
                <a:lnTo>
                  <a:pt x="0" y="374650"/>
                </a:lnTo>
              </a:path>
            </a:pathLst>
          </a:custGeom>
          <a:ln w="3175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31209" y="3705225"/>
            <a:ext cx="3390900" cy="0"/>
          </a:xfrm>
          <a:custGeom>
            <a:avLst/>
            <a:gdLst/>
            <a:ahLst/>
            <a:cxnLst/>
            <a:rect l="l" t="t" r="r" b="b"/>
            <a:pathLst>
              <a:path w="3390900">
                <a:moveTo>
                  <a:pt x="0" y="0"/>
                </a:moveTo>
                <a:lnTo>
                  <a:pt x="3390899" y="0"/>
                </a:lnTo>
              </a:path>
            </a:pathLst>
          </a:custGeom>
          <a:ln w="380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333115" y="333629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381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331209" y="3334384"/>
            <a:ext cx="3390900" cy="0"/>
          </a:xfrm>
          <a:custGeom>
            <a:avLst/>
            <a:gdLst/>
            <a:ahLst/>
            <a:cxnLst/>
            <a:rect l="l" t="t" r="r" b="b"/>
            <a:pathLst>
              <a:path w="3390900">
                <a:moveTo>
                  <a:pt x="0" y="0"/>
                </a:moveTo>
                <a:lnTo>
                  <a:pt x="3390899" y="0"/>
                </a:lnTo>
              </a:path>
            </a:pathLst>
          </a:custGeom>
          <a:ln w="381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720205" y="333629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380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335020" y="3701415"/>
            <a:ext cx="3383279" cy="0"/>
          </a:xfrm>
          <a:custGeom>
            <a:avLst/>
            <a:gdLst/>
            <a:ahLst/>
            <a:cxnLst/>
            <a:rect l="l" t="t" r="r" b="b"/>
            <a:pathLst>
              <a:path w="3383279">
                <a:moveTo>
                  <a:pt x="0" y="0"/>
                </a:moveTo>
                <a:lnTo>
                  <a:pt x="3383279" y="0"/>
                </a:lnTo>
              </a:path>
            </a:pathLst>
          </a:custGeom>
          <a:ln w="381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336925" y="334010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409"/>
                </a:lnTo>
              </a:path>
            </a:pathLst>
          </a:custGeom>
          <a:ln w="380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335020" y="3338195"/>
            <a:ext cx="3383279" cy="0"/>
          </a:xfrm>
          <a:custGeom>
            <a:avLst/>
            <a:gdLst/>
            <a:ahLst/>
            <a:cxnLst/>
            <a:rect l="l" t="t" r="r" b="b"/>
            <a:pathLst>
              <a:path w="3383279">
                <a:moveTo>
                  <a:pt x="0" y="0"/>
                </a:moveTo>
                <a:lnTo>
                  <a:pt x="3383279" y="0"/>
                </a:lnTo>
              </a:path>
            </a:pathLst>
          </a:custGeom>
          <a:ln w="381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716394" y="334010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410"/>
                </a:lnTo>
              </a:path>
            </a:pathLst>
          </a:custGeom>
          <a:ln w="380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338829" y="3697604"/>
            <a:ext cx="3375660" cy="0"/>
          </a:xfrm>
          <a:custGeom>
            <a:avLst/>
            <a:gdLst/>
            <a:ahLst/>
            <a:cxnLst/>
            <a:rect l="l" t="t" r="r" b="b"/>
            <a:pathLst>
              <a:path w="3375659">
                <a:moveTo>
                  <a:pt x="0" y="0"/>
                </a:moveTo>
                <a:lnTo>
                  <a:pt x="3375660" y="0"/>
                </a:lnTo>
              </a:path>
            </a:pathLst>
          </a:custGeom>
          <a:ln w="3809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340734" y="3343909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0"/>
                </a:moveTo>
                <a:lnTo>
                  <a:pt x="0" y="351789"/>
                </a:lnTo>
              </a:path>
            </a:pathLst>
          </a:custGeom>
          <a:ln w="381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338829" y="3342004"/>
            <a:ext cx="3375660" cy="0"/>
          </a:xfrm>
          <a:custGeom>
            <a:avLst/>
            <a:gdLst/>
            <a:ahLst/>
            <a:cxnLst/>
            <a:rect l="l" t="t" r="r" b="b"/>
            <a:pathLst>
              <a:path w="3375659">
                <a:moveTo>
                  <a:pt x="0" y="0"/>
                </a:moveTo>
                <a:lnTo>
                  <a:pt x="3375660" y="0"/>
                </a:lnTo>
              </a:path>
            </a:pathLst>
          </a:custGeom>
          <a:ln w="381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712584" y="3343909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0"/>
                </a:moveTo>
                <a:lnTo>
                  <a:pt x="0" y="351789"/>
                </a:lnTo>
              </a:path>
            </a:pathLst>
          </a:custGeom>
          <a:ln w="381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342640" y="3693795"/>
            <a:ext cx="3368040" cy="0"/>
          </a:xfrm>
          <a:custGeom>
            <a:avLst/>
            <a:gdLst/>
            <a:ahLst/>
            <a:cxnLst/>
            <a:rect l="l" t="t" r="r" b="b"/>
            <a:pathLst>
              <a:path w="3368040">
                <a:moveTo>
                  <a:pt x="0" y="0"/>
                </a:moveTo>
                <a:lnTo>
                  <a:pt x="3368040" y="0"/>
                </a:lnTo>
              </a:path>
            </a:pathLst>
          </a:custGeom>
          <a:ln w="381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344545" y="3347720"/>
            <a:ext cx="0" cy="344170"/>
          </a:xfrm>
          <a:custGeom>
            <a:avLst/>
            <a:gdLst/>
            <a:ahLst/>
            <a:cxnLst/>
            <a:rect l="l" t="t" r="r" b="b"/>
            <a:pathLst>
              <a:path h="344170">
                <a:moveTo>
                  <a:pt x="0" y="0"/>
                </a:moveTo>
                <a:lnTo>
                  <a:pt x="0" y="344170"/>
                </a:lnTo>
              </a:path>
            </a:pathLst>
          </a:custGeom>
          <a:ln w="381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342640" y="3345815"/>
            <a:ext cx="3368040" cy="0"/>
          </a:xfrm>
          <a:custGeom>
            <a:avLst/>
            <a:gdLst/>
            <a:ahLst/>
            <a:cxnLst/>
            <a:rect l="l" t="t" r="r" b="b"/>
            <a:pathLst>
              <a:path w="3368040">
                <a:moveTo>
                  <a:pt x="0" y="0"/>
                </a:moveTo>
                <a:lnTo>
                  <a:pt x="3368040" y="0"/>
                </a:lnTo>
              </a:path>
            </a:pathLst>
          </a:custGeom>
          <a:ln w="3809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708775" y="3347720"/>
            <a:ext cx="0" cy="344170"/>
          </a:xfrm>
          <a:custGeom>
            <a:avLst/>
            <a:gdLst/>
            <a:ahLst/>
            <a:cxnLst/>
            <a:rect l="l" t="t" r="r" b="b"/>
            <a:pathLst>
              <a:path h="344170">
                <a:moveTo>
                  <a:pt x="0" y="0"/>
                </a:moveTo>
                <a:lnTo>
                  <a:pt x="0" y="344169"/>
                </a:lnTo>
              </a:path>
            </a:pathLst>
          </a:custGeom>
          <a:ln w="3809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346450" y="3690620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60420" y="0"/>
                </a:lnTo>
              </a:path>
            </a:pathLst>
          </a:custGeom>
          <a:ln w="3175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347720" y="335025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89"/>
                </a:lnTo>
              </a:path>
            </a:pathLst>
          </a:custGeom>
          <a:ln w="3175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346450" y="3348990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60420" y="0"/>
                </a:lnTo>
              </a:path>
            </a:pathLst>
          </a:custGeom>
          <a:ln w="3175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704965" y="335025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89"/>
                </a:lnTo>
              </a:path>
            </a:pathLst>
          </a:custGeom>
          <a:ln w="381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348990" y="3687445"/>
            <a:ext cx="3354070" cy="0"/>
          </a:xfrm>
          <a:custGeom>
            <a:avLst/>
            <a:gdLst/>
            <a:ahLst/>
            <a:cxnLst/>
            <a:rect l="l" t="t" r="r" b="b"/>
            <a:pathLst>
              <a:path w="3354070">
                <a:moveTo>
                  <a:pt x="0" y="0"/>
                </a:moveTo>
                <a:lnTo>
                  <a:pt x="3354069" y="0"/>
                </a:lnTo>
              </a:path>
            </a:pathLst>
          </a:custGeom>
          <a:ln w="381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350895" y="3354070"/>
            <a:ext cx="0" cy="331470"/>
          </a:xfrm>
          <a:custGeom>
            <a:avLst/>
            <a:gdLst/>
            <a:ahLst/>
            <a:cxnLst/>
            <a:rect l="l" t="t" r="r" b="b"/>
            <a:pathLst>
              <a:path h="331470">
                <a:moveTo>
                  <a:pt x="0" y="0"/>
                </a:moveTo>
                <a:lnTo>
                  <a:pt x="0" y="331470"/>
                </a:lnTo>
              </a:path>
            </a:pathLst>
          </a:custGeom>
          <a:ln w="381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348990" y="3352165"/>
            <a:ext cx="3354070" cy="0"/>
          </a:xfrm>
          <a:custGeom>
            <a:avLst/>
            <a:gdLst/>
            <a:ahLst/>
            <a:cxnLst/>
            <a:rect l="l" t="t" r="r" b="b"/>
            <a:pathLst>
              <a:path w="3354070">
                <a:moveTo>
                  <a:pt x="0" y="0"/>
                </a:moveTo>
                <a:lnTo>
                  <a:pt x="3354069" y="0"/>
                </a:lnTo>
              </a:path>
            </a:pathLst>
          </a:custGeom>
          <a:ln w="380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701790" y="3354070"/>
            <a:ext cx="0" cy="331470"/>
          </a:xfrm>
          <a:custGeom>
            <a:avLst/>
            <a:gdLst/>
            <a:ahLst/>
            <a:cxnLst/>
            <a:rect l="l" t="t" r="r" b="b"/>
            <a:pathLst>
              <a:path h="331470">
                <a:moveTo>
                  <a:pt x="0" y="0"/>
                </a:moveTo>
                <a:lnTo>
                  <a:pt x="0" y="331469"/>
                </a:lnTo>
              </a:path>
            </a:pathLst>
          </a:custGeom>
          <a:ln w="3175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352800" y="3683634"/>
            <a:ext cx="3347720" cy="0"/>
          </a:xfrm>
          <a:custGeom>
            <a:avLst/>
            <a:gdLst/>
            <a:ahLst/>
            <a:cxnLst/>
            <a:rect l="l" t="t" r="r" b="b"/>
            <a:pathLst>
              <a:path w="3347720">
                <a:moveTo>
                  <a:pt x="0" y="0"/>
                </a:moveTo>
                <a:lnTo>
                  <a:pt x="3347720" y="0"/>
                </a:lnTo>
              </a:path>
            </a:pathLst>
          </a:custGeom>
          <a:ln w="381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54704" y="3357879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381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352800" y="3355975"/>
            <a:ext cx="3347720" cy="0"/>
          </a:xfrm>
          <a:custGeom>
            <a:avLst/>
            <a:gdLst/>
            <a:ahLst/>
            <a:cxnLst/>
            <a:rect l="l" t="t" r="r" b="b"/>
            <a:pathLst>
              <a:path w="3347720">
                <a:moveTo>
                  <a:pt x="0" y="0"/>
                </a:moveTo>
                <a:lnTo>
                  <a:pt x="3347720" y="0"/>
                </a:lnTo>
              </a:path>
            </a:pathLst>
          </a:custGeom>
          <a:ln w="381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698615" y="3357879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381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356609" y="3679825"/>
            <a:ext cx="3340100" cy="0"/>
          </a:xfrm>
          <a:custGeom>
            <a:avLst/>
            <a:gdLst/>
            <a:ahLst/>
            <a:cxnLst/>
            <a:rect l="l" t="t" r="r" b="b"/>
            <a:pathLst>
              <a:path w="3340100">
                <a:moveTo>
                  <a:pt x="0" y="0"/>
                </a:moveTo>
                <a:lnTo>
                  <a:pt x="3340099" y="0"/>
                </a:lnTo>
              </a:path>
            </a:pathLst>
          </a:custGeom>
          <a:ln w="380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358515" y="3361690"/>
            <a:ext cx="0" cy="316230"/>
          </a:xfrm>
          <a:custGeom>
            <a:avLst/>
            <a:gdLst/>
            <a:ahLst/>
            <a:cxnLst/>
            <a:rect l="l" t="t" r="r" b="b"/>
            <a:pathLst>
              <a:path h="316229">
                <a:moveTo>
                  <a:pt x="0" y="0"/>
                </a:moveTo>
                <a:lnTo>
                  <a:pt x="0" y="316230"/>
                </a:lnTo>
              </a:path>
            </a:pathLst>
          </a:custGeom>
          <a:ln w="381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356609" y="3359784"/>
            <a:ext cx="3340100" cy="0"/>
          </a:xfrm>
          <a:custGeom>
            <a:avLst/>
            <a:gdLst/>
            <a:ahLst/>
            <a:cxnLst/>
            <a:rect l="l" t="t" r="r" b="b"/>
            <a:pathLst>
              <a:path w="3340100">
                <a:moveTo>
                  <a:pt x="0" y="0"/>
                </a:moveTo>
                <a:lnTo>
                  <a:pt x="3340099" y="0"/>
                </a:lnTo>
              </a:path>
            </a:pathLst>
          </a:custGeom>
          <a:ln w="381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694805" y="3361690"/>
            <a:ext cx="0" cy="316230"/>
          </a:xfrm>
          <a:custGeom>
            <a:avLst/>
            <a:gdLst/>
            <a:ahLst/>
            <a:cxnLst/>
            <a:rect l="l" t="t" r="r" b="b"/>
            <a:pathLst>
              <a:path h="316229">
                <a:moveTo>
                  <a:pt x="0" y="0"/>
                </a:moveTo>
                <a:lnTo>
                  <a:pt x="0" y="316230"/>
                </a:lnTo>
              </a:path>
            </a:pathLst>
          </a:custGeom>
          <a:ln w="380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360420" y="3676015"/>
            <a:ext cx="3332479" cy="0"/>
          </a:xfrm>
          <a:custGeom>
            <a:avLst/>
            <a:gdLst/>
            <a:ahLst/>
            <a:cxnLst/>
            <a:rect l="l" t="t" r="r" b="b"/>
            <a:pathLst>
              <a:path w="3332479">
                <a:moveTo>
                  <a:pt x="0" y="0"/>
                </a:moveTo>
                <a:lnTo>
                  <a:pt x="3332479" y="0"/>
                </a:lnTo>
              </a:path>
            </a:pathLst>
          </a:custGeom>
          <a:ln w="381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362325" y="3365500"/>
            <a:ext cx="0" cy="308610"/>
          </a:xfrm>
          <a:custGeom>
            <a:avLst/>
            <a:gdLst/>
            <a:ahLst/>
            <a:cxnLst/>
            <a:rect l="l" t="t" r="r" b="b"/>
            <a:pathLst>
              <a:path h="308610">
                <a:moveTo>
                  <a:pt x="0" y="0"/>
                </a:moveTo>
                <a:lnTo>
                  <a:pt x="0" y="308609"/>
                </a:lnTo>
              </a:path>
            </a:pathLst>
          </a:custGeom>
          <a:ln w="380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360420" y="3363595"/>
            <a:ext cx="3332479" cy="0"/>
          </a:xfrm>
          <a:custGeom>
            <a:avLst/>
            <a:gdLst/>
            <a:ahLst/>
            <a:cxnLst/>
            <a:rect l="l" t="t" r="r" b="b"/>
            <a:pathLst>
              <a:path w="3332479">
                <a:moveTo>
                  <a:pt x="0" y="0"/>
                </a:moveTo>
                <a:lnTo>
                  <a:pt x="3332479" y="0"/>
                </a:lnTo>
              </a:path>
            </a:pathLst>
          </a:custGeom>
          <a:ln w="381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690994" y="3365500"/>
            <a:ext cx="0" cy="308610"/>
          </a:xfrm>
          <a:custGeom>
            <a:avLst/>
            <a:gdLst/>
            <a:ahLst/>
            <a:cxnLst/>
            <a:rect l="l" t="t" r="r" b="b"/>
            <a:pathLst>
              <a:path h="308610">
                <a:moveTo>
                  <a:pt x="0" y="0"/>
                </a:moveTo>
                <a:lnTo>
                  <a:pt x="0" y="308610"/>
                </a:lnTo>
              </a:path>
            </a:pathLst>
          </a:custGeom>
          <a:ln w="380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364229" y="3672204"/>
            <a:ext cx="3324860" cy="0"/>
          </a:xfrm>
          <a:custGeom>
            <a:avLst/>
            <a:gdLst/>
            <a:ahLst/>
            <a:cxnLst/>
            <a:rect l="l" t="t" r="r" b="b"/>
            <a:pathLst>
              <a:path w="3324859">
                <a:moveTo>
                  <a:pt x="0" y="0"/>
                </a:moveTo>
                <a:lnTo>
                  <a:pt x="3324860" y="0"/>
                </a:lnTo>
              </a:path>
            </a:pathLst>
          </a:custGeom>
          <a:ln w="380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366134" y="3369309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989"/>
                </a:lnTo>
              </a:path>
            </a:pathLst>
          </a:custGeom>
          <a:ln w="381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364229" y="3367404"/>
            <a:ext cx="3324860" cy="0"/>
          </a:xfrm>
          <a:custGeom>
            <a:avLst/>
            <a:gdLst/>
            <a:ahLst/>
            <a:cxnLst/>
            <a:rect l="l" t="t" r="r" b="b"/>
            <a:pathLst>
              <a:path w="3324859">
                <a:moveTo>
                  <a:pt x="0" y="0"/>
                </a:moveTo>
                <a:lnTo>
                  <a:pt x="3324860" y="0"/>
                </a:lnTo>
              </a:path>
            </a:pathLst>
          </a:custGeom>
          <a:ln w="381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687184" y="3369309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989"/>
                </a:lnTo>
              </a:path>
            </a:pathLst>
          </a:custGeom>
          <a:ln w="381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368040" y="3669029"/>
            <a:ext cx="3317240" cy="0"/>
          </a:xfrm>
          <a:custGeom>
            <a:avLst/>
            <a:gdLst/>
            <a:ahLst/>
            <a:cxnLst/>
            <a:rect l="l" t="t" r="r" b="b"/>
            <a:pathLst>
              <a:path w="3317240">
                <a:moveTo>
                  <a:pt x="0" y="0"/>
                </a:moveTo>
                <a:lnTo>
                  <a:pt x="3317240" y="0"/>
                </a:lnTo>
              </a:path>
            </a:pathLst>
          </a:custGeom>
          <a:ln w="3175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369309" y="3371850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09"/>
                </a:lnTo>
              </a:path>
            </a:pathLst>
          </a:custGeom>
          <a:ln w="3175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368040" y="3370579"/>
            <a:ext cx="3317240" cy="0"/>
          </a:xfrm>
          <a:custGeom>
            <a:avLst/>
            <a:gdLst/>
            <a:ahLst/>
            <a:cxnLst/>
            <a:rect l="l" t="t" r="r" b="b"/>
            <a:pathLst>
              <a:path w="3317240">
                <a:moveTo>
                  <a:pt x="0" y="0"/>
                </a:moveTo>
                <a:lnTo>
                  <a:pt x="3317240" y="0"/>
                </a:lnTo>
              </a:path>
            </a:pathLst>
          </a:custGeom>
          <a:ln w="3175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683375" y="3371850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3809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370579" y="3665854"/>
            <a:ext cx="3310890" cy="0"/>
          </a:xfrm>
          <a:custGeom>
            <a:avLst/>
            <a:gdLst/>
            <a:ahLst/>
            <a:cxnLst/>
            <a:rect l="l" t="t" r="r" b="b"/>
            <a:pathLst>
              <a:path w="3310890">
                <a:moveTo>
                  <a:pt x="0" y="0"/>
                </a:moveTo>
                <a:lnTo>
                  <a:pt x="3310890" y="0"/>
                </a:lnTo>
              </a:path>
            </a:pathLst>
          </a:custGeom>
          <a:ln w="380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372484" y="337565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289"/>
                </a:lnTo>
              </a:path>
            </a:pathLst>
          </a:custGeom>
          <a:ln w="381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370579" y="3373754"/>
            <a:ext cx="3310890" cy="0"/>
          </a:xfrm>
          <a:custGeom>
            <a:avLst/>
            <a:gdLst/>
            <a:ahLst/>
            <a:cxnLst/>
            <a:rect l="l" t="t" r="r" b="b"/>
            <a:pathLst>
              <a:path w="3310890">
                <a:moveTo>
                  <a:pt x="0" y="0"/>
                </a:moveTo>
                <a:lnTo>
                  <a:pt x="3310890" y="0"/>
                </a:lnTo>
              </a:path>
            </a:pathLst>
          </a:custGeom>
          <a:ln w="381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680200" y="337565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289"/>
                </a:lnTo>
              </a:path>
            </a:pathLst>
          </a:custGeom>
          <a:ln w="3175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374390" y="3662045"/>
            <a:ext cx="3304540" cy="0"/>
          </a:xfrm>
          <a:custGeom>
            <a:avLst/>
            <a:gdLst/>
            <a:ahLst/>
            <a:cxnLst/>
            <a:rect l="l" t="t" r="r" b="b"/>
            <a:pathLst>
              <a:path w="3304540">
                <a:moveTo>
                  <a:pt x="0" y="0"/>
                </a:moveTo>
                <a:lnTo>
                  <a:pt x="3304540" y="0"/>
                </a:lnTo>
              </a:path>
            </a:pathLst>
          </a:custGeom>
          <a:ln w="381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376295" y="3379470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670"/>
                </a:lnTo>
              </a:path>
            </a:pathLst>
          </a:custGeom>
          <a:ln w="381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374390" y="3377565"/>
            <a:ext cx="3304540" cy="0"/>
          </a:xfrm>
          <a:custGeom>
            <a:avLst/>
            <a:gdLst/>
            <a:ahLst/>
            <a:cxnLst/>
            <a:rect l="l" t="t" r="r" b="b"/>
            <a:pathLst>
              <a:path w="3304540">
                <a:moveTo>
                  <a:pt x="0" y="0"/>
                </a:moveTo>
                <a:lnTo>
                  <a:pt x="3304540" y="0"/>
                </a:lnTo>
              </a:path>
            </a:pathLst>
          </a:custGeom>
          <a:ln w="380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677025" y="3379470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669"/>
                </a:lnTo>
              </a:path>
            </a:pathLst>
          </a:custGeom>
          <a:ln w="380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378200" y="3658234"/>
            <a:ext cx="3296920" cy="0"/>
          </a:xfrm>
          <a:custGeom>
            <a:avLst/>
            <a:gdLst/>
            <a:ahLst/>
            <a:cxnLst/>
            <a:rect l="l" t="t" r="r" b="b"/>
            <a:pathLst>
              <a:path w="3296920">
                <a:moveTo>
                  <a:pt x="0" y="0"/>
                </a:moveTo>
                <a:lnTo>
                  <a:pt x="3296920" y="0"/>
                </a:lnTo>
              </a:path>
            </a:pathLst>
          </a:custGeom>
          <a:ln w="381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380104" y="3383279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0" y="273050"/>
                </a:lnTo>
              </a:path>
            </a:pathLst>
          </a:custGeom>
          <a:ln w="381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378200" y="3381375"/>
            <a:ext cx="3296920" cy="0"/>
          </a:xfrm>
          <a:custGeom>
            <a:avLst/>
            <a:gdLst/>
            <a:ahLst/>
            <a:cxnLst/>
            <a:rect l="l" t="t" r="r" b="b"/>
            <a:pathLst>
              <a:path w="3296920">
                <a:moveTo>
                  <a:pt x="0" y="0"/>
                </a:moveTo>
                <a:lnTo>
                  <a:pt x="3296920" y="0"/>
                </a:lnTo>
              </a:path>
            </a:pathLst>
          </a:custGeom>
          <a:ln w="381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673215" y="3383279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0" y="273050"/>
                </a:lnTo>
              </a:path>
            </a:pathLst>
          </a:custGeom>
          <a:ln w="381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382009" y="3654425"/>
            <a:ext cx="3289300" cy="0"/>
          </a:xfrm>
          <a:custGeom>
            <a:avLst/>
            <a:gdLst/>
            <a:ahLst/>
            <a:cxnLst/>
            <a:rect l="l" t="t" r="r" b="b"/>
            <a:pathLst>
              <a:path w="3289300">
                <a:moveTo>
                  <a:pt x="0" y="0"/>
                </a:moveTo>
                <a:lnTo>
                  <a:pt x="3289299" y="0"/>
                </a:lnTo>
              </a:path>
            </a:pathLst>
          </a:custGeom>
          <a:ln w="380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383915" y="3387090"/>
            <a:ext cx="0" cy="265430"/>
          </a:xfrm>
          <a:custGeom>
            <a:avLst/>
            <a:gdLst/>
            <a:ahLst/>
            <a:cxnLst/>
            <a:rect l="l" t="t" r="r" b="b"/>
            <a:pathLst>
              <a:path h="265429">
                <a:moveTo>
                  <a:pt x="0" y="0"/>
                </a:moveTo>
                <a:lnTo>
                  <a:pt x="0" y="265430"/>
                </a:lnTo>
              </a:path>
            </a:pathLst>
          </a:custGeom>
          <a:ln w="381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382009" y="3385184"/>
            <a:ext cx="3289300" cy="0"/>
          </a:xfrm>
          <a:custGeom>
            <a:avLst/>
            <a:gdLst/>
            <a:ahLst/>
            <a:cxnLst/>
            <a:rect l="l" t="t" r="r" b="b"/>
            <a:pathLst>
              <a:path w="3289300">
                <a:moveTo>
                  <a:pt x="0" y="0"/>
                </a:moveTo>
                <a:lnTo>
                  <a:pt x="3289299" y="0"/>
                </a:lnTo>
              </a:path>
            </a:pathLst>
          </a:custGeom>
          <a:ln w="381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669405" y="3387090"/>
            <a:ext cx="0" cy="265430"/>
          </a:xfrm>
          <a:custGeom>
            <a:avLst/>
            <a:gdLst/>
            <a:ahLst/>
            <a:cxnLst/>
            <a:rect l="l" t="t" r="r" b="b"/>
            <a:pathLst>
              <a:path h="265429">
                <a:moveTo>
                  <a:pt x="0" y="0"/>
                </a:moveTo>
                <a:lnTo>
                  <a:pt x="0" y="265430"/>
                </a:lnTo>
              </a:path>
            </a:pathLst>
          </a:custGeom>
          <a:ln w="380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385820" y="3650615"/>
            <a:ext cx="3281679" cy="0"/>
          </a:xfrm>
          <a:custGeom>
            <a:avLst/>
            <a:gdLst/>
            <a:ahLst/>
            <a:cxnLst/>
            <a:rect l="l" t="t" r="r" b="b"/>
            <a:pathLst>
              <a:path w="3281679">
                <a:moveTo>
                  <a:pt x="0" y="0"/>
                </a:moveTo>
                <a:lnTo>
                  <a:pt x="3281679" y="0"/>
                </a:lnTo>
              </a:path>
            </a:pathLst>
          </a:custGeom>
          <a:ln w="381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387725" y="3390900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809"/>
                </a:lnTo>
              </a:path>
            </a:pathLst>
          </a:custGeom>
          <a:ln w="3809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385820" y="3388995"/>
            <a:ext cx="3281679" cy="0"/>
          </a:xfrm>
          <a:custGeom>
            <a:avLst/>
            <a:gdLst/>
            <a:ahLst/>
            <a:cxnLst/>
            <a:rect l="l" t="t" r="r" b="b"/>
            <a:pathLst>
              <a:path w="3281679">
                <a:moveTo>
                  <a:pt x="0" y="0"/>
                </a:moveTo>
                <a:lnTo>
                  <a:pt x="3281679" y="0"/>
                </a:lnTo>
              </a:path>
            </a:pathLst>
          </a:custGeom>
          <a:ln w="381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665594" y="3390900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810"/>
                </a:lnTo>
              </a:path>
            </a:pathLst>
          </a:custGeom>
          <a:ln w="3809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389629" y="3647440"/>
            <a:ext cx="3274060" cy="0"/>
          </a:xfrm>
          <a:custGeom>
            <a:avLst/>
            <a:gdLst/>
            <a:ahLst/>
            <a:cxnLst/>
            <a:rect l="l" t="t" r="r" b="b"/>
            <a:pathLst>
              <a:path w="3274059">
                <a:moveTo>
                  <a:pt x="0" y="0"/>
                </a:moveTo>
                <a:lnTo>
                  <a:pt x="3274060" y="0"/>
                </a:lnTo>
              </a:path>
            </a:pathLst>
          </a:custGeom>
          <a:ln w="3175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390900" y="3394709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59"/>
                </a:lnTo>
              </a:path>
            </a:pathLst>
          </a:custGeom>
          <a:ln w="3175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389629" y="3392804"/>
            <a:ext cx="3274060" cy="0"/>
          </a:xfrm>
          <a:custGeom>
            <a:avLst/>
            <a:gdLst/>
            <a:ahLst/>
            <a:cxnLst/>
            <a:rect l="l" t="t" r="r" b="b"/>
            <a:pathLst>
              <a:path w="3274059">
                <a:moveTo>
                  <a:pt x="0" y="0"/>
                </a:moveTo>
                <a:lnTo>
                  <a:pt x="3274060" y="0"/>
                </a:lnTo>
              </a:path>
            </a:pathLst>
          </a:custGeom>
          <a:ln w="381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661784" y="3394709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59"/>
                </a:lnTo>
              </a:path>
            </a:pathLst>
          </a:custGeom>
          <a:ln w="381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392170" y="3644265"/>
            <a:ext cx="3267710" cy="0"/>
          </a:xfrm>
          <a:custGeom>
            <a:avLst/>
            <a:gdLst/>
            <a:ahLst/>
            <a:cxnLst/>
            <a:rect l="l" t="t" r="r" b="b"/>
            <a:pathLst>
              <a:path w="3267709">
                <a:moveTo>
                  <a:pt x="0" y="0"/>
                </a:moveTo>
                <a:lnTo>
                  <a:pt x="3267709" y="0"/>
                </a:lnTo>
              </a:path>
            </a:pathLst>
          </a:custGeom>
          <a:ln w="381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394075" y="339725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5109"/>
                </a:lnTo>
              </a:path>
            </a:pathLst>
          </a:custGeom>
          <a:ln w="380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392170" y="3395979"/>
            <a:ext cx="3267710" cy="0"/>
          </a:xfrm>
          <a:custGeom>
            <a:avLst/>
            <a:gdLst/>
            <a:ahLst/>
            <a:cxnLst/>
            <a:rect l="l" t="t" r="r" b="b"/>
            <a:pathLst>
              <a:path w="3267709">
                <a:moveTo>
                  <a:pt x="0" y="0"/>
                </a:moveTo>
                <a:lnTo>
                  <a:pt x="3267709" y="0"/>
                </a:lnTo>
              </a:path>
            </a:pathLst>
          </a:custGeom>
          <a:ln w="3175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658609" y="339725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5110"/>
                </a:lnTo>
              </a:path>
            </a:pathLst>
          </a:custGeom>
          <a:ln w="3175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395979" y="3640454"/>
            <a:ext cx="3261360" cy="0"/>
          </a:xfrm>
          <a:custGeom>
            <a:avLst/>
            <a:gdLst/>
            <a:ahLst/>
            <a:cxnLst/>
            <a:rect l="l" t="t" r="r" b="b"/>
            <a:pathLst>
              <a:path w="3261359">
                <a:moveTo>
                  <a:pt x="0" y="0"/>
                </a:moveTo>
                <a:lnTo>
                  <a:pt x="3261360" y="0"/>
                </a:lnTo>
              </a:path>
            </a:pathLst>
          </a:custGeom>
          <a:ln w="380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397884" y="3401059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381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395979" y="3399154"/>
            <a:ext cx="3261360" cy="0"/>
          </a:xfrm>
          <a:custGeom>
            <a:avLst/>
            <a:gdLst/>
            <a:ahLst/>
            <a:cxnLst/>
            <a:rect l="l" t="t" r="r" b="b"/>
            <a:pathLst>
              <a:path w="3261359">
                <a:moveTo>
                  <a:pt x="0" y="0"/>
                </a:moveTo>
                <a:lnTo>
                  <a:pt x="3261360" y="0"/>
                </a:lnTo>
              </a:path>
            </a:pathLst>
          </a:custGeom>
          <a:ln w="381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655434" y="3401059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381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399790" y="3636645"/>
            <a:ext cx="3253740" cy="0"/>
          </a:xfrm>
          <a:custGeom>
            <a:avLst/>
            <a:gdLst/>
            <a:ahLst/>
            <a:cxnLst/>
            <a:rect l="l" t="t" r="r" b="b"/>
            <a:pathLst>
              <a:path w="3253740">
                <a:moveTo>
                  <a:pt x="0" y="0"/>
                </a:moveTo>
                <a:lnTo>
                  <a:pt x="3253740" y="0"/>
                </a:lnTo>
              </a:path>
            </a:pathLst>
          </a:custGeom>
          <a:ln w="381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401695" y="3404870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70"/>
                </a:lnTo>
              </a:path>
            </a:pathLst>
          </a:custGeom>
          <a:ln w="381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399790" y="3402965"/>
            <a:ext cx="3253740" cy="0"/>
          </a:xfrm>
          <a:custGeom>
            <a:avLst/>
            <a:gdLst/>
            <a:ahLst/>
            <a:cxnLst/>
            <a:rect l="l" t="t" r="r" b="b"/>
            <a:pathLst>
              <a:path w="3253740">
                <a:moveTo>
                  <a:pt x="0" y="0"/>
                </a:moveTo>
                <a:lnTo>
                  <a:pt x="3253740" y="0"/>
                </a:lnTo>
              </a:path>
            </a:pathLst>
          </a:custGeom>
          <a:ln w="380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651625" y="3404870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69"/>
                </a:lnTo>
              </a:path>
            </a:pathLst>
          </a:custGeom>
          <a:ln w="380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403600" y="3632834"/>
            <a:ext cx="3246120" cy="0"/>
          </a:xfrm>
          <a:custGeom>
            <a:avLst/>
            <a:gdLst/>
            <a:ahLst/>
            <a:cxnLst/>
            <a:rect l="l" t="t" r="r" b="b"/>
            <a:pathLst>
              <a:path w="3246120">
                <a:moveTo>
                  <a:pt x="0" y="0"/>
                </a:moveTo>
                <a:lnTo>
                  <a:pt x="3246120" y="0"/>
                </a:lnTo>
              </a:path>
            </a:pathLst>
          </a:custGeom>
          <a:ln w="381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405504" y="3408679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381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403600" y="3406775"/>
            <a:ext cx="3246120" cy="0"/>
          </a:xfrm>
          <a:custGeom>
            <a:avLst/>
            <a:gdLst/>
            <a:ahLst/>
            <a:cxnLst/>
            <a:rect l="l" t="t" r="r" b="b"/>
            <a:pathLst>
              <a:path w="3246120">
                <a:moveTo>
                  <a:pt x="0" y="0"/>
                </a:moveTo>
                <a:lnTo>
                  <a:pt x="3246120" y="0"/>
                </a:lnTo>
              </a:path>
            </a:pathLst>
          </a:custGeom>
          <a:ln w="381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647815" y="3408679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381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407409" y="3629025"/>
            <a:ext cx="3238500" cy="0"/>
          </a:xfrm>
          <a:custGeom>
            <a:avLst/>
            <a:gdLst/>
            <a:ahLst/>
            <a:cxnLst/>
            <a:rect l="l" t="t" r="r" b="b"/>
            <a:pathLst>
              <a:path w="3238500">
                <a:moveTo>
                  <a:pt x="0" y="0"/>
                </a:moveTo>
                <a:lnTo>
                  <a:pt x="3238499" y="0"/>
                </a:lnTo>
              </a:path>
            </a:pathLst>
          </a:custGeom>
          <a:ln w="380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409315" y="341249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630"/>
                </a:lnTo>
              </a:path>
            </a:pathLst>
          </a:custGeom>
          <a:ln w="381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407409" y="3410584"/>
            <a:ext cx="3238500" cy="0"/>
          </a:xfrm>
          <a:custGeom>
            <a:avLst/>
            <a:gdLst/>
            <a:ahLst/>
            <a:cxnLst/>
            <a:rect l="l" t="t" r="r" b="b"/>
            <a:pathLst>
              <a:path w="3238500">
                <a:moveTo>
                  <a:pt x="0" y="0"/>
                </a:moveTo>
                <a:lnTo>
                  <a:pt x="3238499" y="0"/>
                </a:lnTo>
              </a:path>
            </a:pathLst>
          </a:custGeom>
          <a:ln w="381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644005" y="341249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630"/>
                </a:lnTo>
              </a:path>
            </a:pathLst>
          </a:custGeom>
          <a:ln w="380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411220" y="3625850"/>
            <a:ext cx="3230880" cy="0"/>
          </a:xfrm>
          <a:custGeom>
            <a:avLst/>
            <a:gdLst/>
            <a:ahLst/>
            <a:cxnLst/>
            <a:rect l="l" t="t" r="r" b="b"/>
            <a:pathLst>
              <a:path w="3230879">
                <a:moveTo>
                  <a:pt x="0" y="0"/>
                </a:moveTo>
                <a:lnTo>
                  <a:pt x="3230879" y="0"/>
                </a:lnTo>
              </a:path>
            </a:pathLst>
          </a:custGeom>
          <a:ln w="3175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412490" y="3416300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79"/>
                </a:lnTo>
              </a:path>
            </a:pathLst>
          </a:custGeom>
          <a:ln w="3175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411220" y="3414395"/>
            <a:ext cx="3230880" cy="0"/>
          </a:xfrm>
          <a:custGeom>
            <a:avLst/>
            <a:gdLst/>
            <a:ahLst/>
            <a:cxnLst/>
            <a:rect l="l" t="t" r="r" b="b"/>
            <a:pathLst>
              <a:path w="3230879">
                <a:moveTo>
                  <a:pt x="0" y="0"/>
                </a:moveTo>
                <a:lnTo>
                  <a:pt x="3230879" y="0"/>
                </a:lnTo>
              </a:path>
            </a:pathLst>
          </a:custGeom>
          <a:ln w="381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640194" y="3416300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80"/>
                </a:lnTo>
              </a:path>
            </a:pathLst>
          </a:custGeom>
          <a:ln w="380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413759" y="3622675"/>
            <a:ext cx="3224530" cy="0"/>
          </a:xfrm>
          <a:custGeom>
            <a:avLst/>
            <a:gdLst/>
            <a:ahLst/>
            <a:cxnLst/>
            <a:rect l="l" t="t" r="r" b="b"/>
            <a:pathLst>
              <a:path w="3224529">
                <a:moveTo>
                  <a:pt x="0" y="0"/>
                </a:moveTo>
                <a:lnTo>
                  <a:pt x="3224530" y="0"/>
                </a:lnTo>
              </a:path>
            </a:pathLst>
          </a:custGeom>
          <a:ln w="380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415665" y="3418840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0"/>
                </a:moveTo>
                <a:lnTo>
                  <a:pt x="0" y="201930"/>
                </a:lnTo>
              </a:path>
            </a:pathLst>
          </a:custGeom>
          <a:ln w="381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413759" y="3417570"/>
            <a:ext cx="3224530" cy="0"/>
          </a:xfrm>
          <a:custGeom>
            <a:avLst/>
            <a:gdLst/>
            <a:ahLst/>
            <a:cxnLst/>
            <a:rect l="l" t="t" r="r" b="b"/>
            <a:pathLst>
              <a:path w="3224529">
                <a:moveTo>
                  <a:pt x="0" y="0"/>
                </a:moveTo>
                <a:lnTo>
                  <a:pt x="3224530" y="0"/>
                </a:lnTo>
              </a:path>
            </a:pathLst>
          </a:custGeom>
          <a:ln w="3175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637019" y="3418840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0"/>
                </a:moveTo>
                <a:lnTo>
                  <a:pt x="0" y="201930"/>
                </a:lnTo>
              </a:path>
            </a:pathLst>
          </a:custGeom>
          <a:ln w="3175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417570" y="3618865"/>
            <a:ext cx="3218180" cy="0"/>
          </a:xfrm>
          <a:custGeom>
            <a:avLst/>
            <a:gdLst/>
            <a:ahLst/>
            <a:cxnLst/>
            <a:rect l="l" t="t" r="r" b="b"/>
            <a:pathLst>
              <a:path w="3218179">
                <a:moveTo>
                  <a:pt x="0" y="0"/>
                </a:moveTo>
                <a:lnTo>
                  <a:pt x="3218179" y="0"/>
                </a:lnTo>
              </a:path>
            </a:pathLst>
          </a:custGeom>
          <a:ln w="381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419475" y="3422650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0"/>
                </a:moveTo>
                <a:lnTo>
                  <a:pt x="0" y="194309"/>
                </a:lnTo>
              </a:path>
            </a:pathLst>
          </a:custGeom>
          <a:ln w="3809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417570" y="3420745"/>
            <a:ext cx="3218180" cy="0"/>
          </a:xfrm>
          <a:custGeom>
            <a:avLst/>
            <a:gdLst/>
            <a:ahLst/>
            <a:cxnLst/>
            <a:rect l="l" t="t" r="r" b="b"/>
            <a:pathLst>
              <a:path w="3218179">
                <a:moveTo>
                  <a:pt x="0" y="0"/>
                </a:moveTo>
                <a:lnTo>
                  <a:pt x="3218179" y="0"/>
                </a:lnTo>
              </a:path>
            </a:pathLst>
          </a:custGeom>
          <a:ln w="381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633844" y="3422650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0"/>
                </a:moveTo>
                <a:lnTo>
                  <a:pt x="0" y="194310"/>
                </a:lnTo>
              </a:path>
            </a:pathLst>
          </a:custGeom>
          <a:ln w="3809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421379" y="3615054"/>
            <a:ext cx="3210560" cy="0"/>
          </a:xfrm>
          <a:custGeom>
            <a:avLst/>
            <a:gdLst/>
            <a:ahLst/>
            <a:cxnLst/>
            <a:rect l="l" t="t" r="r" b="b"/>
            <a:pathLst>
              <a:path w="3210559">
                <a:moveTo>
                  <a:pt x="0" y="0"/>
                </a:moveTo>
                <a:lnTo>
                  <a:pt x="3210560" y="0"/>
                </a:lnTo>
              </a:path>
            </a:pathLst>
          </a:custGeom>
          <a:ln w="380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423284" y="3426459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89"/>
                </a:lnTo>
              </a:path>
            </a:pathLst>
          </a:custGeom>
          <a:ln w="381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421379" y="3424554"/>
            <a:ext cx="3210560" cy="0"/>
          </a:xfrm>
          <a:custGeom>
            <a:avLst/>
            <a:gdLst/>
            <a:ahLst/>
            <a:cxnLst/>
            <a:rect l="l" t="t" r="r" b="b"/>
            <a:pathLst>
              <a:path w="3210559">
                <a:moveTo>
                  <a:pt x="0" y="0"/>
                </a:moveTo>
                <a:lnTo>
                  <a:pt x="3210560" y="0"/>
                </a:lnTo>
              </a:path>
            </a:pathLst>
          </a:custGeom>
          <a:ln w="381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630034" y="3426459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89"/>
                </a:lnTo>
              </a:path>
            </a:pathLst>
          </a:custGeom>
          <a:ln w="381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425190" y="3611245"/>
            <a:ext cx="3202940" cy="0"/>
          </a:xfrm>
          <a:custGeom>
            <a:avLst/>
            <a:gdLst/>
            <a:ahLst/>
            <a:cxnLst/>
            <a:rect l="l" t="t" r="r" b="b"/>
            <a:pathLst>
              <a:path w="3202940">
                <a:moveTo>
                  <a:pt x="0" y="0"/>
                </a:moveTo>
                <a:lnTo>
                  <a:pt x="3202940" y="0"/>
                </a:lnTo>
              </a:path>
            </a:pathLst>
          </a:custGeom>
          <a:ln w="381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427095" y="3430270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381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425190" y="3428365"/>
            <a:ext cx="3202940" cy="0"/>
          </a:xfrm>
          <a:custGeom>
            <a:avLst/>
            <a:gdLst/>
            <a:ahLst/>
            <a:cxnLst/>
            <a:rect l="l" t="t" r="r" b="b"/>
            <a:pathLst>
              <a:path w="3202940">
                <a:moveTo>
                  <a:pt x="0" y="0"/>
                </a:moveTo>
                <a:lnTo>
                  <a:pt x="3202940" y="0"/>
                </a:lnTo>
              </a:path>
            </a:pathLst>
          </a:custGeom>
          <a:ln w="380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626225" y="3430270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69"/>
                </a:lnTo>
              </a:path>
            </a:pathLst>
          </a:custGeom>
          <a:ln w="380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429000" y="3607434"/>
            <a:ext cx="3195320" cy="0"/>
          </a:xfrm>
          <a:custGeom>
            <a:avLst/>
            <a:gdLst/>
            <a:ahLst/>
            <a:cxnLst/>
            <a:rect l="l" t="t" r="r" b="b"/>
            <a:pathLst>
              <a:path w="3195320">
                <a:moveTo>
                  <a:pt x="0" y="0"/>
                </a:moveTo>
                <a:lnTo>
                  <a:pt x="3195320" y="0"/>
                </a:lnTo>
              </a:path>
            </a:pathLst>
          </a:custGeom>
          <a:ln w="381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430904" y="3434079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381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429000" y="3432175"/>
            <a:ext cx="3195320" cy="0"/>
          </a:xfrm>
          <a:custGeom>
            <a:avLst/>
            <a:gdLst/>
            <a:ahLst/>
            <a:cxnLst/>
            <a:rect l="l" t="t" r="r" b="b"/>
            <a:pathLst>
              <a:path w="3195320">
                <a:moveTo>
                  <a:pt x="0" y="0"/>
                </a:moveTo>
                <a:lnTo>
                  <a:pt x="3195320" y="0"/>
                </a:lnTo>
              </a:path>
            </a:pathLst>
          </a:custGeom>
          <a:ln w="381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622415" y="3434079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381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432809" y="3604259"/>
            <a:ext cx="3187700" cy="0"/>
          </a:xfrm>
          <a:custGeom>
            <a:avLst/>
            <a:gdLst/>
            <a:ahLst/>
            <a:cxnLst/>
            <a:rect l="l" t="t" r="r" b="b"/>
            <a:pathLst>
              <a:path w="3187700">
                <a:moveTo>
                  <a:pt x="0" y="0"/>
                </a:moveTo>
                <a:lnTo>
                  <a:pt x="3187699" y="0"/>
                </a:lnTo>
              </a:path>
            </a:pathLst>
          </a:custGeom>
          <a:ln w="3175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434079" y="343789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3175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432809" y="3435984"/>
            <a:ext cx="3187700" cy="0"/>
          </a:xfrm>
          <a:custGeom>
            <a:avLst/>
            <a:gdLst/>
            <a:ahLst/>
            <a:cxnLst/>
            <a:rect l="l" t="t" r="r" b="b"/>
            <a:pathLst>
              <a:path w="3187700">
                <a:moveTo>
                  <a:pt x="0" y="0"/>
                </a:moveTo>
                <a:lnTo>
                  <a:pt x="3187699" y="0"/>
                </a:lnTo>
              </a:path>
            </a:pathLst>
          </a:custGeom>
          <a:ln w="381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618605" y="343789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380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435350" y="3601084"/>
            <a:ext cx="3181350" cy="0"/>
          </a:xfrm>
          <a:custGeom>
            <a:avLst/>
            <a:gdLst/>
            <a:ahLst/>
            <a:cxnLst/>
            <a:rect l="l" t="t" r="r" b="b"/>
            <a:pathLst>
              <a:path w="3181350">
                <a:moveTo>
                  <a:pt x="0" y="0"/>
                </a:moveTo>
                <a:lnTo>
                  <a:pt x="3181350" y="0"/>
                </a:lnTo>
              </a:path>
            </a:pathLst>
          </a:custGeom>
          <a:ln w="381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437254" y="3440429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381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435350" y="3439159"/>
            <a:ext cx="3181350" cy="0"/>
          </a:xfrm>
          <a:custGeom>
            <a:avLst/>
            <a:gdLst/>
            <a:ahLst/>
            <a:cxnLst/>
            <a:rect l="l" t="t" r="r" b="b"/>
            <a:pathLst>
              <a:path w="3181350">
                <a:moveTo>
                  <a:pt x="0" y="0"/>
                </a:moveTo>
                <a:lnTo>
                  <a:pt x="3181350" y="0"/>
                </a:lnTo>
              </a:path>
            </a:pathLst>
          </a:custGeom>
          <a:ln w="3175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615430" y="3440429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3175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439159" y="3597275"/>
            <a:ext cx="3175000" cy="0"/>
          </a:xfrm>
          <a:custGeom>
            <a:avLst/>
            <a:gdLst/>
            <a:ahLst/>
            <a:cxnLst/>
            <a:rect l="l" t="t" r="r" b="b"/>
            <a:pathLst>
              <a:path w="3175000">
                <a:moveTo>
                  <a:pt x="0" y="0"/>
                </a:moveTo>
                <a:lnTo>
                  <a:pt x="3174999" y="0"/>
                </a:lnTo>
              </a:path>
            </a:pathLst>
          </a:custGeom>
          <a:ln w="381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441065" y="3444240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129"/>
                </a:lnTo>
              </a:path>
            </a:pathLst>
          </a:custGeom>
          <a:ln w="381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439159" y="3442334"/>
            <a:ext cx="3175000" cy="0"/>
          </a:xfrm>
          <a:custGeom>
            <a:avLst/>
            <a:gdLst/>
            <a:ahLst/>
            <a:cxnLst/>
            <a:rect l="l" t="t" r="r" b="b"/>
            <a:pathLst>
              <a:path w="3175000">
                <a:moveTo>
                  <a:pt x="0" y="0"/>
                </a:moveTo>
                <a:lnTo>
                  <a:pt x="3174999" y="0"/>
                </a:lnTo>
              </a:path>
            </a:pathLst>
          </a:custGeom>
          <a:ln w="381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612255" y="3444240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130"/>
                </a:lnTo>
              </a:path>
            </a:pathLst>
          </a:custGeom>
          <a:ln w="380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442970" y="3593465"/>
            <a:ext cx="3167380" cy="0"/>
          </a:xfrm>
          <a:custGeom>
            <a:avLst/>
            <a:gdLst/>
            <a:ahLst/>
            <a:cxnLst/>
            <a:rect l="l" t="t" r="r" b="b"/>
            <a:pathLst>
              <a:path w="3167379">
                <a:moveTo>
                  <a:pt x="0" y="0"/>
                </a:moveTo>
                <a:lnTo>
                  <a:pt x="3167379" y="0"/>
                </a:lnTo>
              </a:path>
            </a:pathLst>
          </a:custGeom>
          <a:ln w="380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444875" y="344805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10"/>
                </a:lnTo>
              </a:path>
            </a:pathLst>
          </a:custGeom>
          <a:ln w="380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442970" y="3446145"/>
            <a:ext cx="3167380" cy="0"/>
          </a:xfrm>
          <a:custGeom>
            <a:avLst/>
            <a:gdLst/>
            <a:ahLst/>
            <a:cxnLst/>
            <a:rect l="l" t="t" r="r" b="b"/>
            <a:pathLst>
              <a:path w="3167379">
                <a:moveTo>
                  <a:pt x="0" y="0"/>
                </a:moveTo>
                <a:lnTo>
                  <a:pt x="3167379" y="0"/>
                </a:lnTo>
              </a:path>
            </a:pathLst>
          </a:custGeom>
          <a:ln w="381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608444" y="344805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10"/>
                </a:lnTo>
              </a:path>
            </a:pathLst>
          </a:custGeom>
          <a:ln w="380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446779" y="3589654"/>
            <a:ext cx="3159760" cy="0"/>
          </a:xfrm>
          <a:custGeom>
            <a:avLst/>
            <a:gdLst/>
            <a:ahLst/>
            <a:cxnLst/>
            <a:rect l="l" t="t" r="r" b="b"/>
            <a:pathLst>
              <a:path w="3159759">
                <a:moveTo>
                  <a:pt x="0" y="0"/>
                </a:moveTo>
                <a:lnTo>
                  <a:pt x="3159760" y="0"/>
                </a:lnTo>
              </a:path>
            </a:pathLst>
          </a:custGeom>
          <a:ln w="381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448684" y="3451859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89"/>
                </a:lnTo>
              </a:path>
            </a:pathLst>
          </a:custGeom>
          <a:ln w="381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446779" y="3449954"/>
            <a:ext cx="3159760" cy="0"/>
          </a:xfrm>
          <a:custGeom>
            <a:avLst/>
            <a:gdLst/>
            <a:ahLst/>
            <a:cxnLst/>
            <a:rect l="l" t="t" r="r" b="b"/>
            <a:pathLst>
              <a:path w="3159759">
                <a:moveTo>
                  <a:pt x="0" y="0"/>
                </a:moveTo>
                <a:lnTo>
                  <a:pt x="3159760" y="0"/>
                </a:lnTo>
              </a:path>
            </a:pathLst>
          </a:custGeom>
          <a:ln w="381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604634" y="3451859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89"/>
                </a:lnTo>
              </a:path>
            </a:pathLst>
          </a:custGeom>
          <a:ln w="381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450590" y="3585845"/>
            <a:ext cx="3152140" cy="0"/>
          </a:xfrm>
          <a:custGeom>
            <a:avLst/>
            <a:gdLst/>
            <a:ahLst/>
            <a:cxnLst/>
            <a:rect l="l" t="t" r="r" b="b"/>
            <a:pathLst>
              <a:path w="3152140">
                <a:moveTo>
                  <a:pt x="0" y="0"/>
                </a:moveTo>
                <a:lnTo>
                  <a:pt x="3152140" y="0"/>
                </a:lnTo>
              </a:path>
            </a:pathLst>
          </a:custGeom>
          <a:ln w="381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452495" y="345567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70"/>
                </a:lnTo>
              </a:path>
            </a:pathLst>
          </a:custGeom>
          <a:ln w="381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450590" y="3453765"/>
            <a:ext cx="3152140" cy="0"/>
          </a:xfrm>
          <a:custGeom>
            <a:avLst/>
            <a:gdLst/>
            <a:ahLst/>
            <a:cxnLst/>
            <a:rect l="l" t="t" r="r" b="b"/>
            <a:pathLst>
              <a:path w="3152140">
                <a:moveTo>
                  <a:pt x="0" y="0"/>
                </a:moveTo>
                <a:lnTo>
                  <a:pt x="3152140" y="0"/>
                </a:lnTo>
              </a:path>
            </a:pathLst>
          </a:custGeom>
          <a:ln w="380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600825" y="345567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380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454400" y="3582670"/>
            <a:ext cx="3144520" cy="0"/>
          </a:xfrm>
          <a:custGeom>
            <a:avLst/>
            <a:gdLst/>
            <a:ahLst/>
            <a:cxnLst/>
            <a:rect l="l" t="t" r="r" b="b"/>
            <a:pathLst>
              <a:path w="3144520">
                <a:moveTo>
                  <a:pt x="0" y="0"/>
                </a:moveTo>
                <a:lnTo>
                  <a:pt x="3144520" y="0"/>
                </a:lnTo>
              </a:path>
            </a:pathLst>
          </a:custGeom>
          <a:ln w="3175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455670" y="3459479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3175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454400" y="3457575"/>
            <a:ext cx="3144520" cy="0"/>
          </a:xfrm>
          <a:custGeom>
            <a:avLst/>
            <a:gdLst/>
            <a:ahLst/>
            <a:cxnLst/>
            <a:rect l="l" t="t" r="r" b="b"/>
            <a:pathLst>
              <a:path w="3144520">
                <a:moveTo>
                  <a:pt x="0" y="0"/>
                </a:moveTo>
                <a:lnTo>
                  <a:pt x="3144520" y="0"/>
                </a:lnTo>
              </a:path>
            </a:pathLst>
          </a:custGeom>
          <a:ln w="381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597015" y="3459479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381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456940" y="3579495"/>
            <a:ext cx="3138170" cy="0"/>
          </a:xfrm>
          <a:custGeom>
            <a:avLst/>
            <a:gdLst/>
            <a:ahLst/>
            <a:cxnLst/>
            <a:rect l="l" t="t" r="r" b="b"/>
            <a:pathLst>
              <a:path w="3138170">
                <a:moveTo>
                  <a:pt x="0" y="0"/>
                </a:moveTo>
                <a:lnTo>
                  <a:pt x="3138169" y="0"/>
                </a:lnTo>
              </a:path>
            </a:pathLst>
          </a:custGeom>
          <a:ln w="381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458845" y="346202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381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456940" y="3460750"/>
            <a:ext cx="3138170" cy="0"/>
          </a:xfrm>
          <a:custGeom>
            <a:avLst/>
            <a:gdLst/>
            <a:ahLst/>
            <a:cxnLst/>
            <a:rect l="l" t="t" r="r" b="b"/>
            <a:pathLst>
              <a:path w="3138170">
                <a:moveTo>
                  <a:pt x="0" y="0"/>
                </a:moveTo>
                <a:lnTo>
                  <a:pt x="3138169" y="0"/>
                </a:lnTo>
              </a:path>
            </a:pathLst>
          </a:custGeom>
          <a:ln w="3175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593840" y="346202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3175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460750" y="3575684"/>
            <a:ext cx="3131820" cy="0"/>
          </a:xfrm>
          <a:custGeom>
            <a:avLst/>
            <a:gdLst/>
            <a:ahLst/>
            <a:cxnLst/>
            <a:rect l="l" t="t" r="r" b="b"/>
            <a:pathLst>
              <a:path w="3131820">
                <a:moveTo>
                  <a:pt x="0" y="0"/>
                </a:moveTo>
                <a:lnTo>
                  <a:pt x="3131820" y="0"/>
                </a:lnTo>
              </a:path>
            </a:pathLst>
          </a:custGeom>
          <a:ln w="381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462654" y="3465829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381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460750" y="3463925"/>
            <a:ext cx="3131820" cy="0"/>
          </a:xfrm>
          <a:custGeom>
            <a:avLst/>
            <a:gdLst/>
            <a:ahLst/>
            <a:cxnLst/>
            <a:rect l="l" t="t" r="r" b="b"/>
            <a:pathLst>
              <a:path w="3131820">
                <a:moveTo>
                  <a:pt x="0" y="0"/>
                </a:moveTo>
                <a:lnTo>
                  <a:pt x="3131820" y="0"/>
                </a:lnTo>
              </a:path>
            </a:pathLst>
          </a:custGeom>
          <a:ln w="381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590665" y="3465829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381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464559" y="3571875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4199" y="0"/>
                </a:lnTo>
              </a:path>
            </a:pathLst>
          </a:custGeom>
          <a:ln w="381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466465" y="346964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381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464559" y="3467734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4199" y="0"/>
                </a:lnTo>
              </a:path>
            </a:pathLst>
          </a:custGeom>
          <a:ln w="381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586855" y="346964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0"/>
                </a:lnTo>
              </a:path>
            </a:pathLst>
          </a:custGeom>
          <a:ln w="3809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468370" y="3568065"/>
            <a:ext cx="3116580" cy="0"/>
          </a:xfrm>
          <a:custGeom>
            <a:avLst/>
            <a:gdLst/>
            <a:ahLst/>
            <a:cxnLst/>
            <a:rect l="l" t="t" r="r" b="b"/>
            <a:pathLst>
              <a:path w="3116579">
                <a:moveTo>
                  <a:pt x="0" y="0"/>
                </a:moveTo>
                <a:lnTo>
                  <a:pt x="3116579" y="0"/>
                </a:lnTo>
              </a:path>
            </a:pathLst>
          </a:custGeom>
          <a:ln w="380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470275" y="3473450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380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468370" y="3471545"/>
            <a:ext cx="3116580" cy="0"/>
          </a:xfrm>
          <a:custGeom>
            <a:avLst/>
            <a:gdLst/>
            <a:ahLst/>
            <a:cxnLst/>
            <a:rect l="l" t="t" r="r" b="b"/>
            <a:pathLst>
              <a:path w="3116579">
                <a:moveTo>
                  <a:pt x="0" y="0"/>
                </a:moveTo>
                <a:lnTo>
                  <a:pt x="3116579" y="0"/>
                </a:lnTo>
              </a:path>
            </a:pathLst>
          </a:custGeom>
          <a:ln w="381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583044" y="3473450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380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472179" y="3564254"/>
            <a:ext cx="3108960" cy="0"/>
          </a:xfrm>
          <a:custGeom>
            <a:avLst/>
            <a:gdLst/>
            <a:ahLst/>
            <a:cxnLst/>
            <a:rect l="l" t="t" r="r" b="b"/>
            <a:pathLst>
              <a:path w="3108959">
                <a:moveTo>
                  <a:pt x="0" y="0"/>
                </a:moveTo>
                <a:lnTo>
                  <a:pt x="3108960" y="0"/>
                </a:lnTo>
              </a:path>
            </a:pathLst>
          </a:custGeom>
          <a:ln w="381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472179" y="3477259"/>
            <a:ext cx="3810" cy="85090"/>
          </a:xfrm>
          <a:custGeom>
            <a:avLst/>
            <a:gdLst/>
            <a:ahLst/>
            <a:cxnLst/>
            <a:rect l="l" t="t" r="r" b="b"/>
            <a:pathLst>
              <a:path w="3810" h="85089">
                <a:moveTo>
                  <a:pt x="0" y="85089"/>
                </a:moveTo>
                <a:lnTo>
                  <a:pt x="3810" y="85089"/>
                </a:lnTo>
                <a:lnTo>
                  <a:pt x="381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97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472179" y="3475354"/>
            <a:ext cx="3108960" cy="0"/>
          </a:xfrm>
          <a:custGeom>
            <a:avLst/>
            <a:gdLst/>
            <a:ahLst/>
            <a:cxnLst/>
            <a:rect l="l" t="t" r="r" b="b"/>
            <a:pathLst>
              <a:path w="3108959">
                <a:moveTo>
                  <a:pt x="0" y="0"/>
                </a:moveTo>
                <a:lnTo>
                  <a:pt x="3108960" y="0"/>
                </a:lnTo>
              </a:path>
            </a:pathLst>
          </a:custGeom>
          <a:ln w="381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577330" y="3477259"/>
            <a:ext cx="3810" cy="85090"/>
          </a:xfrm>
          <a:custGeom>
            <a:avLst/>
            <a:gdLst/>
            <a:ahLst/>
            <a:cxnLst/>
            <a:rect l="l" t="t" r="r" b="b"/>
            <a:pathLst>
              <a:path w="3809" h="85089">
                <a:moveTo>
                  <a:pt x="3810" y="0"/>
                </a:moveTo>
                <a:lnTo>
                  <a:pt x="0" y="0"/>
                </a:lnTo>
                <a:lnTo>
                  <a:pt x="0" y="85089"/>
                </a:lnTo>
                <a:lnTo>
                  <a:pt x="3810" y="85089"/>
                </a:lnTo>
                <a:lnTo>
                  <a:pt x="3810" y="0"/>
                </a:lnTo>
                <a:close/>
              </a:path>
            </a:pathLst>
          </a:custGeom>
          <a:solidFill>
            <a:srgbClr val="97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475990" y="3561079"/>
            <a:ext cx="3101340" cy="0"/>
          </a:xfrm>
          <a:custGeom>
            <a:avLst/>
            <a:gdLst/>
            <a:ahLst/>
            <a:cxnLst/>
            <a:rect l="l" t="t" r="r" b="b"/>
            <a:pathLst>
              <a:path w="3101340">
                <a:moveTo>
                  <a:pt x="0" y="0"/>
                </a:moveTo>
                <a:lnTo>
                  <a:pt x="3101340" y="0"/>
                </a:lnTo>
              </a:path>
            </a:pathLst>
          </a:custGeom>
          <a:ln w="3175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475990" y="3481070"/>
            <a:ext cx="2540" cy="78740"/>
          </a:xfrm>
          <a:custGeom>
            <a:avLst/>
            <a:gdLst/>
            <a:ahLst/>
            <a:cxnLst/>
            <a:rect l="l" t="t" r="r" b="b"/>
            <a:pathLst>
              <a:path w="2539" h="78739">
                <a:moveTo>
                  <a:pt x="0" y="78740"/>
                </a:moveTo>
                <a:lnTo>
                  <a:pt x="2539" y="78740"/>
                </a:lnTo>
                <a:lnTo>
                  <a:pt x="2539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99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475990" y="3479165"/>
            <a:ext cx="3101340" cy="0"/>
          </a:xfrm>
          <a:custGeom>
            <a:avLst/>
            <a:gdLst/>
            <a:ahLst/>
            <a:cxnLst/>
            <a:rect l="l" t="t" r="r" b="b"/>
            <a:pathLst>
              <a:path w="3101340">
                <a:moveTo>
                  <a:pt x="0" y="0"/>
                </a:moveTo>
                <a:lnTo>
                  <a:pt x="3101340" y="0"/>
                </a:lnTo>
              </a:path>
            </a:pathLst>
          </a:custGeom>
          <a:ln w="380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573519" y="3481070"/>
            <a:ext cx="3810" cy="78740"/>
          </a:xfrm>
          <a:custGeom>
            <a:avLst/>
            <a:gdLst/>
            <a:ahLst/>
            <a:cxnLst/>
            <a:rect l="l" t="t" r="r" b="b"/>
            <a:pathLst>
              <a:path w="3809" h="78739">
                <a:moveTo>
                  <a:pt x="3809" y="0"/>
                </a:moveTo>
                <a:lnTo>
                  <a:pt x="0" y="0"/>
                </a:lnTo>
                <a:lnTo>
                  <a:pt x="0" y="78739"/>
                </a:lnTo>
                <a:lnTo>
                  <a:pt x="3809" y="78739"/>
                </a:lnTo>
                <a:lnTo>
                  <a:pt x="3809" y="0"/>
                </a:lnTo>
                <a:close/>
              </a:path>
            </a:pathLst>
          </a:custGeom>
          <a:solidFill>
            <a:srgbClr val="99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478529" y="3557904"/>
            <a:ext cx="3094990" cy="0"/>
          </a:xfrm>
          <a:custGeom>
            <a:avLst/>
            <a:gdLst/>
            <a:ahLst/>
            <a:cxnLst/>
            <a:rect l="l" t="t" r="r" b="b"/>
            <a:pathLst>
              <a:path w="3094990">
                <a:moveTo>
                  <a:pt x="0" y="0"/>
                </a:moveTo>
                <a:lnTo>
                  <a:pt x="3094990" y="0"/>
                </a:lnTo>
              </a:path>
            </a:pathLst>
          </a:custGeom>
          <a:ln w="381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478529" y="3483609"/>
            <a:ext cx="3810" cy="72390"/>
          </a:xfrm>
          <a:custGeom>
            <a:avLst/>
            <a:gdLst/>
            <a:ahLst/>
            <a:cxnLst/>
            <a:rect l="l" t="t" r="r" b="b"/>
            <a:pathLst>
              <a:path w="3810" h="72389">
                <a:moveTo>
                  <a:pt x="0" y="72389"/>
                </a:moveTo>
                <a:lnTo>
                  <a:pt x="3810" y="72389"/>
                </a:lnTo>
                <a:lnTo>
                  <a:pt x="3810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</a:pathLst>
          </a:custGeom>
          <a:solidFill>
            <a:srgbClr val="99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478529" y="3482340"/>
            <a:ext cx="3094990" cy="0"/>
          </a:xfrm>
          <a:custGeom>
            <a:avLst/>
            <a:gdLst/>
            <a:ahLst/>
            <a:cxnLst/>
            <a:rect l="l" t="t" r="r" b="b"/>
            <a:pathLst>
              <a:path w="3094990">
                <a:moveTo>
                  <a:pt x="0" y="0"/>
                </a:moveTo>
                <a:lnTo>
                  <a:pt x="3094990" y="0"/>
                </a:lnTo>
              </a:path>
            </a:pathLst>
          </a:custGeom>
          <a:ln w="3175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570980" y="3483609"/>
            <a:ext cx="2540" cy="72390"/>
          </a:xfrm>
          <a:custGeom>
            <a:avLst/>
            <a:gdLst/>
            <a:ahLst/>
            <a:cxnLst/>
            <a:rect l="l" t="t" r="r" b="b"/>
            <a:pathLst>
              <a:path w="2540" h="72389">
                <a:moveTo>
                  <a:pt x="2540" y="0"/>
                </a:moveTo>
                <a:lnTo>
                  <a:pt x="0" y="0"/>
                </a:lnTo>
                <a:lnTo>
                  <a:pt x="0" y="72389"/>
                </a:lnTo>
                <a:lnTo>
                  <a:pt x="2540" y="72389"/>
                </a:lnTo>
                <a:lnTo>
                  <a:pt x="2540" y="0"/>
                </a:lnTo>
                <a:close/>
              </a:path>
            </a:pathLst>
          </a:custGeom>
          <a:solidFill>
            <a:srgbClr val="99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482340" y="3554095"/>
            <a:ext cx="3088640" cy="0"/>
          </a:xfrm>
          <a:custGeom>
            <a:avLst/>
            <a:gdLst/>
            <a:ahLst/>
            <a:cxnLst/>
            <a:rect l="l" t="t" r="r" b="b"/>
            <a:pathLst>
              <a:path w="3088640">
                <a:moveTo>
                  <a:pt x="0" y="0"/>
                </a:moveTo>
                <a:lnTo>
                  <a:pt x="3088640" y="0"/>
                </a:lnTo>
              </a:path>
            </a:pathLst>
          </a:custGeom>
          <a:ln w="381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482340" y="3487420"/>
            <a:ext cx="3810" cy="64769"/>
          </a:xfrm>
          <a:custGeom>
            <a:avLst/>
            <a:gdLst/>
            <a:ahLst/>
            <a:cxnLst/>
            <a:rect l="l" t="t" r="r" b="b"/>
            <a:pathLst>
              <a:path w="3810" h="64770">
                <a:moveTo>
                  <a:pt x="0" y="64770"/>
                </a:moveTo>
                <a:lnTo>
                  <a:pt x="3810" y="64770"/>
                </a:lnTo>
                <a:lnTo>
                  <a:pt x="381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9A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482340" y="3485515"/>
            <a:ext cx="3088640" cy="0"/>
          </a:xfrm>
          <a:custGeom>
            <a:avLst/>
            <a:gdLst/>
            <a:ahLst/>
            <a:cxnLst/>
            <a:rect l="l" t="t" r="r" b="b"/>
            <a:pathLst>
              <a:path w="3088640">
                <a:moveTo>
                  <a:pt x="0" y="0"/>
                </a:moveTo>
                <a:lnTo>
                  <a:pt x="3088640" y="0"/>
                </a:lnTo>
              </a:path>
            </a:pathLst>
          </a:custGeom>
          <a:ln w="380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567169" y="3487420"/>
            <a:ext cx="3810" cy="64769"/>
          </a:xfrm>
          <a:custGeom>
            <a:avLst/>
            <a:gdLst/>
            <a:ahLst/>
            <a:cxnLst/>
            <a:rect l="l" t="t" r="r" b="b"/>
            <a:pathLst>
              <a:path w="3809" h="64770">
                <a:moveTo>
                  <a:pt x="3809" y="0"/>
                </a:moveTo>
                <a:lnTo>
                  <a:pt x="0" y="0"/>
                </a:lnTo>
                <a:lnTo>
                  <a:pt x="0" y="64769"/>
                </a:lnTo>
                <a:lnTo>
                  <a:pt x="3809" y="64769"/>
                </a:lnTo>
                <a:lnTo>
                  <a:pt x="3809" y="0"/>
                </a:lnTo>
                <a:close/>
              </a:path>
            </a:pathLst>
          </a:custGeom>
          <a:solidFill>
            <a:srgbClr val="9A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486150" y="3550284"/>
            <a:ext cx="3081020" cy="0"/>
          </a:xfrm>
          <a:custGeom>
            <a:avLst/>
            <a:gdLst/>
            <a:ahLst/>
            <a:cxnLst/>
            <a:rect l="l" t="t" r="r" b="b"/>
            <a:pathLst>
              <a:path w="3081020">
                <a:moveTo>
                  <a:pt x="0" y="0"/>
                </a:moveTo>
                <a:lnTo>
                  <a:pt x="3081020" y="0"/>
                </a:lnTo>
              </a:path>
            </a:pathLst>
          </a:custGeom>
          <a:ln w="381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486150" y="3491229"/>
            <a:ext cx="3810" cy="57150"/>
          </a:xfrm>
          <a:custGeom>
            <a:avLst/>
            <a:gdLst/>
            <a:ahLst/>
            <a:cxnLst/>
            <a:rect l="l" t="t" r="r" b="b"/>
            <a:pathLst>
              <a:path w="3810" h="57150">
                <a:moveTo>
                  <a:pt x="0" y="57150"/>
                </a:moveTo>
                <a:lnTo>
                  <a:pt x="3810" y="57150"/>
                </a:lnTo>
                <a:lnTo>
                  <a:pt x="381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9B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486150" y="3489325"/>
            <a:ext cx="3081020" cy="0"/>
          </a:xfrm>
          <a:custGeom>
            <a:avLst/>
            <a:gdLst/>
            <a:ahLst/>
            <a:cxnLst/>
            <a:rect l="l" t="t" r="r" b="b"/>
            <a:pathLst>
              <a:path w="3081020">
                <a:moveTo>
                  <a:pt x="0" y="0"/>
                </a:moveTo>
                <a:lnTo>
                  <a:pt x="3081020" y="0"/>
                </a:lnTo>
              </a:path>
            </a:pathLst>
          </a:custGeom>
          <a:ln w="381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563359" y="3491229"/>
            <a:ext cx="3810" cy="57150"/>
          </a:xfrm>
          <a:custGeom>
            <a:avLst/>
            <a:gdLst/>
            <a:ahLst/>
            <a:cxnLst/>
            <a:rect l="l" t="t" r="r" b="b"/>
            <a:pathLst>
              <a:path w="3809" h="57150">
                <a:moveTo>
                  <a:pt x="3810" y="0"/>
                </a:moveTo>
                <a:lnTo>
                  <a:pt x="0" y="0"/>
                </a:lnTo>
                <a:lnTo>
                  <a:pt x="0" y="57150"/>
                </a:lnTo>
                <a:lnTo>
                  <a:pt x="3810" y="57150"/>
                </a:lnTo>
                <a:lnTo>
                  <a:pt x="3810" y="0"/>
                </a:lnTo>
                <a:close/>
              </a:path>
            </a:pathLst>
          </a:custGeom>
          <a:solidFill>
            <a:srgbClr val="9B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489959" y="3546475"/>
            <a:ext cx="3073400" cy="0"/>
          </a:xfrm>
          <a:custGeom>
            <a:avLst/>
            <a:gdLst/>
            <a:ahLst/>
            <a:cxnLst/>
            <a:rect l="l" t="t" r="r" b="b"/>
            <a:pathLst>
              <a:path w="3073400">
                <a:moveTo>
                  <a:pt x="0" y="0"/>
                </a:moveTo>
                <a:lnTo>
                  <a:pt x="3073399" y="0"/>
                </a:lnTo>
              </a:path>
            </a:pathLst>
          </a:custGeom>
          <a:ln w="381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489959" y="3495040"/>
            <a:ext cx="3810" cy="49530"/>
          </a:xfrm>
          <a:custGeom>
            <a:avLst/>
            <a:gdLst/>
            <a:ahLst/>
            <a:cxnLst/>
            <a:rect l="l" t="t" r="r" b="b"/>
            <a:pathLst>
              <a:path w="3810" h="49529">
                <a:moveTo>
                  <a:pt x="0" y="49529"/>
                </a:moveTo>
                <a:lnTo>
                  <a:pt x="3810" y="49529"/>
                </a:lnTo>
                <a:lnTo>
                  <a:pt x="3810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9C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489959" y="3493134"/>
            <a:ext cx="3073400" cy="0"/>
          </a:xfrm>
          <a:custGeom>
            <a:avLst/>
            <a:gdLst/>
            <a:ahLst/>
            <a:cxnLst/>
            <a:rect l="l" t="t" r="r" b="b"/>
            <a:pathLst>
              <a:path w="3073400">
                <a:moveTo>
                  <a:pt x="0" y="0"/>
                </a:moveTo>
                <a:lnTo>
                  <a:pt x="3073399" y="0"/>
                </a:lnTo>
              </a:path>
            </a:pathLst>
          </a:custGeom>
          <a:ln w="381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559550" y="3495040"/>
            <a:ext cx="3810" cy="49530"/>
          </a:xfrm>
          <a:custGeom>
            <a:avLst/>
            <a:gdLst/>
            <a:ahLst/>
            <a:cxnLst/>
            <a:rect l="l" t="t" r="r" b="b"/>
            <a:pathLst>
              <a:path w="3809" h="49529">
                <a:moveTo>
                  <a:pt x="3809" y="0"/>
                </a:moveTo>
                <a:lnTo>
                  <a:pt x="0" y="0"/>
                </a:lnTo>
                <a:lnTo>
                  <a:pt x="0" y="49530"/>
                </a:lnTo>
                <a:lnTo>
                  <a:pt x="3809" y="49530"/>
                </a:lnTo>
                <a:lnTo>
                  <a:pt x="3809" y="0"/>
                </a:lnTo>
                <a:close/>
              </a:path>
            </a:pathLst>
          </a:custGeom>
          <a:solidFill>
            <a:srgbClr val="9C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493770" y="3542665"/>
            <a:ext cx="3065780" cy="0"/>
          </a:xfrm>
          <a:custGeom>
            <a:avLst/>
            <a:gdLst/>
            <a:ahLst/>
            <a:cxnLst/>
            <a:rect l="l" t="t" r="r" b="b"/>
            <a:pathLst>
              <a:path w="3065779">
                <a:moveTo>
                  <a:pt x="0" y="0"/>
                </a:moveTo>
                <a:lnTo>
                  <a:pt x="3065779" y="0"/>
                </a:lnTo>
              </a:path>
            </a:pathLst>
          </a:custGeom>
          <a:ln w="3809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493770" y="3498850"/>
            <a:ext cx="3810" cy="41910"/>
          </a:xfrm>
          <a:custGeom>
            <a:avLst/>
            <a:gdLst/>
            <a:ahLst/>
            <a:cxnLst/>
            <a:rect l="l" t="t" r="r" b="b"/>
            <a:pathLst>
              <a:path w="3810" h="41910">
                <a:moveTo>
                  <a:pt x="0" y="41910"/>
                </a:moveTo>
                <a:lnTo>
                  <a:pt x="3809" y="41910"/>
                </a:lnTo>
                <a:lnTo>
                  <a:pt x="3809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493770" y="3496945"/>
            <a:ext cx="3065780" cy="0"/>
          </a:xfrm>
          <a:custGeom>
            <a:avLst/>
            <a:gdLst/>
            <a:ahLst/>
            <a:cxnLst/>
            <a:rect l="l" t="t" r="r" b="b"/>
            <a:pathLst>
              <a:path w="3065779">
                <a:moveTo>
                  <a:pt x="0" y="0"/>
                </a:moveTo>
                <a:lnTo>
                  <a:pt x="3065779" y="0"/>
                </a:lnTo>
              </a:path>
            </a:pathLst>
          </a:custGeom>
          <a:ln w="381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555740" y="3498850"/>
            <a:ext cx="3810" cy="41910"/>
          </a:xfrm>
          <a:custGeom>
            <a:avLst/>
            <a:gdLst/>
            <a:ahLst/>
            <a:cxnLst/>
            <a:rect l="l" t="t" r="r" b="b"/>
            <a:pathLst>
              <a:path w="3809" h="41910">
                <a:moveTo>
                  <a:pt x="3809" y="0"/>
                </a:moveTo>
                <a:lnTo>
                  <a:pt x="0" y="0"/>
                </a:lnTo>
                <a:lnTo>
                  <a:pt x="0" y="41910"/>
                </a:lnTo>
                <a:lnTo>
                  <a:pt x="3809" y="41910"/>
                </a:lnTo>
                <a:lnTo>
                  <a:pt x="3809" y="0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497579" y="3539490"/>
            <a:ext cx="3058160" cy="0"/>
          </a:xfrm>
          <a:custGeom>
            <a:avLst/>
            <a:gdLst/>
            <a:ahLst/>
            <a:cxnLst/>
            <a:rect l="l" t="t" r="r" b="b"/>
            <a:pathLst>
              <a:path w="3058159">
                <a:moveTo>
                  <a:pt x="0" y="0"/>
                </a:moveTo>
                <a:lnTo>
                  <a:pt x="3058160" y="0"/>
                </a:lnTo>
              </a:path>
            </a:pathLst>
          </a:custGeom>
          <a:ln w="3175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497579" y="3502659"/>
            <a:ext cx="2540" cy="35560"/>
          </a:xfrm>
          <a:custGeom>
            <a:avLst/>
            <a:gdLst/>
            <a:ahLst/>
            <a:cxnLst/>
            <a:rect l="l" t="t" r="r" b="b"/>
            <a:pathLst>
              <a:path w="2539" h="35560">
                <a:moveTo>
                  <a:pt x="0" y="35559"/>
                </a:moveTo>
                <a:lnTo>
                  <a:pt x="2540" y="35559"/>
                </a:lnTo>
                <a:lnTo>
                  <a:pt x="2540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497579" y="3500754"/>
            <a:ext cx="3058160" cy="0"/>
          </a:xfrm>
          <a:custGeom>
            <a:avLst/>
            <a:gdLst/>
            <a:ahLst/>
            <a:cxnLst/>
            <a:rect l="l" t="t" r="r" b="b"/>
            <a:pathLst>
              <a:path w="3058159">
                <a:moveTo>
                  <a:pt x="0" y="0"/>
                </a:moveTo>
                <a:lnTo>
                  <a:pt x="3058160" y="0"/>
                </a:lnTo>
              </a:path>
            </a:pathLst>
          </a:custGeom>
          <a:ln w="381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551930" y="3502659"/>
            <a:ext cx="3810" cy="35560"/>
          </a:xfrm>
          <a:custGeom>
            <a:avLst/>
            <a:gdLst/>
            <a:ahLst/>
            <a:cxnLst/>
            <a:rect l="l" t="t" r="r" b="b"/>
            <a:pathLst>
              <a:path w="3809" h="35560">
                <a:moveTo>
                  <a:pt x="3810" y="0"/>
                </a:moveTo>
                <a:lnTo>
                  <a:pt x="0" y="0"/>
                </a:lnTo>
                <a:lnTo>
                  <a:pt x="0" y="35560"/>
                </a:lnTo>
                <a:lnTo>
                  <a:pt x="3810" y="35560"/>
                </a:lnTo>
                <a:lnTo>
                  <a:pt x="3810" y="0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500120" y="3536315"/>
            <a:ext cx="3051810" cy="0"/>
          </a:xfrm>
          <a:custGeom>
            <a:avLst/>
            <a:gdLst/>
            <a:ahLst/>
            <a:cxnLst/>
            <a:rect l="l" t="t" r="r" b="b"/>
            <a:pathLst>
              <a:path w="3051809">
                <a:moveTo>
                  <a:pt x="0" y="0"/>
                </a:moveTo>
                <a:lnTo>
                  <a:pt x="3051809" y="0"/>
                </a:lnTo>
              </a:path>
            </a:pathLst>
          </a:custGeom>
          <a:ln w="3809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500120" y="3505200"/>
            <a:ext cx="3810" cy="29209"/>
          </a:xfrm>
          <a:custGeom>
            <a:avLst/>
            <a:gdLst/>
            <a:ahLst/>
            <a:cxnLst/>
            <a:rect l="l" t="t" r="r" b="b"/>
            <a:pathLst>
              <a:path w="3810" h="29210">
                <a:moveTo>
                  <a:pt x="0" y="29210"/>
                </a:moveTo>
                <a:lnTo>
                  <a:pt x="3809" y="29210"/>
                </a:lnTo>
                <a:lnTo>
                  <a:pt x="380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500120" y="3503929"/>
            <a:ext cx="3051810" cy="0"/>
          </a:xfrm>
          <a:custGeom>
            <a:avLst/>
            <a:gdLst/>
            <a:ahLst/>
            <a:cxnLst/>
            <a:rect l="l" t="t" r="r" b="b"/>
            <a:pathLst>
              <a:path w="3051809">
                <a:moveTo>
                  <a:pt x="0" y="0"/>
                </a:moveTo>
                <a:lnTo>
                  <a:pt x="3051809" y="0"/>
                </a:lnTo>
              </a:path>
            </a:pathLst>
          </a:custGeom>
          <a:ln w="3175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549390" y="3505200"/>
            <a:ext cx="2540" cy="29209"/>
          </a:xfrm>
          <a:custGeom>
            <a:avLst/>
            <a:gdLst/>
            <a:ahLst/>
            <a:cxnLst/>
            <a:rect l="l" t="t" r="r" b="b"/>
            <a:pathLst>
              <a:path w="2540" h="29210">
                <a:moveTo>
                  <a:pt x="2539" y="0"/>
                </a:moveTo>
                <a:lnTo>
                  <a:pt x="0" y="0"/>
                </a:lnTo>
                <a:lnTo>
                  <a:pt x="0" y="29210"/>
                </a:lnTo>
                <a:lnTo>
                  <a:pt x="2539" y="29210"/>
                </a:lnTo>
                <a:lnTo>
                  <a:pt x="2539" y="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503929" y="3532504"/>
            <a:ext cx="3045460" cy="0"/>
          </a:xfrm>
          <a:custGeom>
            <a:avLst/>
            <a:gdLst/>
            <a:ahLst/>
            <a:cxnLst/>
            <a:rect l="l" t="t" r="r" b="b"/>
            <a:pathLst>
              <a:path w="3045459">
                <a:moveTo>
                  <a:pt x="0" y="0"/>
                </a:moveTo>
                <a:lnTo>
                  <a:pt x="3045460" y="0"/>
                </a:lnTo>
              </a:path>
            </a:pathLst>
          </a:custGeom>
          <a:ln w="381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503929" y="3509009"/>
            <a:ext cx="3810" cy="21590"/>
          </a:xfrm>
          <a:custGeom>
            <a:avLst/>
            <a:gdLst/>
            <a:ahLst/>
            <a:cxnLst/>
            <a:rect l="l" t="t" r="r" b="b"/>
            <a:pathLst>
              <a:path w="3810" h="21589">
                <a:moveTo>
                  <a:pt x="0" y="21589"/>
                </a:moveTo>
                <a:lnTo>
                  <a:pt x="3810" y="21589"/>
                </a:lnTo>
                <a:lnTo>
                  <a:pt x="381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503929" y="3507104"/>
            <a:ext cx="3045460" cy="0"/>
          </a:xfrm>
          <a:custGeom>
            <a:avLst/>
            <a:gdLst/>
            <a:ahLst/>
            <a:cxnLst/>
            <a:rect l="l" t="t" r="r" b="b"/>
            <a:pathLst>
              <a:path w="3045459">
                <a:moveTo>
                  <a:pt x="0" y="0"/>
                </a:moveTo>
                <a:lnTo>
                  <a:pt x="3045460" y="0"/>
                </a:lnTo>
              </a:path>
            </a:pathLst>
          </a:custGeom>
          <a:ln w="381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545580" y="3509009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89">
                <a:moveTo>
                  <a:pt x="3810" y="0"/>
                </a:moveTo>
                <a:lnTo>
                  <a:pt x="0" y="0"/>
                </a:lnTo>
                <a:lnTo>
                  <a:pt x="0" y="21589"/>
                </a:lnTo>
                <a:lnTo>
                  <a:pt x="3810" y="21589"/>
                </a:lnTo>
                <a:lnTo>
                  <a:pt x="3810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507740" y="3528695"/>
            <a:ext cx="3037840" cy="0"/>
          </a:xfrm>
          <a:custGeom>
            <a:avLst/>
            <a:gdLst/>
            <a:ahLst/>
            <a:cxnLst/>
            <a:rect l="l" t="t" r="r" b="b"/>
            <a:pathLst>
              <a:path w="3037840">
                <a:moveTo>
                  <a:pt x="0" y="0"/>
                </a:moveTo>
                <a:lnTo>
                  <a:pt x="3037840" y="0"/>
                </a:lnTo>
              </a:path>
            </a:pathLst>
          </a:custGeom>
          <a:ln w="381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507740" y="3512820"/>
            <a:ext cx="3810" cy="13970"/>
          </a:xfrm>
          <a:custGeom>
            <a:avLst/>
            <a:gdLst/>
            <a:ahLst/>
            <a:cxnLst/>
            <a:rect l="l" t="t" r="r" b="b"/>
            <a:pathLst>
              <a:path w="3810" h="13970">
                <a:moveTo>
                  <a:pt x="0" y="13970"/>
                </a:moveTo>
                <a:lnTo>
                  <a:pt x="3810" y="13970"/>
                </a:lnTo>
                <a:lnTo>
                  <a:pt x="381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507740" y="3510915"/>
            <a:ext cx="3037840" cy="0"/>
          </a:xfrm>
          <a:custGeom>
            <a:avLst/>
            <a:gdLst/>
            <a:ahLst/>
            <a:cxnLst/>
            <a:rect l="l" t="t" r="r" b="b"/>
            <a:pathLst>
              <a:path w="3037840">
                <a:moveTo>
                  <a:pt x="0" y="0"/>
                </a:moveTo>
                <a:lnTo>
                  <a:pt x="3037840" y="0"/>
                </a:lnTo>
              </a:path>
            </a:pathLst>
          </a:custGeom>
          <a:ln w="3809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541769" y="3512820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3809" y="0"/>
                </a:moveTo>
                <a:lnTo>
                  <a:pt x="0" y="0"/>
                </a:lnTo>
                <a:lnTo>
                  <a:pt x="0" y="13969"/>
                </a:lnTo>
                <a:lnTo>
                  <a:pt x="3809" y="13969"/>
                </a:lnTo>
                <a:lnTo>
                  <a:pt x="3809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511550" y="3524884"/>
            <a:ext cx="3030220" cy="0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30220" y="0"/>
                </a:lnTo>
              </a:path>
            </a:pathLst>
          </a:custGeom>
          <a:ln w="381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511550" y="3516629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350"/>
                </a:moveTo>
                <a:lnTo>
                  <a:pt x="3810" y="6350"/>
                </a:lnTo>
                <a:lnTo>
                  <a:pt x="381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511550" y="3514725"/>
            <a:ext cx="3030220" cy="0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30220" y="0"/>
                </a:lnTo>
              </a:path>
            </a:pathLst>
          </a:custGeom>
          <a:ln w="381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537959" y="3516629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3810" y="0"/>
                </a:moveTo>
                <a:lnTo>
                  <a:pt x="0" y="0"/>
                </a:lnTo>
                <a:lnTo>
                  <a:pt x="0" y="6350"/>
                </a:lnTo>
                <a:lnTo>
                  <a:pt x="3810" y="6350"/>
                </a:lnTo>
                <a:lnTo>
                  <a:pt x="3810" y="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515359" y="3519804"/>
            <a:ext cx="3022600" cy="0"/>
          </a:xfrm>
          <a:custGeom>
            <a:avLst/>
            <a:gdLst/>
            <a:ahLst/>
            <a:cxnLst/>
            <a:rect l="l" t="t" r="r" b="b"/>
            <a:pathLst>
              <a:path w="3022600">
                <a:moveTo>
                  <a:pt x="0" y="0"/>
                </a:moveTo>
                <a:lnTo>
                  <a:pt x="3022599" y="0"/>
                </a:lnTo>
              </a:path>
            </a:pathLst>
          </a:custGeom>
          <a:ln w="6350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199129" y="3200400"/>
            <a:ext cx="3655060" cy="638810"/>
          </a:xfrm>
          <a:custGeom>
            <a:avLst/>
            <a:gdLst/>
            <a:ahLst/>
            <a:cxnLst/>
            <a:rect l="l" t="t" r="r" b="b"/>
            <a:pathLst>
              <a:path w="3655059" h="638810">
                <a:moveTo>
                  <a:pt x="1827530" y="638810"/>
                </a:moveTo>
                <a:lnTo>
                  <a:pt x="0" y="638810"/>
                </a:lnTo>
                <a:lnTo>
                  <a:pt x="0" y="0"/>
                </a:lnTo>
                <a:lnTo>
                  <a:pt x="3655060" y="0"/>
                </a:lnTo>
                <a:lnTo>
                  <a:pt x="3655060" y="638810"/>
                </a:lnTo>
                <a:lnTo>
                  <a:pt x="1827530" y="63881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197860" y="5208904"/>
            <a:ext cx="3656329" cy="0"/>
          </a:xfrm>
          <a:custGeom>
            <a:avLst/>
            <a:gdLst/>
            <a:ahLst/>
            <a:cxnLst/>
            <a:rect l="l" t="t" r="r" b="b"/>
            <a:pathLst>
              <a:path w="3656329">
                <a:moveTo>
                  <a:pt x="0" y="0"/>
                </a:moveTo>
                <a:lnTo>
                  <a:pt x="3656330" y="0"/>
                </a:lnTo>
              </a:path>
            </a:pathLst>
          </a:custGeom>
          <a:ln w="635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201035" y="4577079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635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197860" y="4573904"/>
            <a:ext cx="3656329" cy="0"/>
          </a:xfrm>
          <a:custGeom>
            <a:avLst/>
            <a:gdLst/>
            <a:ahLst/>
            <a:cxnLst/>
            <a:rect l="l" t="t" r="r" b="b"/>
            <a:pathLst>
              <a:path w="3656329">
                <a:moveTo>
                  <a:pt x="0" y="0"/>
                </a:moveTo>
                <a:lnTo>
                  <a:pt x="3656330" y="0"/>
                </a:lnTo>
              </a:path>
            </a:pathLst>
          </a:custGeom>
          <a:ln w="635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851650" y="4577079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508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204210" y="5202554"/>
            <a:ext cx="3644900" cy="0"/>
          </a:xfrm>
          <a:custGeom>
            <a:avLst/>
            <a:gdLst/>
            <a:ahLst/>
            <a:cxnLst/>
            <a:rect l="l" t="t" r="r" b="b"/>
            <a:pathLst>
              <a:path w="3644900">
                <a:moveTo>
                  <a:pt x="0" y="0"/>
                </a:moveTo>
                <a:lnTo>
                  <a:pt x="3644899" y="0"/>
                </a:lnTo>
              </a:path>
            </a:pathLst>
          </a:custGeom>
          <a:ln w="635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206750" y="4583429"/>
            <a:ext cx="0" cy="615950"/>
          </a:xfrm>
          <a:custGeom>
            <a:avLst/>
            <a:gdLst/>
            <a:ahLst/>
            <a:cxnLst/>
            <a:rect l="l" t="t" r="r" b="b"/>
            <a:pathLst>
              <a:path h="615950">
                <a:moveTo>
                  <a:pt x="0" y="0"/>
                </a:moveTo>
                <a:lnTo>
                  <a:pt x="0" y="615950"/>
                </a:lnTo>
              </a:path>
            </a:pathLst>
          </a:custGeom>
          <a:ln w="507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204210" y="4580254"/>
            <a:ext cx="3644900" cy="0"/>
          </a:xfrm>
          <a:custGeom>
            <a:avLst/>
            <a:gdLst/>
            <a:ahLst/>
            <a:cxnLst/>
            <a:rect l="l" t="t" r="r" b="b"/>
            <a:pathLst>
              <a:path w="3644900">
                <a:moveTo>
                  <a:pt x="0" y="0"/>
                </a:moveTo>
                <a:lnTo>
                  <a:pt x="3644899" y="0"/>
                </a:lnTo>
              </a:path>
            </a:pathLst>
          </a:custGeom>
          <a:ln w="635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845934" y="4583429"/>
            <a:ext cx="0" cy="615950"/>
          </a:xfrm>
          <a:custGeom>
            <a:avLst/>
            <a:gdLst/>
            <a:ahLst/>
            <a:cxnLst/>
            <a:rect l="l" t="t" r="r" b="b"/>
            <a:pathLst>
              <a:path h="615950">
                <a:moveTo>
                  <a:pt x="0" y="0"/>
                </a:moveTo>
                <a:lnTo>
                  <a:pt x="0" y="615950"/>
                </a:lnTo>
              </a:path>
            </a:pathLst>
          </a:custGeom>
          <a:ln w="635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209289" y="5196840"/>
            <a:ext cx="3633470" cy="0"/>
          </a:xfrm>
          <a:custGeom>
            <a:avLst/>
            <a:gdLst/>
            <a:ahLst/>
            <a:cxnLst/>
            <a:rect l="l" t="t" r="r" b="b"/>
            <a:pathLst>
              <a:path w="3633470">
                <a:moveTo>
                  <a:pt x="0" y="0"/>
                </a:moveTo>
                <a:lnTo>
                  <a:pt x="3633469" y="0"/>
                </a:lnTo>
              </a:path>
            </a:pathLst>
          </a:custGeom>
          <a:ln w="508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212464" y="4588509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790"/>
                </a:lnTo>
              </a:path>
            </a:pathLst>
          </a:custGeom>
          <a:ln w="635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209289" y="4585970"/>
            <a:ext cx="3633470" cy="0"/>
          </a:xfrm>
          <a:custGeom>
            <a:avLst/>
            <a:gdLst/>
            <a:ahLst/>
            <a:cxnLst/>
            <a:rect l="l" t="t" r="r" b="b"/>
            <a:pathLst>
              <a:path w="3633470">
                <a:moveTo>
                  <a:pt x="0" y="0"/>
                </a:moveTo>
                <a:lnTo>
                  <a:pt x="3633469" y="0"/>
                </a:lnTo>
              </a:path>
            </a:pathLst>
          </a:custGeom>
          <a:ln w="508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840219" y="4588509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789"/>
                </a:lnTo>
              </a:path>
            </a:pathLst>
          </a:custGeom>
          <a:ln w="507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215639" y="5191125"/>
            <a:ext cx="3622040" cy="0"/>
          </a:xfrm>
          <a:custGeom>
            <a:avLst/>
            <a:gdLst/>
            <a:ahLst/>
            <a:cxnLst/>
            <a:rect l="l" t="t" r="r" b="b"/>
            <a:pathLst>
              <a:path w="3622040">
                <a:moveTo>
                  <a:pt x="0" y="0"/>
                </a:moveTo>
                <a:lnTo>
                  <a:pt x="3622040" y="0"/>
                </a:lnTo>
              </a:path>
            </a:pathLst>
          </a:custGeom>
          <a:ln w="635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218179" y="459485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508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215639" y="4591684"/>
            <a:ext cx="3622040" cy="0"/>
          </a:xfrm>
          <a:custGeom>
            <a:avLst/>
            <a:gdLst/>
            <a:ahLst/>
            <a:cxnLst/>
            <a:rect l="l" t="t" r="r" b="b"/>
            <a:pathLst>
              <a:path w="3622040">
                <a:moveTo>
                  <a:pt x="0" y="0"/>
                </a:moveTo>
                <a:lnTo>
                  <a:pt x="3622040" y="0"/>
                </a:lnTo>
              </a:path>
            </a:pathLst>
          </a:custGeom>
          <a:ln w="635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834505" y="459485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635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220720" y="5185409"/>
            <a:ext cx="3610610" cy="0"/>
          </a:xfrm>
          <a:custGeom>
            <a:avLst/>
            <a:gdLst/>
            <a:ahLst/>
            <a:cxnLst/>
            <a:rect l="l" t="t" r="r" b="b"/>
            <a:pathLst>
              <a:path w="3610609">
                <a:moveTo>
                  <a:pt x="0" y="0"/>
                </a:moveTo>
                <a:lnTo>
                  <a:pt x="3610609" y="0"/>
                </a:lnTo>
              </a:path>
            </a:pathLst>
          </a:custGeom>
          <a:ln w="508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223895" y="4599940"/>
            <a:ext cx="0" cy="582930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930"/>
                </a:lnTo>
              </a:path>
            </a:pathLst>
          </a:custGeom>
          <a:ln w="635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220720" y="4597400"/>
            <a:ext cx="3610610" cy="0"/>
          </a:xfrm>
          <a:custGeom>
            <a:avLst/>
            <a:gdLst/>
            <a:ahLst/>
            <a:cxnLst/>
            <a:rect l="l" t="t" r="r" b="b"/>
            <a:pathLst>
              <a:path w="3610609">
                <a:moveTo>
                  <a:pt x="0" y="0"/>
                </a:moveTo>
                <a:lnTo>
                  <a:pt x="3610609" y="0"/>
                </a:lnTo>
              </a:path>
            </a:pathLst>
          </a:custGeom>
          <a:ln w="508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828155" y="4599940"/>
            <a:ext cx="0" cy="582930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930"/>
                </a:lnTo>
              </a:path>
            </a:pathLst>
          </a:custGeom>
          <a:ln w="635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227070" y="5179695"/>
            <a:ext cx="3597910" cy="0"/>
          </a:xfrm>
          <a:custGeom>
            <a:avLst/>
            <a:gdLst/>
            <a:ahLst/>
            <a:cxnLst/>
            <a:rect l="l" t="t" r="r" b="b"/>
            <a:pathLst>
              <a:path w="3597909">
                <a:moveTo>
                  <a:pt x="0" y="0"/>
                </a:moveTo>
                <a:lnTo>
                  <a:pt x="3597909" y="0"/>
                </a:lnTo>
              </a:path>
            </a:pathLst>
          </a:custGeom>
          <a:ln w="635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230245" y="4606290"/>
            <a:ext cx="0" cy="570230"/>
          </a:xfrm>
          <a:custGeom>
            <a:avLst/>
            <a:gdLst/>
            <a:ahLst/>
            <a:cxnLst/>
            <a:rect l="l" t="t" r="r" b="b"/>
            <a:pathLst>
              <a:path h="570229">
                <a:moveTo>
                  <a:pt x="0" y="0"/>
                </a:moveTo>
                <a:lnTo>
                  <a:pt x="0" y="570230"/>
                </a:lnTo>
              </a:path>
            </a:pathLst>
          </a:custGeom>
          <a:ln w="635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227070" y="4603115"/>
            <a:ext cx="3597910" cy="0"/>
          </a:xfrm>
          <a:custGeom>
            <a:avLst/>
            <a:gdLst/>
            <a:ahLst/>
            <a:cxnLst/>
            <a:rect l="l" t="t" r="r" b="b"/>
            <a:pathLst>
              <a:path w="3597909">
                <a:moveTo>
                  <a:pt x="0" y="0"/>
                </a:moveTo>
                <a:lnTo>
                  <a:pt x="3597909" y="0"/>
                </a:lnTo>
              </a:path>
            </a:pathLst>
          </a:custGeom>
          <a:ln w="635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822440" y="4606290"/>
            <a:ext cx="0" cy="570230"/>
          </a:xfrm>
          <a:custGeom>
            <a:avLst/>
            <a:gdLst/>
            <a:ahLst/>
            <a:cxnLst/>
            <a:rect l="l" t="t" r="r" b="b"/>
            <a:pathLst>
              <a:path h="570229">
                <a:moveTo>
                  <a:pt x="0" y="0"/>
                </a:moveTo>
                <a:lnTo>
                  <a:pt x="0" y="570230"/>
                </a:lnTo>
              </a:path>
            </a:pathLst>
          </a:custGeom>
          <a:ln w="507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233420" y="5173345"/>
            <a:ext cx="3586479" cy="0"/>
          </a:xfrm>
          <a:custGeom>
            <a:avLst/>
            <a:gdLst/>
            <a:ahLst/>
            <a:cxnLst/>
            <a:rect l="l" t="t" r="r" b="b"/>
            <a:pathLst>
              <a:path w="3586479">
                <a:moveTo>
                  <a:pt x="0" y="0"/>
                </a:moveTo>
                <a:lnTo>
                  <a:pt x="3586479" y="0"/>
                </a:lnTo>
              </a:path>
            </a:pathLst>
          </a:custGeom>
          <a:ln w="635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235960" y="4611370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799"/>
                </a:lnTo>
              </a:path>
            </a:pathLst>
          </a:custGeom>
          <a:ln w="508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233420" y="4608829"/>
            <a:ext cx="3586479" cy="0"/>
          </a:xfrm>
          <a:custGeom>
            <a:avLst/>
            <a:gdLst/>
            <a:ahLst/>
            <a:cxnLst/>
            <a:rect l="l" t="t" r="r" b="b"/>
            <a:pathLst>
              <a:path w="3586479">
                <a:moveTo>
                  <a:pt x="0" y="0"/>
                </a:moveTo>
                <a:lnTo>
                  <a:pt x="3586479" y="0"/>
                </a:lnTo>
              </a:path>
            </a:pathLst>
          </a:custGeom>
          <a:ln w="508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816725" y="4611370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799"/>
                </a:lnTo>
              </a:path>
            </a:pathLst>
          </a:custGeom>
          <a:ln w="635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238500" y="5167629"/>
            <a:ext cx="3575050" cy="0"/>
          </a:xfrm>
          <a:custGeom>
            <a:avLst/>
            <a:gdLst/>
            <a:ahLst/>
            <a:cxnLst/>
            <a:rect l="l" t="t" r="r" b="b"/>
            <a:pathLst>
              <a:path w="3575050">
                <a:moveTo>
                  <a:pt x="0" y="0"/>
                </a:moveTo>
                <a:lnTo>
                  <a:pt x="3575050" y="0"/>
                </a:lnTo>
              </a:path>
            </a:pathLst>
          </a:custGeom>
          <a:ln w="508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241675" y="4617720"/>
            <a:ext cx="0" cy="547370"/>
          </a:xfrm>
          <a:custGeom>
            <a:avLst/>
            <a:gdLst/>
            <a:ahLst/>
            <a:cxnLst/>
            <a:rect l="l" t="t" r="r" b="b"/>
            <a:pathLst>
              <a:path h="547370">
                <a:moveTo>
                  <a:pt x="0" y="0"/>
                </a:moveTo>
                <a:lnTo>
                  <a:pt x="0" y="547369"/>
                </a:lnTo>
              </a:path>
            </a:pathLst>
          </a:custGeom>
          <a:ln w="635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238500" y="4614545"/>
            <a:ext cx="3575050" cy="0"/>
          </a:xfrm>
          <a:custGeom>
            <a:avLst/>
            <a:gdLst/>
            <a:ahLst/>
            <a:cxnLst/>
            <a:rect l="l" t="t" r="r" b="b"/>
            <a:pathLst>
              <a:path w="3575050">
                <a:moveTo>
                  <a:pt x="0" y="0"/>
                </a:moveTo>
                <a:lnTo>
                  <a:pt x="3575050" y="0"/>
                </a:lnTo>
              </a:path>
            </a:pathLst>
          </a:custGeom>
          <a:ln w="635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811009" y="4617720"/>
            <a:ext cx="0" cy="547370"/>
          </a:xfrm>
          <a:custGeom>
            <a:avLst/>
            <a:gdLst/>
            <a:ahLst/>
            <a:cxnLst/>
            <a:rect l="l" t="t" r="r" b="b"/>
            <a:pathLst>
              <a:path h="547370">
                <a:moveTo>
                  <a:pt x="0" y="0"/>
                </a:moveTo>
                <a:lnTo>
                  <a:pt x="0" y="547369"/>
                </a:lnTo>
              </a:path>
            </a:pathLst>
          </a:custGeom>
          <a:ln w="507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244850" y="5161915"/>
            <a:ext cx="3563620" cy="0"/>
          </a:xfrm>
          <a:custGeom>
            <a:avLst/>
            <a:gdLst/>
            <a:ahLst/>
            <a:cxnLst/>
            <a:rect l="l" t="t" r="r" b="b"/>
            <a:pathLst>
              <a:path w="3563620">
                <a:moveTo>
                  <a:pt x="0" y="0"/>
                </a:moveTo>
                <a:lnTo>
                  <a:pt x="3563620" y="0"/>
                </a:lnTo>
              </a:path>
            </a:pathLst>
          </a:custGeom>
          <a:ln w="635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247389" y="4624070"/>
            <a:ext cx="0" cy="534670"/>
          </a:xfrm>
          <a:custGeom>
            <a:avLst/>
            <a:gdLst/>
            <a:ahLst/>
            <a:cxnLst/>
            <a:rect l="l" t="t" r="r" b="b"/>
            <a:pathLst>
              <a:path h="534670">
                <a:moveTo>
                  <a:pt x="0" y="0"/>
                </a:moveTo>
                <a:lnTo>
                  <a:pt x="0" y="534669"/>
                </a:lnTo>
              </a:path>
            </a:pathLst>
          </a:custGeom>
          <a:ln w="508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244850" y="4620895"/>
            <a:ext cx="3563620" cy="0"/>
          </a:xfrm>
          <a:custGeom>
            <a:avLst/>
            <a:gdLst/>
            <a:ahLst/>
            <a:cxnLst/>
            <a:rect l="l" t="t" r="r" b="b"/>
            <a:pathLst>
              <a:path w="3563620">
                <a:moveTo>
                  <a:pt x="0" y="0"/>
                </a:moveTo>
                <a:lnTo>
                  <a:pt x="3563620" y="0"/>
                </a:lnTo>
              </a:path>
            </a:pathLst>
          </a:custGeom>
          <a:ln w="635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805294" y="4624070"/>
            <a:ext cx="0" cy="534670"/>
          </a:xfrm>
          <a:custGeom>
            <a:avLst/>
            <a:gdLst/>
            <a:ahLst/>
            <a:cxnLst/>
            <a:rect l="l" t="t" r="r" b="b"/>
            <a:pathLst>
              <a:path h="534670">
                <a:moveTo>
                  <a:pt x="0" y="0"/>
                </a:moveTo>
                <a:lnTo>
                  <a:pt x="0" y="534669"/>
                </a:lnTo>
              </a:path>
            </a:pathLst>
          </a:custGeom>
          <a:ln w="635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249929" y="5156200"/>
            <a:ext cx="3552190" cy="0"/>
          </a:xfrm>
          <a:custGeom>
            <a:avLst/>
            <a:gdLst/>
            <a:ahLst/>
            <a:cxnLst/>
            <a:rect l="l" t="t" r="r" b="b"/>
            <a:pathLst>
              <a:path w="3552190">
                <a:moveTo>
                  <a:pt x="0" y="0"/>
                </a:moveTo>
                <a:lnTo>
                  <a:pt x="3552190" y="0"/>
                </a:lnTo>
              </a:path>
            </a:pathLst>
          </a:custGeom>
          <a:ln w="508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253104" y="4629150"/>
            <a:ext cx="0" cy="524510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0"/>
                </a:moveTo>
                <a:lnTo>
                  <a:pt x="0" y="524509"/>
                </a:lnTo>
              </a:path>
            </a:pathLst>
          </a:custGeom>
          <a:ln w="634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249929" y="4626609"/>
            <a:ext cx="3552190" cy="0"/>
          </a:xfrm>
          <a:custGeom>
            <a:avLst/>
            <a:gdLst/>
            <a:ahLst/>
            <a:cxnLst/>
            <a:rect l="l" t="t" r="r" b="b"/>
            <a:pathLst>
              <a:path w="3552190">
                <a:moveTo>
                  <a:pt x="0" y="0"/>
                </a:moveTo>
                <a:lnTo>
                  <a:pt x="3552190" y="0"/>
                </a:lnTo>
              </a:path>
            </a:pathLst>
          </a:custGeom>
          <a:ln w="508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799580" y="4629150"/>
            <a:ext cx="0" cy="524510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0"/>
                </a:moveTo>
                <a:lnTo>
                  <a:pt x="0" y="524510"/>
                </a:lnTo>
              </a:path>
            </a:pathLst>
          </a:custGeom>
          <a:ln w="507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256279" y="5150484"/>
            <a:ext cx="3540760" cy="0"/>
          </a:xfrm>
          <a:custGeom>
            <a:avLst/>
            <a:gdLst/>
            <a:ahLst/>
            <a:cxnLst/>
            <a:rect l="l" t="t" r="r" b="b"/>
            <a:pathLst>
              <a:path w="3540759">
                <a:moveTo>
                  <a:pt x="0" y="0"/>
                </a:moveTo>
                <a:lnTo>
                  <a:pt x="3540760" y="0"/>
                </a:lnTo>
              </a:path>
            </a:pathLst>
          </a:custGeom>
          <a:ln w="635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258820" y="4635500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809"/>
                </a:lnTo>
              </a:path>
            </a:pathLst>
          </a:custGeom>
          <a:ln w="508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256279" y="4632325"/>
            <a:ext cx="3540760" cy="0"/>
          </a:xfrm>
          <a:custGeom>
            <a:avLst/>
            <a:gdLst/>
            <a:ahLst/>
            <a:cxnLst/>
            <a:rect l="l" t="t" r="r" b="b"/>
            <a:pathLst>
              <a:path w="3540759">
                <a:moveTo>
                  <a:pt x="0" y="0"/>
                </a:moveTo>
                <a:lnTo>
                  <a:pt x="3540760" y="0"/>
                </a:lnTo>
              </a:path>
            </a:pathLst>
          </a:custGeom>
          <a:ln w="635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793865" y="4635500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810"/>
                </a:lnTo>
              </a:path>
            </a:pathLst>
          </a:custGeom>
          <a:ln w="635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261359" y="5144134"/>
            <a:ext cx="3529329" cy="0"/>
          </a:xfrm>
          <a:custGeom>
            <a:avLst/>
            <a:gdLst/>
            <a:ahLst/>
            <a:cxnLst/>
            <a:rect l="l" t="t" r="r" b="b"/>
            <a:pathLst>
              <a:path w="3529329">
                <a:moveTo>
                  <a:pt x="0" y="0"/>
                </a:moveTo>
                <a:lnTo>
                  <a:pt x="3529330" y="0"/>
                </a:lnTo>
              </a:path>
            </a:pathLst>
          </a:custGeom>
          <a:ln w="635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264534" y="4640579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500380"/>
                </a:lnTo>
              </a:path>
            </a:pathLst>
          </a:custGeom>
          <a:ln w="635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261359" y="4638040"/>
            <a:ext cx="3529329" cy="0"/>
          </a:xfrm>
          <a:custGeom>
            <a:avLst/>
            <a:gdLst/>
            <a:ahLst/>
            <a:cxnLst/>
            <a:rect l="l" t="t" r="r" b="b"/>
            <a:pathLst>
              <a:path w="3529329">
                <a:moveTo>
                  <a:pt x="0" y="0"/>
                </a:moveTo>
                <a:lnTo>
                  <a:pt x="3529330" y="0"/>
                </a:lnTo>
              </a:path>
            </a:pathLst>
          </a:custGeom>
          <a:ln w="507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787515" y="4640579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500380"/>
                </a:lnTo>
              </a:path>
            </a:pathLst>
          </a:custGeom>
          <a:ln w="635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267709" y="5138420"/>
            <a:ext cx="3516629" cy="0"/>
          </a:xfrm>
          <a:custGeom>
            <a:avLst/>
            <a:gdLst/>
            <a:ahLst/>
            <a:cxnLst/>
            <a:rect l="l" t="t" r="r" b="b"/>
            <a:pathLst>
              <a:path w="3516629">
                <a:moveTo>
                  <a:pt x="0" y="0"/>
                </a:moveTo>
                <a:lnTo>
                  <a:pt x="3516630" y="0"/>
                </a:lnTo>
              </a:path>
            </a:pathLst>
          </a:custGeom>
          <a:ln w="507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270884" y="4646929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950"/>
                </a:lnTo>
              </a:path>
            </a:pathLst>
          </a:custGeom>
          <a:ln w="635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267709" y="4643754"/>
            <a:ext cx="3516629" cy="0"/>
          </a:xfrm>
          <a:custGeom>
            <a:avLst/>
            <a:gdLst/>
            <a:ahLst/>
            <a:cxnLst/>
            <a:rect l="l" t="t" r="r" b="b"/>
            <a:pathLst>
              <a:path w="3516629">
                <a:moveTo>
                  <a:pt x="0" y="0"/>
                </a:moveTo>
                <a:lnTo>
                  <a:pt x="3516630" y="0"/>
                </a:lnTo>
              </a:path>
            </a:pathLst>
          </a:custGeom>
          <a:ln w="635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781800" y="4646929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950"/>
                </a:lnTo>
              </a:path>
            </a:pathLst>
          </a:custGeom>
          <a:ln w="508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274059" y="5132704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>
                <a:moveTo>
                  <a:pt x="0" y="0"/>
                </a:moveTo>
                <a:lnTo>
                  <a:pt x="3505199" y="0"/>
                </a:lnTo>
              </a:path>
            </a:pathLst>
          </a:custGeom>
          <a:ln w="635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276600" y="4652009"/>
            <a:ext cx="0" cy="477520"/>
          </a:xfrm>
          <a:custGeom>
            <a:avLst/>
            <a:gdLst/>
            <a:ahLst/>
            <a:cxnLst/>
            <a:rect l="l" t="t" r="r" b="b"/>
            <a:pathLst>
              <a:path h="477520">
                <a:moveTo>
                  <a:pt x="0" y="0"/>
                </a:moveTo>
                <a:lnTo>
                  <a:pt x="0" y="477520"/>
                </a:lnTo>
              </a:path>
            </a:pathLst>
          </a:custGeom>
          <a:ln w="507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274059" y="4649470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>
                <a:moveTo>
                  <a:pt x="0" y="0"/>
                </a:moveTo>
                <a:lnTo>
                  <a:pt x="3505199" y="0"/>
                </a:lnTo>
              </a:path>
            </a:pathLst>
          </a:custGeom>
          <a:ln w="508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776084" y="4652009"/>
            <a:ext cx="0" cy="477520"/>
          </a:xfrm>
          <a:custGeom>
            <a:avLst/>
            <a:gdLst/>
            <a:ahLst/>
            <a:cxnLst/>
            <a:rect l="l" t="t" r="r" b="b"/>
            <a:pathLst>
              <a:path h="477520">
                <a:moveTo>
                  <a:pt x="0" y="0"/>
                </a:moveTo>
                <a:lnTo>
                  <a:pt x="0" y="477519"/>
                </a:lnTo>
              </a:path>
            </a:pathLst>
          </a:custGeom>
          <a:ln w="635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279140" y="5126990"/>
            <a:ext cx="3493770" cy="0"/>
          </a:xfrm>
          <a:custGeom>
            <a:avLst/>
            <a:gdLst/>
            <a:ahLst/>
            <a:cxnLst/>
            <a:rect l="l" t="t" r="r" b="b"/>
            <a:pathLst>
              <a:path w="3493770">
                <a:moveTo>
                  <a:pt x="0" y="0"/>
                </a:moveTo>
                <a:lnTo>
                  <a:pt x="3493769" y="0"/>
                </a:lnTo>
              </a:path>
            </a:pathLst>
          </a:custGeom>
          <a:ln w="508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282315" y="4658359"/>
            <a:ext cx="0" cy="466090"/>
          </a:xfrm>
          <a:custGeom>
            <a:avLst/>
            <a:gdLst/>
            <a:ahLst/>
            <a:cxnLst/>
            <a:rect l="l" t="t" r="r" b="b"/>
            <a:pathLst>
              <a:path h="466089">
                <a:moveTo>
                  <a:pt x="0" y="0"/>
                </a:moveTo>
                <a:lnTo>
                  <a:pt x="0" y="466090"/>
                </a:lnTo>
              </a:path>
            </a:pathLst>
          </a:custGeom>
          <a:ln w="635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279140" y="4655184"/>
            <a:ext cx="3493770" cy="0"/>
          </a:xfrm>
          <a:custGeom>
            <a:avLst/>
            <a:gdLst/>
            <a:ahLst/>
            <a:cxnLst/>
            <a:rect l="l" t="t" r="r" b="b"/>
            <a:pathLst>
              <a:path w="3493770">
                <a:moveTo>
                  <a:pt x="0" y="0"/>
                </a:moveTo>
                <a:lnTo>
                  <a:pt x="3493769" y="0"/>
                </a:lnTo>
              </a:path>
            </a:pathLst>
          </a:custGeom>
          <a:ln w="635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770369" y="4658359"/>
            <a:ext cx="0" cy="466090"/>
          </a:xfrm>
          <a:custGeom>
            <a:avLst/>
            <a:gdLst/>
            <a:ahLst/>
            <a:cxnLst/>
            <a:rect l="l" t="t" r="r" b="b"/>
            <a:pathLst>
              <a:path h="466089">
                <a:moveTo>
                  <a:pt x="0" y="0"/>
                </a:moveTo>
                <a:lnTo>
                  <a:pt x="0" y="466089"/>
                </a:lnTo>
              </a:path>
            </a:pathLst>
          </a:custGeom>
          <a:ln w="507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285490" y="5121275"/>
            <a:ext cx="3482340" cy="0"/>
          </a:xfrm>
          <a:custGeom>
            <a:avLst/>
            <a:gdLst/>
            <a:ahLst/>
            <a:cxnLst/>
            <a:rect l="l" t="t" r="r" b="b"/>
            <a:pathLst>
              <a:path w="3482340">
                <a:moveTo>
                  <a:pt x="0" y="0"/>
                </a:moveTo>
                <a:lnTo>
                  <a:pt x="3482340" y="0"/>
                </a:lnTo>
              </a:path>
            </a:pathLst>
          </a:custGeom>
          <a:ln w="635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288029" y="4664709"/>
            <a:ext cx="0" cy="453390"/>
          </a:xfrm>
          <a:custGeom>
            <a:avLst/>
            <a:gdLst/>
            <a:ahLst/>
            <a:cxnLst/>
            <a:rect l="l" t="t" r="r" b="b"/>
            <a:pathLst>
              <a:path h="453389">
                <a:moveTo>
                  <a:pt x="0" y="0"/>
                </a:moveTo>
                <a:lnTo>
                  <a:pt x="0" y="453390"/>
                </a:lnTo>
              </a:path>
            </a:pathLst>
          </a:custGeom>
          <a:ln w="508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285490" y="4661534"/>
            <a:ext cx="3482340" cy="0"/>
          </a:xfrm>
          <a:custGeom>
            <a:avLst/>
            <a:gdLst/>
            <a:ahLst/>
            <a:cxnLst/>
            <a:rect l="l" t="t" r="r" b="b"/>
            <a:pathLst>
              <a:path w="3482340">
                <a:moveTo>
                  <a:pt x="0" y="0"/>
                </a:moveTo>
                <a:lnTo>
                  <a:pt x="3482340" y="0"/>
                </a:lnTo>
              </a:path>
            </a:pathLst>
          </a:custGeom>
          <a:ln w="635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764655" y="4664709"/>
            <a:ext cx="0" cy="453390"/>
          </a:xfrm>
          <a:custGeom>
            <a:avLst/>
            <a:gdLst/>
            <a:ahLst/>
            <a:cxnLst/>
            <a:rect l="l" t="t" r="r" b="b"/>
            <a:pathLst>
              <a:path h="453389">
                <a:moveTo>
                  <a:pt x="0" y="0"/>
                </a:moveTo>
                <a:lnTo>
                  <a:pt x="0" y="453389"/>
                </a:lnTo>
              </a:path>
            </a:pathLst>
          </a:custGeom>
          <a:ln w="635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290570" y="5114925"/>
            <a:ext cx="3470910" cy="0"/>
          </a:xfrm>
          <a:custGeom>
            <a:avLst/>
            <a:gdLst/>
            <a:ahLst/>
            <a:cxnLst/>
            <a:rect l="l" t="t" r="r" b="b"/>
            <a:pathLst>
              <a:path w="3470909">
                <a:moveTo>
                  <a:pt x="0" y="0"/>
                </a:moveTo>
                <a:lnTo>
                  <a:pt x="3470909" y="0"/>
                </a:lnTo>
              </a:path>
            </a:pathLst>
          </a:custGeom>
          <a:ln w="635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293745" y="4669790"/>
            <a:ext cx="0" cy="441959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60"/>
                </a:lnTo>
              </a:path>
            </a:pathLst>
          </a:custGeom>
          <a:ln w="635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290570" y="4667250"/>
            <a:ext cx="3470910" cy="0"/>
          </a:xfrm>
          <a:custGeom>
            <a:avLst/>
            <a:gdLst/>
            <a:ahLst/>
            <a:cxnLst/>
            <a:rect l="l" t="t" r="r" b="b"/>
            <a:pathLst>
              <a:path w="3470909">
                <a:moveTo>
                  <a:pt x="0" y="0"/>
                </a:moveTo>
                <a:lnTo>
                  <a:pt x="3470909" y="0"/>
                </a:lnTo>
              </a:path>
            </a:pathLst>
          </a:custGeom>
          <a:ln w="508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758305" y="4669790"/>
            <a:ext cx="0" cy="441959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60"/>
                </a:lnTo>
              </a:path>
            </a:pathLst>
          </a:custGeom>
          <a:ln w="635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296920" y="5109209"/>
            <a:ext cx="3458210" cy="0"/>
          </a:xfrm>
          <a:custGeom>
            <a:avLst/>
            <a:gdLst/>
            <a:ahLst/>
            <a:cxnLst/>
            <a:rect l="l" t="t" r="r" b="b"/>
            <a:pathLst>
              <a:path w="3458209">
                <a:moveTo>
                  <a:pt x="0" y="0"/>
                </a:moveTo>
                <a:lnTo>
                  <a:pt x="3458209" y="0"/>
                </a:lnTo>
              </a:path>
            </a:pathLst>
          </a:custGeom>
          <a:ln w="508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300095" y="467614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29">
                <a:moveTo>
                  <a:pt x="0" y="0"/>
                </a:moveTo>
                <a:lnTo>
                  <a:pt x="0" y="430530"/>
                </a:lnTo>
              </a:path>
            </a:pathLst>
          </a:custGeom>
          <a:ln w="635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296920" y="4672965"/>
            <a:ext cx="3458210" cy="0"/>
          </a:xfrm>
          <a:custGeom>
            <a:avLst/>
            <a:gdLst/>
            <a:ahLst/>
            <a:cxnLst/>
            <a:rect l="l" t="t" r="r" b="b"/>
            <a:pathLst>
              <a:path w="3458209">
                <a:moveTo>
                  <a:pt x="0" y="0"/>
                </a:moveTo>
                <a:lnTo>
                  <a:pt x="3458209" y="0"/>
                </a:lnTo>
              </a:path>
            </a:pathLst>
          </a:custGeom>
          <a:ln w="635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752590" y="467614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29">
                <a:moveTo>
                  <a:pt x="0" y="0"/>
                </a:moveTo>
                <a:lnTo>
                  <a:pt x="0" y="430530"/>
                </a:lnTo>
              </a:path>
            </a:pathLst>
          </a:custGeom>
          <a:ln w="507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303270" y="5103495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779" y="0"/>
                </a:lnTo>
              </a:path>
            </a:pathLst>
          </a:custGeom>
          <a:ln w="635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305809" y="468122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099"/>
                </a:lnTo>
              </a:path>
            </a:pathLst>
          </a:custGeom>
          <a:ln w="507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303270" y="4678679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779" y="0"/>
                </a:lnTo>
              </a:path>
            </a:pathLst>
          </a:custGeom>
          <a:ln w="508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746875" y="468122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099"/>
                </a:lnTo>
              </a:path>
            </a:pathLst>
          </a:custGeom>
          <a:ln w="635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308350" y="5097779"/>
            <a:ext cx="3435350" cy="0"/>
          </a:xfrm>
          <a:custGeom>
            <a:avLst/>
            <a:gdLst/>
            <a:ahLst/>
            <a:cxnLst/>
            <a:rect l="l" t="t" r="r" b="b"/>
            <a:pathLst>
              <a:path w="3435350">
                <a:moveTo>
                  <a:pt x="0" y="0"/>
                </a:moveTo>
                <a:lnTo>
                  <a:pt x="3435350" y="0"/>
                </a:lnTo>
              </a:path>
            </a:pathLst>
          </a:custGeom>
          <a:ln w="508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311525" y="4687570"/>
            <a:ext cx="0" cy="407670"/>
          </a:xfrm>
          <a:custGeom>
            <a:avLst/>
            <a:gdLst/>
            <a:ahLst/>
            <a:cxnLst/>
            <a:rect l="l" t="t" r="r" b="b"/>
            <a:pathLst>
              <a:path h="407670">
                <a:moveTo>
                  <a:pt x="0" y="0"/>
                </a:moveTo>
                <a:lnTo>
                  <a:pt x="0" y="407669"/>
                </a:lnTo>
              </a:path>
            </a:pathLst>
          </a:custGeom>
          <a:ln w="635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308350" y="4684395"/>
            <a:ext cx="3435350" cy="0"/>
          </a:xfrm>
          <a:custGeom>
            <a:avLst/>
            <a:gdLst/>
            <a:ahLst/>
            <a:cxnLst/>
            <a:rect l="l" t="t" r="r" b="b"/>
            <a:pathLst>
              <a:path w="3435350">
                <a:moveTo>
                  <a:pt x="0" y="0"/>
                </a:moveTo>
                <a:lnTo>
                  <a:pt x="3435350" y="0"/>
                </a:lnTo>
              </a:path>
            </a:pathLst>
          </a:custGeom>
          <a:ln w="635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741159" y="4687570"/>
            <a:ext cx="0" cy="407670"/>
          </a:xfrm>
          <a:custGeom>
            <a:avLst/>
            <a:gdLst/>
            <a:ahLst/>
            <a:cxnLst/>
            <a:rect l="l" t="t" r="r" b="b"/>
            <a:pathLst>
              <a:path h="407670">
                <a:moveTo>
                  <a:pt x="0" y="0"/>
                </a:moveTo>
                <a:lnTo>
                  <a:pt x="0" y="407669"/>
                </a:lnTo>
              </a:path>
            </a:pathLst>
          </a:custGeom>
          <a:ln w="507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314700" y="5092065"/>
            <a:ext cx="3423920" cy="0"/>
          </a:xfrm>
          <a:custGeom>
            <a:avLst/>
            <a:gdLst/>
            <a:ahLst/>
            <a:cxnLst/>
            <a:rect l="l" t="t" r="r" b="b"/>
            <a:pathLst>
              <a:path w="3423920">
                <a:moveTo>
                  <a:pt x="0" y="0"/>
                </a:moveTo>
                <a:lnTo>
                  <a:pt x="3423920" y="0"/>
                </a:lnTo>
              </a:path>
            </a:pathLst>
          </a:custGeom>
          <a:ln w="635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317240" y="469392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507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314700" y="4690745"/>
            <a:ext cx="3423920" cy="0"/>
          </a:xfrm>
          <a:custGeom>
            <a:avLst/>
            <a:gdLst/>
            <a:ahLst/>
            <a:cxnLst/>
            <a:rect l="l" t="t" r="r" b="b"/>
            <a:pathLst>
              <a:path w="3423920">
                <a:moveTo>
                  <a:pt x="0" y="0"/>
                </a:moveTo>
                <a:lnTo>
                  <a:pt x="3423920" y="0"/>
                </a:lnTo>
              </a:path>
            </a:pathLst>
          </a:custGeom>
          <a:ln w="635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735444" y="469392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635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319779" y="5086350"/>
            <a:ext cx="3412490" cy="0"/>
          </a:xfrm>
          <a:custGeom>
            <a:avLst/>
            <a:gdLst/>
            <a:ahLst/>
            <a:cxnLst/>
            <a:rect l="l" t="t" r="r" b="b"/>
            <a:pathLst>
              <a:path w="3412490">
                <a:moveTo>
                  <a:pt x="0" y="0"/>
                </a:moveTo>
                <a:lnTo>
                  <a:pt x="3412490" y="0"/>
                </a:lnTo>
              </a:path>
            </a:pathLst>
          </a:custGeom>
          <a:ln w="508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322954" y="4699000"/>
            <a:ext cx="0" cy="384810"/>
          </a:xfrm>
          <a:custGeom>
            <a:avLst/>
            <a:gdLst/>
            <a:ahLst/>
            <a:cxnLst/>
            <a:rect l="l" t="t" r="r" b="b"/>
            <a:pathLst>
              <a:path h="384810">
                <a:moveTo>
                  <a:pt x="0" y="0"/>
                </a:moveTo>
                <a:lnTo>
                  <a:pt x="0" y="384809"/>
                </a:lnTo>
              </a:path>
            </a:pathLst>
          </a:custGeom>
          <a:ln w="635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319779" y="4696459"/>
            <a:ext cx="3412490" cy="0"/>
          </a:xfrm>
          <a:custGeom>
            <a:avLst/>
            <a:gdLst/>
            <a:ahLst/>
            <a:cxnLst/>
            <a:rect l="l" t="t" r="r" b="b"/>
            <a:pathLst>
              <a:path w="3412490">
                <a:moveTo>
                  <a:pt x="0" y="0"/>
                </a:moveTo>
                <a:lnTo>
                  <a:pt x="3412490" y="0"/>
                </a:lnTo>
              </a:path>
            </a:pathLst>
          </a:custGeom>
          <a:ln w="508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729094" y="4699000"/>
            <a:ext cx="0" cy="384810"/>
          </a:xfrm>
          <a:custGeom>
            <a:avLst/>
            <a:gdLst/>
            <a:ahLst/>
            <a:cxnLst/>
            <a:rect l="l" t="t" r="r" b="b"/>
            <a:pathLst>
              <a:path h="384810">
                <a:moveTo>
                  <a:pt x="0" y="0"/>
                </a:moveTo>
                <a:lnTo>
                  <a:pt x="0" y="384810"/>
                </a:lnTo>
              </a:path>
            </a:pathLst>
          </a:custGeom>
          <a:ln w="635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326129" y="5080634"/>
            <a:ext cx="3399790" cy="0"/>
          </a:xfrm>
          <a:custGeom>
            <a:avLst/>
            <a:gdLst/>
            <a:ahLst/>
            <a:cxnLst/>
            <a:rect l="l" t="t" r="r" b="b"/>
            <a:pathLst>
              <a:path w="3399790">
                <a:moveTo>
                  <a:pt x="0" y="0"/>
                </a:moveTo>
                <a:lnTo>
                  <a:pt x="3399790" y="0"/>
                </a:lnTo>
              </a:path>
            </a:pathLst>
          </a:custGeom>
          <a:ln w="635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329304" y="4705350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09"/>
                </a:lnTo>
              </a:path>
            </a:pathLst>
          </a:custGeom>
          <a:ln w="635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326129" y="4702175"/>
            <a:ext cx="3399790" cy="0"/>
          </a:xfrm>
          <a:custGeom>
            <a:avLst/>
            <a:gdLst/>
            <a:ahLst/>
            <a:cxnLst/>
            <a:rect l="l" t="t" r="r" b="b"/>
            <a:pathLst>
              <a:path w="3399790">
                <a:moveTo>
                  <a:pt x="0" y="0"/>
                </a:moveTo>
                <a:lnTo>
                  <a:pt x="3399790" y="0"/>
                </a:lnTo>
              </a:path>
            </a:pathLst>
          </a:custGeom>
          <a:ln w="635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723380" y="4705350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507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332479" y="5074284"/>
            <a:ext cx="3388360" cy="0"/>
          </a:xfrm>
          <a:custGeom>
            <a:avLst/>
            <a:gdLst/>
            <a:ahLst/>
            <a:cxnLst/>
            <a:rect l="l" t="t" r="r" b="b"/>
            <a:pathLst>
              <a:path w="3388359">
                <a:moveTo>
                  <a:pt x="0" y="0"/>
                </a:moveTo>
                <a:lnTo>
                  <a:pt x="3388360" y="0"/>
                </a:lnTo>
              </a:path>
            </a:pathLst>
          </a:custGeom>
          <a:ln w="635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335020" y="4710429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680"/>
                </a:lnTo>
              </a:path>
            </a:pathLst>
          </a:custGeom>
          <a:ln w="508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332479" y="4707890"/>
            <a:ext cx="3388360" cy="0"/>
          </a:xfrm>
          <a:custGeom>
            <a:avLst/>
            <a:gdLst/>
            <a:ahLst/>
            <a:cxnLst/>
            <a:rect l="l" t="t" r="r" b="b"/>
            <a:pathLst>
              <a:path w="3388359">
                <a:moveTo>
                  <a:pt x="0" y="0"/>
                </a:moveTo>
                <a:lnTo>
                  <a:pt x="3388360" y="0"/>
                </a:lnTo>
              </a:path>
            </a:pathLst>
          </a:custGeom>
          <a:ln w="507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717665" y="4710429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680"/>
                </a:lnTo>
              </a:path>
            </a:pathLst>
          </a:custGeom>
          <a:ln w="635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337559" y="5068570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507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340734" y="4716779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250"/>
                </a:lnTo>
              </a:path>
            </a:pathLst>
          </a:custGeom>
          <a:ln w="635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337559" y="471360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635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711950" y="4716779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250"/>
                </a:lnTo>
              </a:path>
            </a:pathLst>
          </a:custGeom>
          <a:ln w="508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343909" y="5062854"/>
            <a:ext cx="3365500" cy="0"/>
          </a:xfrm>
          <a:custGeom>
            <a:avLst/>
            <a:gdLst/>
            <a:ahLst/>
            <a:cxnLst/>
            <a:rect l="l" t="t" r="r" b="b"/>
            <a:pathLst>
              <a:path w="3365500">
                <a:moveTo>
                  <a:pt x="0" y="0"/>
                </a:moveTo>
                <a:lnTo>
                  <a:pt x="3365499" y="0"/>
                </a:lnTo>
              </a:path>
            </a:pathLst>
          </a:custGeom>
          <a:ln w="635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346450" y="4721859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20"/>
                </a:lnTo>
              </a:path>
            </a:pathLst>
          </a:custGeom>
          <a:ln w="507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343909" y="4719320"/>
            <a:ext cx="3365500" cy="0"/>
          </a:xfrm>
          <a:custGeom>
            <a:avLst/>
            <a:gdLst/>
            <a:ahLst/>
            <a:cxnLst/>
            <a:rect l="l" t="t" r="r" b="b"/>
            <a:pathLst>
              <a:path w="3365500">
                <a:moveTo>
                  <a:pt x="0" y="0"/>
                </a:moveTo>
                <a:lnTo>
                  <a:pt x="3365499" y="0"/>
                </a:lnTo>
              </a:path>
            </a:pathLst>
          </a:custGeom>
          <a:ln w="508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706234" y="4721859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635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348990" y="5057140"/>
            <a:ext cx="3354070" cy="0"/>
          </a:xfrm>
          <a:custGeom>
            <a:avLst/>
            <a:gdLst/>
            <a:ahLst/>
            <a:cxnLst/>
            <a:rect l="l" t="t" r="r" b="b"/>
            <a:pathLst>
              <a:path w="3354070">
                <a:moveTo>
                  <a:pt x="0" y="0"/>
                </a:moveTo>
                <a:lnTo>
                  <a:pt x="3354069" y="0"/>
                </a:lnTo>
              </a:path>
            </a:pathLst>
          </a:custGeom>
          <a:ln w="508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352165" y="4728209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390"/>
                </a:lnTo>
              </a:path>
            </a:pathLst>
          </a:custGeom>
          <a:ln w="635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348990" y="4725034"/>
            <a:ext cx="3354070" cy="0"/>
          </a:xfrm>
          <a:custGeom>
            <a:avLst/>
            <a:gdLst/>
            <a:ahLst/>
            <a:cxnLst/>
            <a:rect l="l" t="t" r="r" b="b"/>
            <a:pathLst>
              <a:path w="3354070">
                <a:moveTo>
                  <a:pt x="0" y="0"/>
                </a:moveTo>
                <a:lnTo>
                  <a:pt x="3354069" y="0"/>
                </a:lnTo>
              </a:path>
            </a:pathLst>
          </a:custGeom>
          <a:ln w="635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700519" y="4728209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389"/>
                </a:lnTo>
              </a:path>
            </a:pathLst>
          </a:custGeom>
          <a:ln w="507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355340" y="5051425"/>
            <a:ext cx="3342640" cy="0"/>
          </a:xfrm>
          <a:custGeom>
            <a:avLst/>
            <a:gdLst/>
            <a:ahLst/>
            <a:cxnLst/>
            <a:rect l="l" t="t" r="r" b="b"/>
            <a:pathLst>
              <a:path w="3342640">
                <a:moveTo>
                  <a:pt x="0" y="0"/>
                </a:moveTo>
                <a:lnTo>
                  <a:pt x="3342640" y="0"/>
                </a:lnTo>
              </a:path>
            </a:pathLst>
          </a:custGeom>
          <a:ln w="635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358515" y="4734559"/>
            <a:ext cx="0" cy="313690"/>
          </a:xfrm>
          <a:custGeom>
            <a:avLst/>
            <a:gdLst/>
            <a:ahLst/>
            <a:cxnLst/>
            <a:rect l="l" t="t" r="r" b="b"/>
            <a:pathLst>
              <a:path h="313689">
                <a:moveTo>
                  <a:pt x="0" y="0"/>
                </a:moveTo>
                <a:lnTo>
                  <a:pt x="0" y="313690"/>
                </a:lnTo>
              </a:path>
            </a:pathLst>
          </a:custGeom>
          <a:ln w="635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355340" y="4731384"/>
            <a:ext cx="3342640" cy="0"/>
          </a:xfrm>
          <a:custGeom>
            <a:avLst/>
            <a:gdLst/>
            <a:ahLst/>
            <a:cxnLst/>
            <a:rect l="l" t="t" r="r" b="b"/>
            <a:pathLst>
              <a:path w="3342640">
                <a:moveTo>
                  <a:pt x="0" y="0"/>
                </a:moveTo>
                <a:lnTo>
                  <a:pt x="3342640" y="0"/>
                </a:lnTo>
              </a:path>
            </a:pathLst>
          </a:custGeom>
          <a:ln w="635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694805" y="4734559"/>
            <a:ext cx="0" cy="313690"/>
          </a:xfrm>
          <a:custGeom>
            <a:avLst/>
            <a:gdLst/>
            <a:ahLst/>
            <a:cxnLst/>
            <a:rect l="l" t="t" r="r" b="b"/>
            <a:pathLst>
              <a:path h="313689">
                <a:moveTo>
                  <a:pt x="0" y="0"/>
                </a:moveTo>
                <a:lnTo>
                  <a:pt x="0" y="313689"/>
                </a:lnTo>
              </a:path>
            </a:pathLst>
          </a:custGeom>
          <a:ln w="635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361690" y="5045075"/>
            <a:ext cx="3329940" cy="0"/>
          </a:xfrm>
          <a:custGeom>
            <a:avLst/>
            <a:gdLst/>
            <a:ahLst/>
            <a:cxnLst/>
            <a:rect l="l" t="t" r="r" b="b"/>
            <a:pathLst>
              <a:path w="3329940">
                <a:moveTo>
                  <a:pt x="0" y="0"/>
                </a:moveTo>
                <a:lnTo>
                  <a:pt x="3329940" y="0"/>
                </a:lnTo>
              </a:path>
            </a:pathLst>
          </a:custGeom>
          <a:ln w="635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364229" y="4739640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60"/>
                </a:lnTo>
              </a:path>
            </a:pathLst>
          </a:custGeom>
          <a:ln w="508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361690" y="4737100"/>
            <a:ext cx="3329940" cy="0"/>
          </a:xfrm>
          <a:custGeom>
            <a:avLst/>
            <a:gdLst/>
            <a:ahLst/>
            <a:cxnLst/>
            <a:rect l="l" t="t" r="r" b="b"/>
            <a:pathLst>
              <a:path w="3329940">
                <a:moveTo>
                  <a:pt x="0" y="0"/>
                </a:moveTo>
                <a:lnTo>
                  <a:pt x="3329940" y="0"/>
                </a:lnTo>
              </a:path>
            </a:pathLst>
          </a:custGeom>
          <a:ln w="508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688455" y="4739640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60"/>
                </a:lnTo>
              </a:path>
            </a:pathLst>
          </a:custGeom>
          <a:ln w="635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366770" y="5039359"/>
            <a:ext cx="3318510" cy="0"/>
          </a:xfrm>
          <a:custGeom>
            <a:avLst/>
            <a:gdLst/>
            <a:ahLst/>
            <a:cxnLst/>
            <a:rect l="l" t="t" r="r" b="b"/>
            <a:pathLst>
              <a:path w="3318509">
                <a:moveTo>
                  <a:pt x="0" y="0"/>
                </a:moveTo>
                <a:lnTo>
                  <a:pt x="3318509" y="0"/>
                </a:lnTo>
              </a:path>
            </a:pathLst>
          </a:custGeom>
          <a:ln w="508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369945" y="4745990"/>
            <a:ext cx="0" cy="290830"/>
          </a:xfrm>
          <a:custGeom>
            <a:avLst/>
            <a:gdLst/>
            <a:ahLst/>
            <a:cxnLst/>
            <a:rect l="l" t="t" r="r" b="b"/>
            <a:pathLst>
              <a:path h="290829">
                <a:moveTo>
                  <a:pt x="0" y="0"/>
                </a:moveTo>
                <a:lnTo>
                  <a:pt x="0" y="290830"/>
                </a:lnTo>
              </a:path>
            </a:pathLst>
          </a:custGeom>
          <a:ln w="635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366770" y="4742815"/>
            <a:ext cx="3318510" cy="0"/>
          </a:xfrm>
          <a:custGeom>
            <a:avLst/>
            <a:gdLst/>
            <a:ahLst/>
            <a:cxnLst/>
            <a:rect l="l" t="t" r="r" b="b"/>
            <a:pathLst>
              <a:path w="3318509">
                <a:moveTo>
                  <a:pt x="0" y="0"/>
                </a:moveTo>
                <a:lnTo>
                  <a:pt x="3318509" y="0"/>
                </a:lnTo>
              </a:path>
            </a:pathLst>
          </a:custGeom>
          <a:ln w="635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682740" y="4745990"/>
            <a:ext cx="0" cy="290830"/>
          </a:xfrm>
          <a:custGeom>
            <a:avLst/>
            <a:gdLst/>
            <a:ahLst/>
            <a:cxnLst/>
            <a:rect l="l" t="t" r="r" b="b"/>
            <a:pathLst>
              <a:path h="290829">
                <a:moveTo>
                  <a:pt x="0" y="0"/>
                </a:moveTo>
                <a:lnTo>
                  <a:pt x="0" y="290830"/>
                </a:lnTo>
              </a:path>
            </a:pathLst>
          </a:custGeom>
          <a:ln w="507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373120" y="5033645"/>
            <a:ext cx="3307079" cy="0"/>
          </a:xfrm>
          <a:custGeom>
            <a:avLst/>
            <a:gdLst/>
            <a:ahLst/>
            <a:cxnLst/>
            <a:rect l="l" t="t" r="r" b="b"/>
            <a:pathLst>
              <a:path w="3307079">
                <a:moveTo>
                  <a:pt x="0" y="0"/>
                </a:moveTo>
                <a:lnTo>
                  <a:pt x="3307079" y="0"/>
                </a:lnTo>
              </a:path>
            </a:pathLst>
          </a:custGeom>
          <a:ln w="635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375659" y="475107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399"/>
                </a:lnTo>
              </a:path>
            </a:pathLst>
          </a:custGeom>
          <a:ln w="507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373120" y="4748529"/>
            <a:ext cx="3307079" cy="0"/>
          </a:xfrm>
          <a:custGeom>
            <a:avLst/>
            <a:gdLst/>
            <a:ahLst/>
            <a:cxnLst/>
            <a:rect l="l" t="t" r="r" b="b"/>
            <a:pathLst>
              <a:path w="3307079">
                <a:moveTo>
                  <a:pt x="0" y="0"/>
                </a:moveTo>
                <a:lnTo>
                  <a:pt x="3307079" y="0"/>
                </a:lnTo>
              </a:path>
            </a:pathLst>
          </a:custGeom>
          <a:ln w="508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677025" y="475107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399"/>
                </a:lnTo>
              </a:path>
            </a:pathLst>
          </a:custGeom>
          <a:ln w="635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378200" y="5027929"/>
            <a:ext cx="3295650" cy="0"/>
          </a:xfrm>
          <a:custGeom>
            <a:avLst/>
            <a:gdLst/>
            <a:ahLst/>
            <a:cxnLst/>
            <a:rect l="l" t="t" r="r" b="b"/>
            <a:pathLst>
              <a:path w="3295650">
                <a:moveTo>
                  <a:pt x="0" y="0"/>
                </a:moveTo>
                <a:lnTo>
                  <a:pt x="3295650" y="0"/>
                </a:lnTo>
              </a:path>
            </a:pathLst>
          </a:custGeom>
          <a:ln w="508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381375" y="4757420"/>
            <a:ext cx="0" cy="267970"/>
          </a:xfrm>
          <a:custGeom>
            <a:avLst/>
            <a:gdLst/>
            <a:ahLst/>
            <a:cxnLst/>
            <a:rect l="l" t="t" r="r" b="b"/>
            <a:pathLst>
              <a:path h="267970">
                <a:moveTo>
                  <a:pt x="0" y="0"/>
                </a:moveTo>
                <a:lnTo>
                  <a:pt x="0" y="267969"/>
                </a:lnTo>
              </a:path>
            </a:pathLst>
          </a:custGeom>
          <a:ln w="635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378200" y="4754245"/>
            <a:ext cx="3295650" cy="0"/>
          </a:xfrm>
          <a:custGeom>
            <a:avLst/>
            <a:gdLst/>
            <a:ahLst/>
            <a:cxnLst/>
            <a:rect l="l" t="t" r="r" b="b"/>
            <a:pathLst>
              <a:path w="3295650">
                <a:moveTo>
                  <a:pt x="0" y="0"/>
                </a:moveTo>
                <a:lnTo>
                  <a:pt x="3295650" y="0"/>
                </a:lnTo>
              </a:path>
            </a:pathLst>
          </a:custGeom>
          <a:ln w="635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671309" y="4757420"/>
            <a:ext cx="0" cy="267970"/>
          </a:xfrm>
          <a:custGeom>
            <a:avLst/>
            <a:gdLst/>
            <a:ahLst/>
            <a:cxnLst/>
            <a:rect l="l" t="t" r="r" b="b"/>
            <a:pathLst>
              <a:path h="267970">
                <a:moveTo>
                  <a:pt x="0" y="0"/>
                </a:moveTo>
                <a:lnTo>
                  <a:pt x="0" y="267969"/>
                </a:lnTo>
              </a:path>
            </a:pathLst>
          </a:custGeom>
          <a:ln w="507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384550" y="5022215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>
                <a:moveTo>
                  <a:pt x="0" y="0"/>
                </a:moveTo>
                <a:lnTo>
                  <a:pt x="3284220" y="0"/>
                </a:lnTo>
              </a:path>
            </a:pathLst>
          </a:custGeom>
          <a:ln w="635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387090" y="4763770"/>
            <a:ext cx="0" cy="255270"/>
          </a:xfrm>
          <a:custGeom>
            <a:avLst/>
            <a:gdLst/>
            <a:ahLst/>
            <a:cxnLst/>
            <a:rect l="l" t="t" r="r" b="b"/>
            <a:pathLst>
              <a:path h="255270">
                <a:moveTo>
                  <a:pt x="0" y="0"/>
                </a:moveTo>
                <a:lnTo>
                  <a:pt x="0" y="255269"/>
                </a:lnTo>
              </a:path>
            </a:pathLst>
          </a:custGeom>
          <a:ln w="507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384550" y="4760595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>
                <a:moveTo>
                  <a:pt x="0" y="0"/>
                </a:moveTo>
                <a:lnTo>
                  <a:pt x="3284220" y="0"/>
                </a:lnTo>
              </a:path>
            </a:pathLst>
          </a:custGeom>
          <a:ln w="635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665594" y="4763770"/>
            <a:ext cx="0" cy="255270"/>
          </a:xfrm>
          <a:custGeom>
            <a:avLst/>
            <a:gdLst/>
            <a:ahLst/>
            <a:cxnLst/>
            <a:rect l="l" t="t" r="r" b="b"/>
            <a:pathLst>
              <a:path h="255270">
                <a:moveTo>
                  <a:pt x="0" y="0"/>
                </a:moveTo>
                <a:lnTo>
                  <a:pt x="0" y="255269"/>
                </a:lnTo>
              </a:path>
            </a:pathLst>
          </a:custGeom>
          <a:ln w="635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389629" y="5016500"/>
            <a:ext cx="3272790" cy="0"/>
          </a:xfrm>
          <a:custGeom>
            <a:avLst/>
            <a:gdLst/>
            <a:ahLst/>
            <a:cxnLst/>
            <a:rect l="l" t="t" r="r" b="b"/>
            <a:pathLst>
              <a:path w="3272790">
                <a:moveTo>
                  <a:pt x="0" y="0"/>
                </a:moveTo>
                <a:lnTo>
                  <a:pt x="3272790" y="0"/>
                </a:lnTo>
              </a:path>
            </a:pathLst>
          </a:custGeom>
          <a:ln w="508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392804" y="476885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5109"/>
                </a:lnTo>
              </a:path>
            </a:pathLst>
          </a:custGeom>
          <a:ln w="635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389629" y="4766309"/>
            <a:ext cx="3272790" cy="0"/>
          </a:xfrm>
          <a:custGeom>
            <a:avLst/>
            <a:gdLst/>
            <a:ahLst/>
            <a:cxnLst/>
            <a:rect l="l" t="t" r="r" b="b"/>
            <a:pathLst>
              <a:path w="3272790">
                <a:moveTo>
                  <a:pt x="0" y="0"/>
                </a:moveTo>
                <a:lnTo>
                  <a:pt x="3272790" y="0"/>
                </a:lnTo>
              </a:path>
            </a:pathLst>
          </a:custGeom>
          <a:ln w="508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659244" y="476885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5110"/>
                </a:lnTo>
              </a:path>
            </a:pathLst>
          </a:custGeom>
          <a:ln w="635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395979" y="5010784"/>
            <a:ext cx="3260090" cy="0"/>
          </a:xfrm>
          <a:custGeom>
            <a:avLst/>
            <a:gdLst/>
            <a:ahLst/>
            <a:cxnLst/>
            <a:rect l="l" t="t" r="r" b="b"/>
            <a:pathLst>
              <a:path w="3260090">
                <a:moveTo>
                  <a:pt x="0" y="0"/>
                </a:moveTo>
                <a:lnTo>
                  <a:pt x="3260090" y="0"/>
                </a:lnTo>
              </a:path>
            </a:pathLst>
          </a:custGeom>
          <a:ln w="635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399154" y="4775200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09"/>
                </a:lnTo>
              </a:path>
            </a:pathLst>
          </a:custGeom>
          <a:ln w="635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3395979" y="4772025"/>
            <a:ext cx="3260090" cy="0"/>
          </a:xfrm>
          <a:custGeom>
            <a:avLst/>
            <a:gdLst/>
            <a:ahLst/>
            <a:cxnLst/>
            <a:rect l="l" t="t" r="r" b="b"/>
            <a:pathLst>
              <a:path w="3260090">
                <a:moveTo>
                  <a:pt x="0" y="0"/>
                </a:moveTo>
                <a:lnTo>
                  <a:pt x="3260090" y="0"/>
                </a:lnTo>
              </a:path>
            </a:pathLst>
          </a:custGeom>
          <a:ln w="635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653530" y="4775200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507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402329" y="5004434"/>
            <a:ext cx="3248660" cy="0"/>
          </a:xfrm>
          <a:custGeom>
            <a:avLst/>
            <a:gdLst/>
            <a:ahLst/>
            <a:cxnLst/>
            <a:rect l="l" t="t" r="r" b="b"/>
            <a:pathLst>
              <a:path w="3248659">
                <a:moveTo>
                  <a:pt x="0" y="0"/>
                </a:moveTo>
                <a:lnTo>
                  <a:pt x="3248660" y="0"/>
                </a:lnTo>
              </a:path>
            </a:pathLst>
          </a:custGeom>
          <a:ln w="635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404870" y="4780279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508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402329" y="4777740"/>
            <a:ext cx="3248660" cy="0"/>
          </a:xfrm>
          <a:custGeom>
            <a:avLst/>
            <a:gdLst/>
            <a:ahLst/>
            <a:cxnLst/>
            <a:rect l="l" t="t" r="r" b="b"/>
            <a:pathLst>
              <a:path w="3248659">
                <a:moveTo>
                  <a:pt x="0" y="0"/>
                </a:moveTo>
                <a:lnTo>
                  <a:pt x="3248660" y="0"/>
                </a:lnTo>
              </a:path>
            </a:pathLst>
          </a:custGeom>
          <a:ln w="507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647815" y="4780279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635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407409" y="4998720"/>
            <a:ext cx="3237230" cy="0"/>
          </a:xfrm>
          <a:custGeom>
            <a:avLst/>
            <a:gdLst/>
            <a:ahLst/>
            <a:cxnLst/>
            <a:rect l="l" t="t" r="r" b="b"/>
            <a:pathLst>
              <a:path w="3237229">
                <a:moveTo>
                  <a:pt x="0" y="0"/>
                </a:moveTo>
                <a:lnTo>
                  <a:pt x="3237230" y="0"/>
                </a:lnTo>
              </a:path>
            </a:pathLst>
          </a:custGeom>
          <a:ln w="507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410584" y="4786629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635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407409" y="4783454"/>
            <a:ext cx="3237230" cy="0"/>
          </a:xfrm>
          <a:custGeom>
            <a:avLst/>
            <a:gdLst/>
            <a:ahLst/>
            <a:cxnLst/>
            <a:rect l="l" t="t" r="r" b="b"/>
            <a:pathLst>
              <a:path w="3237229">
                <a:moveTo>
                  <a:pt x="0" y="0"/>
                </a:moveTo>
                <a:lnTo>
                  <a:pt x="3237230" y="0"/>
                </a:lnTo>
              </a:path>
            </a:pathLst>
          </a:custGeom>
          <a:ln w="635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642100" y="4786629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508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413759" y="4993004"/>
            <a:ext cx="3225800" cy="0"/>
          </a:xfrm>
          <a:custGeom>
            <a:avLst/>
            <a:gdLst/>
            <a:ahLst/>
            <a:cxnLst/>
            <a:rect l="l" t="t" r="r" b="b"/>
            <a:pathLst>
              <a:path w="3225800">
                <a:moveTo>
                  <a:pt x="0" y="0"/>
                </a:moveTo>
                <a:lnTo>
                  <a:pt x="3225799" y="0"/>
                </a:lnTo>
              </a:path>
            </a:pathLst>
          </a:custGeom>
          <a:ln w="635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416300" y="479170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507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413759" y="4789170"/>
            <a:ext cx="3225800" cy="0"/>
          </a:xfrm>
          <a:custGeom>
            <a:avLst/>
            <a:gdLst/>
            <a:ahLst/>
            <a:cxnLst/>
            <a:rect l="l" t="t" r="r" b="b"/>
            <a:pathLst>
              <a:path w="3225800">
                <a:moveTo>
                  <a:pt x="0" y="0"/>
                </a:moveTo>
                <a:lnTo>
                  <a:pt x="3225799" y="0"/>
                </a:lnTo>
              </a:path>
            </a:pathLst>
          </a:custGeom>
          <a:ln w="508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636384" y="479170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635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418840" y="4987290"/>
            <a:ext cx="3214370" cy="0"/>
          </a:xfrm>
          <a:custGeom>
            <a:avLst/>
            <a:gdLst/>
            <a:ahLst/>
            <a:cxnLst/>
            <a:rect l="l" t="t" r="r" b="b"/>
            <a:pathLst>
              <a:path w="3214370">
                <a:moveTo>
                  <a:pt x="0" y="0"/>
                </a:moveTo>
                <a:lnTo>
                  <a:pt x="3214369" y="0"/>
                </a:lnTo>
              </a:path>
            </a:pathLst>
          </a:custGeom>
          <a:ln w="508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422015" y="4798059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635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418840" y="4794884"/>
            <a:ext cx="3214370" cy="0"/>
          </a:xfrm>
          <a:custGeom>
            <a:avLst/>
            <a:gdLst/>
            <a:ahLst/>
            <a:cxnLst/>
            <a:rect l="l" t="t" r="r" b="b"/>
            <a:pathLst>
              <a:path w="3214370">
                <a:moveTo>
                  <a:pt x="0" y="0"/>
                </a:moveTo>
                <a:lnTo>
                  <a:pt x="3214369" y="0"/>
                </a:lnTo>
              </a:path>
            </a:pathLst>
          </a:custGeom>
          <a:ln w="635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630034" y="4798059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89"/>
                </a:lnTo>
              </a:path>
            </a:pathLst>
          </a:custGeom>
          <a:ln w="635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425190" y="4981575"/>
            <a:ext cx="3201670" cy="0"/>
          </a:xfrm>
          <a:custGeom>
            <a:avLst/>
            <a:gdLst/>
            <a:ahLst/>
            <a:cxnLst/>
            <a:rect l="l" t="t" r="r" b="b"/>
            <a:pathLst>
              <a:path w="3201670">
                <a:moveTo>
                  <a:pt x="0" y="0"/>
                </a:moveTo>
                <a:lnTo>
                  <a:pt x="3201669" y="0"/>
                </a:lnTo>
              </a:path>
            </a:pathLst>
          </a:custGeom>
          <a:ln w="635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428365" y="480440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90"/>
                </a:lnTo>
              </a:path>
            </a:pathLst>
          </a:custGeom>
          <a:ln w="635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425190" y="4801234"/>
            <a:ext cx="3201670" cy="0"/>
          </a:xfrm>
          <a:custGeom>
            <a:avLst/>
            <a:gdLst/>
            <a:ahLst/>
            <a:cxnLst/>
            <a:rect l="l" t="t" r="r" b="b"/>
            <a:pathLst>
              <a:path w="3201670">
                <a:moveTo>
                  <a:pt x="0" y="0"/>
                </a:moveTo>
                <a:lnTo>
                  <a:pt x="3201669" y="0"/>
                </a:lnTo>
              </a:path>
            </a:pathLst>
          </a:custGeom>
          <a:ln w="635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6624319" y="480440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507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431540" y="4975225"/>
            <a:ext cx="3190240" cy="0"/>
          </a:xfrm>
          <a:custGeom>
            <a:avLst/>
            <a:gdLst/>
            <a:ahLst/>
            <a:cxnLst/>
            <a:rect l="l" t="t" r="r" b="b"/>
            <a:pathLst>
              <a:path w="3190240">
                <a:moveTo>
                  <a:pt x="0" y="0"/>
                </a:moveTo>
                <a:lnTo>
                  <a:pt x="3190240" y="0"/>
                </a:lnTo>
              </a:path>
            </a:pathLst>
          </a:custGeom>
          <a:ln w="635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434079" y="4809490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560"/>
                </a:lnTo>
              </a:path>
            </a:pathLst>
          </a:custGeom>
          <a:ln w="508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431540" y="4806950"/>
            <a:ext cx="3190240" cy="0"/>
          </a:xfrm>
          <a:custGeom>
            <a:avLst/>
            <a:gdLst/>
            <a:ahLst/>
            <a:cxnLst/>
            <a:rect l="l" t="t" r="r" b="b"/>
            <a:pathLst>
              <a:path w="3190240">
                <a:moveTo>
                  <a:pt x="0" y="0"/>
                </a:moveTo>
                <a:lnTo>
                  <a:pt x="3190240" y="0"/>
                </a:lnTo>
              </a:path>
            </a:pathLst>
          </a:custGeom>
          <a:ln w="508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618605" y="4809490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560"/>
                </a:lnTo>
              </a:path>
            </a:pathLst>
          </a:custGeom>
          <a:ln w="635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436620" y="4969509"/>
            <a:ext cx="3178810" cy="0"/>
          </a:xfrm>
          <a:custGeom>
            <a:avLst/>
            <a:gdLst/>
            <a:ahLst/>
            <a:cxnLst/>
            <a:rect l="l" t="t" r="r" b="b"/>
            <a:pathLst>
              <a:path w="3178809">
                <a:moveTo>
                  <a:pt x="0" y="0"/>
                </a:moveTo>
                <a:lnTo>
                  <a:pt x="3178809" y="0"/>
                </a:lnTo>
              </a:path>
            </a:pathLst>
          </a:custGeom>
          <a:ln w="508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3439795" y="4815840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130"/>
                </a:lnTo>
              </a:path>
            </a:pathLst>
          </a:custGeom>
          <a:ln w="635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3436620" y="4812665"/>
            <a:ext cx="3178810" cy="0"/>
          </a:xfrm>
          <a:custGeom>
            <a:avLst/>
            <a:gdLst/>
            <a:ahLst/>
            <a:cxnLst/>
            <a:rect l="l" t="t" r="r" b="b"/>
            <a:pathLst>
              <a:path w="3178809">
                <a:moveTo>
                  <a:pt x="0" y="0"/>
                </a:moveTo>
                <a:lnTo>
                  <a:pt x="3178809" y="0"/>
                </a:lnTo>
              </a:path>
            </a:pathLst>
          </a:custGeom>
          <a:ln w="635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612890" y="4815840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130"/>
                </a:lnTo>
              </a:path>
            </a:pathLst>
          </a:custGeom>
          <a:ln w="507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442970" y="4963795"/>
            <a:ext cx="3167380" cy="0"/>
          </a:xfrm>
          <a:custGeom>
            <a:avLst/>
            <a:gdLst/>
            <a:ahLst/>
            <a:cxnLst/>
            <a:rect l="l" t="t" r="r" b="b"/>
            <a:pathLst>
              <a:path w="3167379">
                <a:moveTo>
                  <a:pt x="0" y="0"/>
                </a:moveTo>
                <a:lnTo>
                  <a:pt x="3167379" y="0"/>
                </a:lnTo>
              </a:path>
            </a:pathLst>
          </a:custGeom>
          <a:ln w="635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445509" y="482092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699"/>
                </a:lnTo>
              </a:path>
            </a:pathLst>
          </a:custGeom>
          <a:ln w="507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442970" y="4818379"/>
            <a:ext cx="3167380" cy="0"/>
          </a:xfrm>
          <a:custGeom>
            <a:avLst/>
            <a:gdLst/>
            <a:ahLst/>
            <a:cxnLst/>
            <a:rect l="l" t="t" r="r" b="b"/>
            <a:pathLst>
              <a:path w="3167379">
                <a:moveTo>
                  <a:pt x="0" y="0"/>
                </a:moveTo>
                <a:lnTo>
                  <a:pt x="3167379" y="0"/>
                </a:lnTo>
              </a:path>
            </a:pathLst>
          </a:custGeom>
          <a:ln w="508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607175" y="482092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699"/>
                </a:lnTo>
              </a:path>
            </a:pathLst>
          </a:custGeom>
          <a:ln w="635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3448050" y="4958079"/>
            <a:ext cx="3155950" cy="0"/>
          </a:xfrm>
          <a:custGeom>
            <a:avLst/>
            <a:gdLst/>
            <a:ahLst/>
            <a:cxnLst/>
            <a:rect l="l" t="t" r="r" b="b"/>
            <a:pathLst>
              <a:path w="3155950">
                <a:moveTo>
                  <a:pt x="0" y="0"/>
                </a:moveTo>
                <a:lnTo>
                  <a:pt x="3155950" y="0"/>
                </a:lnTo>
              </a:path>
            </a:pathLst>
          </a:custGeom>
          <a:ln w="508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451225" y="482727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635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448050" y="4824095"/>
            <a:ext cx="3155950" cy="0"/>
          </a:xfrm>
          <a:custGeom>
            <a:avLst/>
            <a:gdLst/>
            <a:ahLst/>
            <a:cxnLst/>
            <a:rect l="l" t="t" r="r" b="b"/>
            <a:pathLst>
              <a:path w="3155950">
                <a:moveTo>
                  <a:pt x="0" y="0"/>
                </a:moveTo>
                <a:lnTo>
                  <a:pt x="3155950" y="0"/>
                </a:lnTo>
              </a:path>
            </a:pathLst>
          </a:custGeom>
          <a:ln w="635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600825" y="482727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635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454400" y="4952365"/>
            <a:ext cx="3143250" cy="0"/>
          </a:xfrm>
          <a:custGeom>
            <a:avLst/>
            <a:gdLst/>
            <a:ahLst/>
            <a:cxnLst/>
            <a:rect l="l" t="t" r="r" b="b"/>
            <a:pathLst>
              <a:path w="3143250">
                <a:moveTo>
                  <a:pt x="0" y="0"/>
                </a:moveTo>
                <a:lnTo>
                  <a:pt x="3143250" y="0"/>
                </a:lnTo>
              </a:path>
            </a:pathLst>
          </a:custGeom>
          <a:ln w="635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3457575" y="483362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635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454400" y="4830445"/>
            <a:ext cx="3143250" cy="0"/>
          </a:xfrm>
          <a:custGeom>
            <a:avLst/>
            <a:gdLst/>
            <a:ahLst/>
            <a:cxnLst/>
            <a:rect l="l" t="t" r="r" b="b"/>
            <a:pathLst>
              <a:path w="3143250">
                <a:moveTo>
                  <a:pt x="0" y="0"/>
                </a:moveTo>
                <a:lnTo>
                  <a:pt x="3143250" y="0"/>
                </a:lnTo>
              </a:path>
            </a:pathLst>
          </a:custGeom>
          <a:ln w="635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595109" y="483362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507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3460750" y="4946650"/>
            <a:ext cx="3131820" cy="0"/>
          </a:xfrm>
          <a:custGeom>
            <a:avLst/>
            <a:gdLst/>
            <a:ahLst/>
            <a:cxnLst/>
            <a:rect l="l" t="t" r="r" b="b"/>
            <a:pathLst>
              <a:path w="3131820">
                <a:moveTo>
                  <a:pt x="0" y="0"/>
                </a:moveTo>
                <a:lnTo>
                  <a:pt x="3131820" y="0"/>
                </a:lnTo>
              </a:path>
            </a:pathLst>
          </a:custGeom>
          <a:ln w="508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3463290" y="483870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09"/>
                </a:lnTo>
              </a:path>
            </a:pathLst>
          </a:custGeom>
          <a:ln w="507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460750" y="4836159"/>
            <a:ext cx="3131820" cy="0"/>
          </a:xfrm>
          <a:custGeom>
            <a:avLst/>
            <a:gdLst/>
            <a:ahLst/>
            <a:cxnLst/>
            <a:rect l="l" t="t" r="r" b="b"/>
            <a:pathLst>
              <a:path w="3131820">
                <a:moveTo>
                  <a:pt x="0" y="0"/>
                </a:moveTo>
                <a:lnTo>
                  <a:pt x="3131820" y="0"/>
                </a:lnTo>
              </a:path>
            </a:pathLst>
          </a:custGeom>
          <a:ln w="508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589394" y="483870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635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465829" y="4940934"/>
            <a:ext cx="3120390" cy="0"/>
          </a:xfrm>
          <a:custGeom>
            <a:avLst/>
            <a:gdLst/>
            <a:ahLst/>
            <a:cxnLst/>
            <a:rect l="l" t="t" r="r" b="b"/>
            <a:pathLst>
              <a:path w="3120390">
                <a:moveTo>
                  <a:pt x="0" y="0"/>
                </a:moveTo>
                <a:lnTo>
                  <a:pt x="3120390" y="0"/>
                </a:lnTo>
              </a:path>
            </a:pathLst>
          </a:custGeom>
          <a:ln w="635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469004" y="4845050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709"/>
                </a:lnTo>
              </a:path>
            </a:pathLst>
          </a:custGeom>
          <a:ln w="635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3465829" y="4841875"/>
            <a:ext cx="3120390" cy="0"/>
          </a:xfrm>
          <a:custGeom>
            <a:avLst/>
            <a:gdLst/>
            <a:ahLst/>
            <a:cxnLst/>
            <a:rect l="l" t="t" r="r" b="b"/>
            <a:pathLst>
              <a:path w="3120390">
                <a:moveTo>
                  <a:pt x="0" y="0"/>
                </a:moveTo>
                <a:lnTo>
                  <a:pt x="3120390" y="0"/>
                </a:lnTo>
              </a:path>
            </a:pathLst>
          </a:custGeom>
          <a:ln w="635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583680" y="4845050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507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3472179" y="4934584"/>
            <a:ext cx="3108960" cy="0"/>
          </a:xfrm>
          <a:custGeom>
            <a:avLst/>
            <a:gdLst/>
            <a:ahLst/>
            <a:cxnLst/>
            <a:rect l="l" t="t" r="r" b="b"/>
            <a:pathLst>
              <a:path w="3108959">
                <a:moveTo>
                  <a:pt x="0" y="0"/>
                </a:moveTo>
                <a:lnTo>
                  <a:pt x="3108960" y="0"/>
                </a:lnTo>
              </a:path>
            </a:pathLst>
          </a:custGeom>
          <a:ln w="635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472179" y="4850129"/>
            <a:ext cx="5080" cy="81280"/>
          </a:xfrm>
          <a:custGeom>
            <a:avLst/>
            <a:gdLst/>
            <a:ahLst/>
            <a:cxnLst/>
            <a:rect l="l" t="t" r="r" b="b"/>
            <a:pathLst>
              <a:path w="5079" h="81279">
                <a:moveTo>
                  <a:pt x="0" y="81280"/>
                </a:moveTo>
                <a:lnTo>
                  <a:pt x="5080" y="81280"/>
                </a:lnTo>
                <a:lnTo>
                  <a:pt x="5080" y="0"/>
                </a:lnTo>
                <a:lnTo>
                  <a:pt x="0" y="0"/>
                </a:lnTo>
                <a:lnTo>
                  <a:pt x="0" y="81280"/>
                </a:lnTo>
                <a:close/>
              </a:path>
            </a:pathLst>
          </a:custGeom>
          <a:solidFill>
            <a:srgbClr val="005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3472179" y="4847590"/>
            <a:ext cx="3108960" cy="0"/>
          </a:xfrm>
          <a:custGeom>
            <a:avLst/>
            <a:gdLst/>
            <a:ahLst/>
            <a:cxnLst/>
            <a:rect l="l" t="t" r="r" b="b"/>
            <a:pathLst>
              <a:path w="3108959">
                <a:moveTo>
                  <a:pt x="0" y="0"/>
                </a:moveTo>
                <a:lnTo>
                  <a:pt x="3108960" y="0"/>
                </a:lnTo>
              </a:path>
            </a:pathLst>
          </a:custGeom>
          <a:ln w="507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574790" y="4850129"/>
            <a:ext cx="6350" cy="81280"/>
          </a:xfrm>
          <a:custGeom>
            <a:avLst/>
            <a:gdLst/>
            <a:ahLst/>
            <a:cxnLst/>
            <a:rect l="l" t="t" r="r" b="b"/>
            <a:pathLst>
              <a:path w="6350" h="81279">
                <a:moveTo>
                  <a:pt x="6350" y="0"/>
                </a:moveTo>
                <a:lnTo>
                  <a:pt x="0" y="0"/>
                </a:lnTo>
                <a:lnTo>
                  <a:pt x="0" y="81280"/>
                </a:lnTo>
                <a:lnTo>
                  <a:pt x="6350" y="81280"/>
                </a:lnTo>
                <a:lnTo>
                  <a:pt x="6350" y="0"/>
                </a:lnTo>
                <a:close/>
              </a:path>
            </a:pathLst>
          </a:custGeom>
          <a:solidFill>
            <a:srgbClr val="005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3477259" y="4928870"/>
            <a:ext cx="3097530" cy="0"/>
          </a:xfrm>
          <a:custGeom>
            <a:avLst/>
            <a:gdLst/>
            <a:ahLst/>
            <a:cxnLst/>
            <a:rect l="l" t="t" r="r" b="b"/>
            <a:pathLst>
              <a:path w="3097529">
                <a:moveTo>
                  <a:pt x="0" y="0"/>
                </a:moveTo>
                <a:lnTo>
                  <a:pt x="3097530" y="0"/>
                </a:lnTo>
              </a:path>
            </a:pathLst>
          </a:custGeom>
          <a:ln w="507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3477259" y="4856479"/>
            <a:ext cx="6350" cy="69850"/>
          </a:xfrm>
          <a:custGeom>
            <a:avLst/>
            <a:gdLst/>
            <a:ahLst/>
            <a:cxnLst/>
            <a:rect l="l" t="t" r="r" b="b"/>
            <a:pathLst>
              <a:path w="6350" h="69850">
                <a:moveTo>
                  <a:pt x="0" y="69850"/>
                </a:moveTo>
                <a:lnTo>
                  <a:pt x="6350" y="69850"/>
                </a:lnTo>
                <a:lnTo>
                  <a:pt x="635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3477259" y="4853304"/>
            <a:ext cx="3097530" cy="0"/>
          </a:xfrm>
          <a:custGeom>
            <a:avLst/>
            <a:gdLst/>
            <a:ahLst/>
            <a:cxnLst/>
            <a:rect l="l" t="t" r="r" b="b"/>
            <a:pathLst>
              <a:path w="3097529">
                <a:moveTo>
                  <a:pt x="0" y="0"/>
                </a:moveTo>
                <a:lnTo>
                  <a:pt x="3097530" y="0"/>
                </a:lnTo>
              </a:path>
            </a:pathLst>
          </a:custGeom>
          <a:ln w="635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569709" y="4856479"/>
            <a:ext cx="5080" cy="69850"/>
          </a:xfrm>
          <a:custGeom>
            <a:avLst/>
            <a:gdLst/>
            <a:ahLst/>
            <a:cxnLst/>
            <a:rect l="l" t="t" r="r" b="b"/>
            <a:pathLst>
              <a:path w="5079" h="69850">
                <a:moveTo>
                  <a:pt x="5080" y="0"/>
                </a:moveTo>
                <a:lnTo>
                  <a:pt x="0" y="0"/>
                </a:lnTo>
                <a:lnTo>
                  <a:pt x="0" y="69850"/>
                </a:lnTo>
                <a:lnTo>
                  <a:pt x="5080" y="69850"/>
                </a:lnTo>
                <a:lnTo>
                  <a:pt x="5080" y="0"/>
                </a:lnTo>
                <a:close/>
              </a:path>
            </a:pathLst>
          </a:custGeom>
          <a:solidFill>
            <a:srgbClr val="00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3483609" y="4923154"/>
            <a:ext cx="3086100" cy="0"/>
          </a:xfrm>
          <a:custGeom>
            <a:avLst/>
            <a:gdLst/>
            <a:ahLst/>
            <a:cxnLst/>
            <a:rect l="l" t="t" r="r" b="b"/>
            <a:pathLst>
              <a:path w="3086100">
                <a:moveTo>
                  <a:pt x="0" y="0"/>
                </a:moveTo>
                <a:lnTo>
                  <a:pt x="3086099" y="0"/>
                </a:lnTo>
              </a:path>
            </a:pathLst>
          </a:custGeom>
          <a:ln w="635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3483609" y="4862829"/>
            <a:ext cx="6350" cy="57150"/>
          </a:xfrm>
          <a:custGeom>
            <a:avLst/>
            <a:gdLst/>
            <a:ahLst/>
            <a:cxnLst/>
            <a:rect l="l" t="t" r="r" b="b"/>
            <a:pathLst>
              <a:path w="6350" h="57150">
                <a:moveTo>
                  <a:pt x="0" y="57150"/>
                </a:moveTo>
                <a:lnTo>
                  <a:pt x="6350" y="57150"/>
                </a:lnTo>
                <a:lnTo>
                  <a:pt x="635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3483609" y="4859654"/>
            <a:ext cx="3086100" cy="0"/>
          </a:xfrm>
          <a:custGeom>
            <a:avLst/>
            <a:gdLst/>
            <a:ahLst/>
            <a:cxnLst/>
            <a:rect l="l" t="t" r="r" b="b"/>
            <a:pathLst>
              <a:path w="3086100">
                <a:moveTo>
                  <a:pt x="0" y="0"/>
                </a:moveTo>
                <a:lnTo>
                  <a:pt x="3086099" y="0"/>
                </a:lnTo>
              </a:path>
            </a:pathLst>
          </a:custGeom>
          <a:ln w="635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563359" y="4862829"/>
            <a:ext cx="6350" cy="57150"/>
          </a:xfrm>
          <a:custGeom>
            <a:avLst/>
            <a:gdLst/>
            <a:ahLst/>
            <a:cxnLst/>
            <a:rect l="l" t="t" r="r" b="b"/>
            <a:pathLst>
              <a:path w="6350" h="57150">
                <a:moveTo>
                  <a:pt x="6350" y="0"/>
                </a:moveTo>
                <a:lnTo>
                  <a:pt x="0" y="0"/>
                </a:lnTo>
                <a:lnTo>
                  <a:pt x="0" y="57150"/>
                </a:lnTo>
                <a:lnTo>
                  <a:pt x="6350" y="57150"/>
                </a:lnTo>
                <a:lnTo>
                  <a:pt x="6350" y="0"/>
                </a:lnTo>
                <a:close/>
              </a:path>
            </a:pathLst>
          </a:custGeom>
          <a:solidFill>
            <a:srgbClr val="00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3489959" y="4917440"/>
            <a:ext cx="3073400" cy="0"/>
          </a:xfrm>
          <a:custGeom>
            <a:avLst/>
            <a:gdLst/>
            <a:ahLst/>
            <a:cxnLst/>
            <a:rect l="l" t="t" r="r" b="b"/>
            <a:pathLst>
              <a:path w="3073400">
                <a:moveTo>
                  <a:pt x="0" y="0"/>
                </a:moveTo>
                <a:lnTo>
                  <a:pt x="3073399" y="0"/>
                </a:lnTo>
              </a:path>
            </a:pathLst>
          </a:custGeom>
          <a:ln w="508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3489959" y="4867909"/>
            <a:ext cx="5080" cy="46990"/>
          </a:xfrm>
          <a:custGeom>
            <a:avLst/>
            <a:gdLst/>
            <a:ahLst/>
            <a:cxnLst/>
            <a:rect l="l" t="t" r="r" b="b"/>
            <a:pathLst>
              <a:path w="5079" h="46989">
                <a:moveTo>
                  <a:pt x="0" y="46990"/>
                </a:moveTo>
                <a:lnTo>
                  <a:pt x="5079" y="46990"/>
                </a:lnTo>
                <a:lnTo>
                  <a:pt x="5079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0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489959" y="4865370"/>
            <a:ext cx="3073400" cy="0"/>
          </a:xfrm>
          <a:custGeom>
            <a:avLst/>
            <a:gdLst/>
            <a:ahLst/>
            <a:cxnLst/>
            <a:rect l="l" t="t" r="r" b="b"/>
            <a:pathLst>
              <a:path w="3073400">
                <a:moveTo>
                  <a:pt x="0" y="0"/>
                </a:moveTo>
                <a:lnTo>
                  <a:pt x="3073399" y="0"/>
                </a:lnTo>
              </a:path>
            </a:pathLst>
          </a:custGeom>
          <a:ln w="508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557009" y="4867909"/>
            <a:ext cx="6350" cy="46990"/>
          </a:xfrm>
          <a:custGeom>
            <a:avLst/>
            <a:gdLst/>
            <a:ahLst/>
            <a:cxnLst/>
            <a:rect l="l" t="t" r="r" b="b"/>
            <a:pathLst>
              <a:path w="6350" h="46989">
                <a:moveTo>
                  <a:pt x="6350" y="0"/>
                </a:moveTo>
                <a:lnTo>
                  <a:pt x="0" y="0"/>
                </a:lnTo>
                <a:lnTo>
                  <a:pt x="0" y="46989"/>
                </a:lnTo>
                <a:lnTo>
                  <a:pt x="6350" y="46989"/>
                </a:lnTo>
                <a:lnTo>
                  <a:pt x="6350" y="0"/>
                </a:lnTo>
                <a:close/>
              </a:path>
            </a:pathLst>
          </a:custGeom>
          <a:solidFill>
            <a:srgbClr val="0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3495040" y="4911725"/>
            <a:ext cx="3061970" cy="0"/>
          </a:xfrm>
          <a:custGeom>
            <a:avLst/>
            <a:gdLst/>
            <a:ahLst/>
            <a:cxnLst/>
            <a:rect l="l" t="t" r="r" b="b"/>
            <a:pathLst>
              <a:path w="3061970">
                <a:moveTo>
                  <a:pt x="0" y="0"/>
                </a:moveTo>
                <a:lnTo>
                  <a:pt x="3061969" y="0"/>
                </a:lnTo>
              </a:path>
            </a:pathLst>
          </a:custGeom>
          <a:ln w="635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3495040" y="4874259"/>
            <a:ext cx="6350" cy="34290"/>
          </a:xfrm>
          <a:custGeom>
            <a:avLst/>
            <a:gdLst/>
            <a:ahLst/>
            <a:cxnLst/>
            <a:rect l="l" t="t" r="r" b="b"/>
            <a:pathLst>
              <a:path w="6350" h="34289">
                <a:moveTo>
                  <a:pt x="0" y="34290"/>
                </a:moveTo>
                <a:lnTo>
                  <a:pt x="6350" y="34290"/>
                </a:lnTo>
                <a:lnTo>
                  <a:pt x="6350" y="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495040" y="4871084"/>
            <a:ext cx="3061970" cy="0"/>
          </a:xfrm>
          <a:custGeom>
            <a:avLst/>
            <a:gdLst/>
            <a:ahLst/>
            <a:cxnLst/>
            <a:rect l="l" t="t" r="r" b="b"/>
            <a:pathLst>
              <a:path w="3061970">
                <a:moveTo>
                  <a:pt x="0" y="0"/>
                </a:moveTo>
                <a:lnTo>
                  <a:pt x="3061969" y="0"/>
                </a:lnTo>
              </a:path>
            </a:pathLst>
          </a:custGeom>
          <a:ln w="635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551930" y="4874259"/>
            <a:ext cx="5080" cy="34290"/>
          </a:xfrm>
          <a:custGeom>
            <a:avLst/>
            <a:gdLst/>
            <a:ahLst/>
            <a:cxnLst/>
            <a:rect l="l" t="t" r="r" b="b"/>
            <a:pathLst>
              <a:path w="5079" h="34289">
                <a:moveTo>
                  <a:pt x="5079" y="0"/>
                </a:moveTo>
                <a:lnTo>
                  <a:pt x="0" y="0"/>
                </a:lnTo>
                <a:lnTo>
                  <a:pt x="0" y="34289"/>
                </a:lnTo>
                <a:lnTo>
                  <a:pt x="5079" y="34289"/>
                </a:lnTo>
                <a:lnTo>
                  <a:pt x="5079" y="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3501390" y="4906009"/>
            <a:ext cx="3050540" cy="0"/>
          </a:xfrm>
          <a:custGeom>
            <a:avLst/>
            <a:gdLst/>
            <a:ahLst/>
            <a:cxnLst/>
            <a:rect l="l" t="t" r="r" b="b"/>
            <a:pathLst>
              <a:path w="3050540">
                <a:moveTo>
                  <a:pt x="0" y="0"/>
                </a:moveTo>
                <a:lnTo>
                  <a:pt x="3050540" y="0"/>
                </a:lnTo>
              </a:path>
            </a:pathLst>
          </a:custGeom>
          <a:ln w="508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3501390" y="4879340"/>
            <a:ext cx="5080" cy="24130"/>
          </a:xfrm>
          <a:custGeom>
            <a:avLst/>
            <a:gdLst/>
            <a:ahLst/>
            <a:cxnLst/>
            <a:rect l="l" t="t" r="r" b="b"/>
            <a:pathLst>
              <a:path w="5079" h="24129">
                <a:moveTo>
                  <a:pt x="0" y="24130"/>
                </a:moveTo>
                <a:lnTo>
                  <a:pt x="5080" y="24130"/>
                </a:lnTo>
                <a:lnTo>
                  <a:pt x="508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3501390" y="4876800"/>
            <a:ext cx="3050540" cy="0"/>
          </a:xfrm>
          <a:custGeom>
            <a:avLst/>
            <a:gdLst/>
            <a:ahLst/>
            <a:cxnLst/>
            <a:rect l="l" t="t" r="r" b="b"/>
            <a:pathLst>
              <a:path w="3050540">
                <a:moveTo>
                  <a:pt x="0" y="0"/>
                </a:moveTo>
                <a:lnTo>
                  <a:pt x="3050540" y="0"/>
                </a:lnTo>
              </a:path>
            </a:pathLst>
          </a:custGeom>
          <a:ln w="508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6545580" y="4879340"/>
            <a:ext cx="6350" cy="24130"/>
          </a:xfrm>
          <a:custGeom>
            <a:avLst/>
            <a:gdLst/>
            <a:ahLst/>
            <a:cxnLst/>
            <a:rect l="l" t="t" r="r" b="b"/>
            <a:pathLst>
              <a:path w="6350" h="24129">
                <a:moveTo>
                  <a:pt x="6350" y="0"/>
                </a:moveTo>
                <a:lnTo>
                  <a:pt x="0" y="0"/>
                </a:lnTo>
                <a:lnTo>
                  <a:pt x="0" y="24130"/>
                </a:lnTo>
                <a:lnTo>
                  <a:pt x="6350" y="24130"/>
                </a:lnTo>
                <a:lnTo>
                  <a:pt x="6350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3506470" y="4900295"/>
            <a:ext cx="3039110" cy="0"/>
          </a:xfrm>
          <a:custGeom>
            <a:avLst/>
            <a:gdLst/>
            <a:ahLst/>
            <a:cxnLst/>
            <a:rect l="l" t="t" r="r" b="b"/>
            <a:pathLst>
              <a:path w="3039109">
                <a:moveTo>
                  <a:pt x="0" y="0"/>
                </a:moveTo>
                <a:lnTo>
                  <a:pt x="3039109" y="0"/>
                </a:lnTo>
              </a:path>
            </a:pathLst>
          </a:custGeom>
          <a:ln w="635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3506470" y="4885690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30"/>
                </a:moveTo>
                <a:lnTo>
                  <a:pt x="6350" y="11430"/>
                </a:lnTo>
                <a:lnTo>
                  <a:pt x="635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506470" y="4882515"/>
            <a:ext cx="3039110" cy="0"/>
          </a:xfrm>
          <a:custGeom>
            <a:avLst/>
            <a:gdLst/>
            <a:ahLst/>
            <a:cxnLst/>
            <a:rect l="l" t="t" r="r" b="b"/>
            <a:pathLst>
              <a:path w="3039109">
                <a:moveTo>
                  <a:pt x="0" y="0"/>
                </a:moveTo>
                <a:lnTo>
                  <a:pt x="3039109" y="0"/>
                </a:lnTo>
              </a:path>
            </a:pathLst>
          </a:custGeom>
          <a:ln w="635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6540500" y="4885690"/>
            <a:ext cx="5080" cy="11430"/>
          </a:xfrm>
          <a:custGeom>
            <a:avLst/>
            <a:gdLst/>
            <a:ahLst/>
            <a:cxnLst/>
            <a:rect l="l" t="t" r="r" b="b"/>
            <a:pathLst>
              <a:path w="5079" h="11429">
                <a:moveTo>
                  <a:pt x="5079" y="0"/>
                </a:moveTo>
                <a:lnTo>
                  <a:pt x="0" y="0"/>
                </a:lnTo>
                <a:lnTo>
                  <a:pt x="0" y="11430"/>
                </a:lnTo>
                <a:lnTo>
                  <a:pt x="5079" y="11430"/>
                </a:lnTo>
                <a:lnTo>
                  <a:pt x="5079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512820" y="4891404"/>
            <a:ext cx="3027680" cy="0"/>
          </a:xfrm>
          <a:custGeom>
            <a:avLst/>
            <a:gdLst/>
            <a:ahLst/>
            <a:cxnLst/>
            <a:rect l="l" t="t" r="r" b="b"/>
            <a:pathLst>
              <a:path w="3027679">
                <a:moveTo>
                  <a:pt x="0" y="0"/>
                </a:moveTo>
                <a:lnTo>
                  <a:pt x="3027679" y="0"/>
                </a:lnTo>
              </a:path>
            </a:pathLst>
          </a:custGeom>
          <a:ln w="11430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199129" y="4572000"/>
            <a:ext cx="3655060" cy="638810"/>
          </a:xfrm>
          <a:custGeom>
            <a:avLst/>
            <a:gdLst/>
            <a:ahLst/>
            <a:cxnLst/>
            <a:rect l="l" t="t" r="r" b="b"/>
            <a:pathLst>
              <a:path w="3655059" h="638810">
                <a:moveTo>
                  <a:pt x="1827530" y="638810"/>
                </a:moveTo>
                <a:lnTo>
                  <a:pt x="0" y="638810"/>
                </a:lnTo>
                <a:lnTo>
                  <a:pt x="0" y="0"/>
                </a:lnTo>
                <a:lnTo>
                  <a:pt x="3655060" y="0"/>
                </a:lnTo>
                <a:lnTo>
                  <a:pt x="3655060" y="638810"/>
                </a:lnTo>
                <a:lnTo>
                  <a:pt x="1827530" y="63881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 txBox="1"/>
          <p:nvPr/>
        </p:nvSpPr>
        <p:spPr>
          <a:xfrm>
            <a:off x="3914140" y="3275329"/>
            <a:ext cx="2223770" cy="182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Quantity</a:t>
            </a:r>
            <a:r>
              <a:rPr sz="2800" spc="-5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used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Price</a:t>
            </a:r>
            <a:r>
              <a:rPr sz="2800" spc="-3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paid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7627619" y="4131309"/>
            <a:ext cx="1513840" cy="1785620"/>
          </a:xfrm>
          <a:custGeom>
            <a:avLst/>
            <a:gdLst/>
            <a:ahLst/>
            <a:cxnLst/>
            <a:rect l="l" t="t" r="r" b="b"/>
            <a:pathLst>
              <a:path w="1513840" h="1785620">
                <a:moveTo>
                  <a:pt x="1280241" y="1450339"/>
                </a:moveTo>
                <a:lnTo>
                  <a:pt x="570229" y="1450339"/>
                </a:lnTo>
                <a:lnTo>
                  <a:pt x="453389" y="1553209"/>
                </a:lnTo>
                <a:lnTo>
                  <a:pt x="383539" y="1639570"/>
                </a:lnTo>
                <a:lnTo>
                  <a:pt x="336550" y="1724659"/>
                </a:lnTo>
                <a:lnTo>
                  <a:pt x="328929" y="1744979"/>
                </a:lnTo>
                <a:lnTo>
                  <a:pt x="331470" y="1770379"/>
                </a:lnTo>
                <a:lnTo>
                  <a:pt x="350520" y="1783079"/>
                </a:lnTo>
                <a:lnTo>
                  <a:pt x="363220" y="1785620"/>
                </a:lnTo>
                <a:lnTo>
                  <a:pt x="510539" y="1664970"/>
                </a:lnTo>
                <a:lnTo>
                  <a:pt x="635000" y="1600199"/>
                </a:lnTo>
                <a:lnTo>
                  <a:pt x="754379" y="1555749"/>
                </a:lnTo>
                <a:lnTo>
                  <a:pt x="831850" y="1541780"/>
                </a:lnTo>
                <a:lnTo>
                  <a:pt x="911859" y="1529080"/>
                </a:lnTo>
                <a:lnTo>
                  <a:pt x="1050035" y="1529080"/>
                </a:lnTo>
                <a:lnTo>
                  <a:pt x="1140459" y="1503680"/>
                </a:lnTo>
                <a:lnTo>
                  <a:pt x="1196339" y="1482089"/>
                </a:lnTo>
                <a:lnTo>
                  <a:pt x="1223009" y="1464309"/>
                </a:lnTo>
                <a:lnTo>
                  <a:pt x="1280241" y="1450339"/>
                </a:lnTo>
                <a:close/>
              </a:path>
              <a:path w="1513840" h="1785620">
                <a:moveTo>
                  <a:pt x="208068" y="1600199"/>
                </a:moveTo>
                <a:lnTo>
                  <a:pt x="83820" y="1600199"/>
                </a:lnTo>
                <a:lnTo>
                  <a:pt x="74929" y="1626870"/>
                </a:lnTo>
                <a:lnTo>
                  <a:pt x="78739" y="1645920"/>
                </a:lnTo>
                <a:lnTo>
                  <a:pt x="93979" y="1652270"/>
                </a:lnTo>
                <a:lnTo>
                  <a:pt x="135889" y="1639570"/>
                </a:lnTo>
                <a:lnTo>
                  <a:pt x="208068" y="1600199"/>
                </a:lnTo>
                <a:close/>
              </a:path>
              <a:path w="1513840" h="1785620">
                <a:moveTo>
                  <a:pt x="772190" y="868679"/>
                </a:moveTo>
                <a:lnTo>
                  <a:pt x="419100" y="868679"/>
                </a:lnTo>
                <a:lnTo>
                  <a:pt x="455929" y="871219"/>
                </a:lnTo>
                <a:lnTo>
                  <a:pt x="485139" y="878839"/>
                </a:lnTo>
                <a:lnTo>
                  <a:pt x="510539" y="910589"/>
                </a:lnTo>
                <a:lnTo>
                  <a:pt x="528320" y="956309"/>
                </a:lnTo>
                <a:lnTo>
                  <a:pt x="505459" y="985519"/>
                </a:lnTo>
                <a:lnTo>
                  <a:pt x="477520" y="1024889"/>
                </a:lnTo>
                <a:lnTo>
                  <a:pt x="434339" y="1140459"/>
                </a:lnTo>
                <a:lnTo>
                  <a:pt x="444500" y="1173480"/>
                </a:lnTo>
                <a:lnTo>
                  <a:pt x="458470" y="1192530"/>
                </a:lnTo>
                <a:lnTo>
                  <a:pt x="344170" y="1244599"/>
                </a:lnTo>
                <a:lnTo>
                  <a:pt x="316229" y="1268730"/>
                </a:lnTo>
                <a:lnTo>
                  <a:pt x="251459" y="1309370"/>
                </a:lnTo>
                <a:lnTo>
                  <a:pt x="191770" y="1353820"/>
                </a:lnTo>
                <a:lnTo>
                  <a:pt x="114300" y="1424939"/>
                </a:lnTo>
                <a:lnTo>
                  <a:pt x="27939" y="1541780"/>
                </a:lnTo>
                <a:lnTo>
                  <a:pt x="0" y="1595120"/>
                </a:lnTo>
                <a:lnTo>
                  <a:pt x="10159" y="1607820"/>
                </a:lnTo>
                <a:lnTo>
                  <a:pt x="31750" y="1615439"/>
                </a:lnTo>
                <a:lnTo>
                  <a:pt x="67309" y="1612899"/>
                </a:lnTo>
                <a:lnTo>
                  <a:pt x="83820" y="1600199"/>
                </a:lnTo>
                <a:lnTo>
                  <a:pt x="208068" y="1600199"/>
                </a:lnTo>
                <a:lnTo>
                  <a:pt x="233679" y="1586230"/>
                </a:lnTo>
                <a:lnTo>
                  <a:pt x="354329" y="1513839"/>
                </a:lnTo>
                <a:lnTo>
                  <a:pt x="570229" y="1450339"/>
                </a:lnTo>
                <a:lnTo>
                  <a:pt x="1280241" y="1450339"/>
                </a:lnTo>
                <a:lnTo>
                  <a:pt x="1384300" y="1424939"/>
                </a:lnTo>
                <a:lnTo>
                  <a:pt x="1488439" y="1405889"/>
                </a:lnTo>
                <a:lnTo>
                  <a:pt x="1488439" y="1170939"/>
                </a:lnTo>
                <a:lnTo>
                  <a:pt x="533400" y="1170939"/>
                </a:lnTo>
                <a:lnTo>
                  <a:pt x="552450" y="1140459"/>
                </a:lnTo>
                <a:lnTo>
                  <a:pt x="635000" y="1022350"/>
                </a:lnTo>
                <a:lnTo>
                  <a:pt x="735329" y="925829"/>
                </a:lnTo>
                <a:lnTo>
                  <a:pt x="760729" y="894079"/>
                </a:lnTo>
                <a:lnTo>
                  <a:pt x="772190" y="868679"/>
                </a:lnTo>
                <a:close/>
              </a:path>
              <a:path w="1513840" h="1785620">
                <a:moveTo>
                  <a:pt x="1050035" y="1529080"/>
                </a:moveTo>
                <a:lnTo>
                  <a:pt x="911859" y="1529080"/>
                </a:lnTo>
                <a:lnTo>
                  <a:pt x="969009" y="1535430"/>
                </a:lnTo>
                <a:lnTo>
                  <a:pt x="1027429" y="1535430"/>
                </a:lnTo>
                <a:lnTo>
                  <a:pt x="1050035" y="1529080"/>
                </a:lnTo>
                <a:close/>
              </a:path>
              <a:path w="1513840" h="1785620">
                <a:moveTo>
                  <a:pt x="375920" y="908050"/>
                </a:moveTo>
                <a:lnTo>
                  <a:pt x="223520" y="908050"/>
                </a:lnTo>
                <a:lnTo>
                  <a:pt x="176529" y="944879"/>
                </a:lnTo>
                <a:lnTo>
                  <a:pt x="124459" y="1009650"/>
                </a:lnTo>
                <a:lnTo>
                  <a:pt x="85089" y="1065529"/>
                </a:lnTo>
                <a:lnTo>
                  <a:pt x="52070" y="1118870"/>
                </a:lnTo>
                <a:lnTo>
                  <a:pt x="36829" y="1155699"/>
                </a:lnTo>
                <a:lnTo>
                  <a:pt x="36829" y="1165859"/>
                </a:lnTo>
                <a:lnTo>
                  <a:pt x="31750" y="1173480"/>
                </a:lnTo>
                <a:lnTo>
                  <a:pt x="36829" y="1189989"/>
                </a:lnTo>
                <a:lnTo>
                  <a:pt x="52070" y="1200149"/>
                </a:lnTo>
                <a:lnTo>
                  <a:pt x="78739" y="1200149"/>
                </a:lnTo>
                <a:lnTo>
                  <a:pt x="97789" y="1187449"/>
                </a:lnTo>
                <a:lnTo>
                  <a:pt x="107950" y="1179830"/>
                </a:lnTo>
                <a:lnTo>
                  <a:pt x="114300" y="1165859"/>
                </a:lnTo>
                <a:lnTo>
                  <a:pt x="138429" y="1140459"/>
                </a:lnTo>
                <a:lnTo>
                  <a:pt x="161289" y="1111249"/>
                </a:lnTo>
                <a:lnTo>
                  <a:pt x="163829" y="1106170"/>
                </a:lnTo>
                <a:lnTo>
                  <a:pt x="205739" y="1074420"/>
                </a:lnTo>
                <a:lnTo>
                  <a:pt x="254000" y="1041400"/>
                </a:lnTo>
                <a:lnTo>
                  <a:pt x="298450" y="994409"/>
                </a:lnTo>
                <a:lnTo>
                  <a:pt x="328929" y="960119"/>
                </a:lnTo>
                <a:lnTo>
                  <a:pt x="351789" y="933450"/>
                </a:lnTo>
                <a:lnTo>
                  <a:pt x="363220" y="920750"/>
                </a:lnTo>
                <a:lnTo>
                  <a:pt x="375920" y="908050"/>
                </a:lnTo>
                <a:close/>
              </a:path>
              <a:path w="1513840" h="1785620">
                <a:moveTo>
                  <a:pt x="806450" y="1113789"/>
                </a:moveTo>
                <a:lnTo>
                  <a:pt x="675639" y="1121409"/>
                </a:lnTo>
                <a:lnTo>
                  <a:pt x="533400" y="1170939"/>
                </a:lnTo>
                <a:lnTo>
                  <a:pt x="1488439" y="1170939"/>
                </a:lnTo>
                <a:lnTo>
                  <a:pt x="1488439" y="1121409"/>
                </a:lnTo>
                <a:lnTo>
                  <a:pt x="894079" y="1121409"/>
                </a:lnTo>
                <a:lnTo>
                  <a:pt x="806450" y="1113789"/>
                </a:lnTo>
                <a:close/>
              </a:path>
              <a:path w="1513840" h="1785620">
                <a:moveTo>
                  <a:pt x="1488439" y="985519"/>
                </a:moveTo>
                <a:lnTo>
                  <a:pt x="1358900" y="1042669"/>
                </a:lnTo>
                <a:lnTo>
                  <a:pt x="1243329" y="1084579"/>
                </a:lnTo>
                <a:lnTo>
                  <a:pt x="1066800" y="1118870"/>
                </a:lnTo>
                <a:lnTo>
                  <a:pt x="981709" y="1121409"/>
                </a:lnTo>
                <a:lnTo>
                  <a:pt x="1488439" y="1121409"/>
                </a:lnTo>
                <a:lnTo>
                  <a:pt x="1488439" y="985519"/>
                </a:lnTo>
                <a:close/>
              </a:path>
              <a:path w="1513840" h="1785620">
                <a:moveTo>
                  <a:pt x="1510029" y="0"/>
                </a:moveTo>
                <a:lnTo>
                  <a:pt x="1325879" y="170179"/>
                </a:lnTo>
                <a:lnTo>
                  <a:pt x="1235709" y="224789"/>
                </a:lnTo>
                <a:lnTo>
                  <a:pt x="1156970" y="280669"/>
                </a:lnTo>
                <a:lnTo>
                  <a:pt x="1084579" y="345439"/>
                </a:lnTo>
                <a:lnTo>
                  <a:pt x="989329" y="436879"/>
                </a:lnTo>
                <a:lnTo>
                  <a:pt x="868679" y="476250"/>
                </a:lnTo>
                <a:lnTo>
                  <a:pt x="742950" y="523239"/>
                </a:lnTo>
                <a:lnTo>
                  <a:pt x="622300" y="575309"/>
                </a:lnTo>
                <a:lnTo>
                  <a:pt x="502920" y="637539"/>
                </a:lnTo>
                <a:lnTo>
                  <a:pt x="388620" y="703579"/>
                </a:lnTo>
                <a:lnTo>
                  <a:pt x="295909" y="745489"/>
                </a:lnTo>
                <a:lnTo>
                  <a:pt x="264159" y="793750"/>
                </a:lnTo>
                <a:lnTo>
                  <a:pt x="236220" y="836929"/>
                </a:lnTo>
                <a:lnTo>
                  <a:pt x="191770" y="910589"/>
                </a:lnTo>
                <a:lnTo>
                  <a:pt x="176529" y="944879"/>
                </a:lnTo>
                <a:lnTo>
                  <a:pt x="223520" y="908050"/>
                </a:lnTo>
                <a:lnTo>
                  <a:pt x="375920" y="908050"/>
                </a:lnTo>
                <a:lnTo>
                  <a:pt x="383539" y="894079"/>
                </a:lnTo>
                <a:lnTo>
                  <a:pt x="419100" y="868679"/>
                </a:lnTo>
                <a:lnTo>
                  <a:pt x="772190" y="868679"/>
                </a:lnTo>
                <a:lnTo>
                  <a:pt x="807720" y="789939"/>
                </a:lnTo>
                <a:lnTo>
                  <a:pt x="833120" y="737869"/>
                </a:lnTo>
                <a:lnTo>
                  <a:pt x="872489" y="671829"/>
                </a:lnTo>
                <a:lnTo>
                  <a:pt x="1425395" y="671829"/>
                </a:lnTo>
                <a:lnTo>
                  <a:pt x="1513839" y="636269"/>
                </a:lnTo>
                <a:lnTo>
                  <a:pt x="1510029" y="0"/>
                </a:lnTo>
                <a:close/>
              </a:path>
              <a:path w="1513840" h="1785620">
                <a:moveTo>
                  <a:pt x="1425395" y="671829"/>
                </a:moveTo>
                <a:lnTo>
                  <a:pt x="872489" y="671829"/>
                </a:lnTo>
                <a:lnTo>
                  <a:pt x="833120" y="737869"/>
                </a:lnTo>
                <a:lnTo>
                  <a:pt x="807720" y="789939"/>
                </a:lnTo>
                <a:lnTo>
                  <a:pt x="872489" y="760729"/>
                </a:lnTo>
                <a:lnTo>
                  <a:pt x="922020" y="750569"/>
                </a:lnTo>
                <a:lnTo>
                  <a:pt x="1014729" y="750569"/>
                </a:lnTo>
                <a:lnTo>
                  <a:pt x="1111250" y="745489"/>
                </a:lnTo>
                <a:lnTo>
                  <a:pt x="1299209" y="711200"/>
                </a:lnTo>
                <a:lnTo>
                  <a:pt x="1390650" y="685800"/>
                </a:lnTo>
                <a:lnTo>
                  <a:pt x="1425395" y="671829"/>
                </a:lnTo>
                <a:close/>
              </a:path>
            </a:pathLst>
          </a:custGeom>
          <a:solidFill>
            <a:srgbClr val="FC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627619" y="4131309"/>
            <a:ext cx="1513840" cy="1785620"/>
          </a:xfrm>
          <a:custGeom>
            <a:avLst/>
            <a:gdLst/>
            <a:ahLst/>
            <a:cxnLst/>
            <a:rect l="l" t="t" r="r" b="b"/>
            <a:pathLst>
              <a:path w="1513840" h="1785620">
                <a:moveTo>
                  <a:pt x="528320" y="956309"/>
                </a:moveTo>
                <a:lnTo>
                  <a:pt x="505459" y="985519"/>
                </a:lnTo>
                <a:lnTo>
                  <a:pt x="477520" y="1024889"/>
                </a:lnTo>
                <a:lnTo>
                  <a:pt x="434339" y="1140459"/>
                </a:lnTo>
                <a:lnTo>
                  <a:pt x="444500" y="1173480"/>
                </a:lnTo>
                <a:lnTo>
                  <a:pt x="458470" y="1192530"/>
                </a:lnTo>
                <a:lnTo>
                  <a:pt x="344170" y="1244599"/>
                </a:lnTo>
                <a:lnTo>
                  <a:pt x="316229" y="1268730"/>
                </a:lnTo>
                <a:lnTo>
                  <a:pt x="251459" y="1309370"/>
                </a:lnTo>
                <a:lnTo>
                  <a:pt x="191770" y="1353820"/>
                </a:lnTo>
                <a:lnTo>
                  <a:pt x="114300" y="1424939"/>
                </a:lnTo>
                <a:lnTo>
                  <a:pt x="27939" y="1541780"/>
                </a:lnTo>
                <a:lnTo>
                  <a:pt x="0" y="1595120"/>
                </a:lnTo>
                <a:lnTo>
                  <a:pt x="10159" y="1607820"/>
                </a:lnTo>
                <a:lnTo>
                  <a:pt x="31750" y="1615439"/>
                </a:lnTo>
                <a:lnTo>
                  <a:pt x="67309" y="1612899"/>
                </a:lnTo>
                <a:lnTo>
                  <a:pt x="83820" y="1600199"/>
                </a:lnTo>
                <a:lnTo>
                  <a:pt x="74929" y="1626870"/>
                </a:lnTo>
                <a:lnTo>
                  <a:pt x="78739" y="1645920"/>
                </a:lnTo>
                <a:lnTo>
                  <a:pt x="93979" y="1652270"/>
                </a:lnTo>
                <a:lnTo>
                  <a:pt x="135889" y="1639570"/>
                </a:lnTo>
                <a:lnTo>
                  <a:pt x="233679" y="1586230"/>
                </a:lnTo>
                <a:lnTo>
                  <a:pt x="354329" y="1513839"/>
                </a:lnTo>
                <a:lnTo>
                  <a:pt x="436879" y="1489709"/>
                </a:lnTo>
                <a:lnTo>
                  <a:pt x="570229" y="1450339"/>
                </a:lnTo>
                <a:lnTo>
                  <a:pt x="453389" y="1553209"/>
                </a:lnTo>
                <a:lnTo>
                  <a:pt x="383539" y="1639570"/>
                </a:lnTo>
                <a:lnTo>
                  <a:pt x="336550" y="1724659"/>
                </a:lnTo>
                <a:lnTo>
                  <a:pt x="328929" y="1744979"/>
                </a:lnTo>
                <a:lnTo>
                  <a:pt x="331470" y="1770379"/>
                </a:lnTo>
                <a:lnTo>
                  <a:pt x="350520" y="1783079"/>
                </a:lnTo>
                <a:lnTo>
                  <a:pt x="363220" y="1785620"/>
                </a:lnTo>
                <a:lnTo>
                  <a:pt x="414020" y="1743709"/>
                </a:lnTo>
                <a:lnTo>
                  <a:pt x="510539" y="1664970"/>
                </a:lnTo>
                <a:lnTo>
                  <a:pt x="635000" y="1600199"/>
                </a:lnTo>
                <a:lnTo>
                  <a:pt x="754379" y="1555749"/>
                </a:lnTo>
                <a:lnTo>
                  <a:pt x="831850" y="1541780"/>
                </a:lnTo>
                <a:lnTo>
                  <a:pt x="911859" y="1529080"/>
                </a:lnTo>
                <a:lnTo>
                  <a:pt x="969009" y="1535430"/>
                </a:lnTo>
                <a:lnTo>
                  <a:pt x="1027429" y="1535430"/>
                </a:lnTo>
                <a:lnTo>
                  <a:pt x="1140459" y="1503680"/>
                </a:lnTo>
                <a:lnTo>
                  <a:pt x="1196339" y="1482089"/>
                </a:lnTo>
                <a:lnTo>
                  <a:pt x="1223009" y="1464309"/>
                </a:lnTo>
                <a:lnTo>
                  <a:pt x="1384300" y="1424939"/>
                </a:lnTo>
                <a:lnTo>
                  <a:pt x="1488439" y="1405889"/>
                </a:lnTo>
                <a:lnTo>
                  <a:pt x="1488439" y="985519"/>
                </a:lnTo>
                <a:lnTo>
                  <a:pt x="1358900" y="1042669"/>
                </a:lnTo>
                <a:lnTo>
                  <a:pt x="1243329" y="1084579"/>
                </a:lnTo>
                <a:lnTo>
                  <a:pt x="1066800" y="1118870"/>
                </a:lnTo>
                <a:lnTo>
                  <a:pt x="981709" y="1121409"/>
                </a:lnTo>
                <a:lnTo>
                  <a:pt x="894079" y="1121409"/>
                </a:lnTo>
                <a:lnTo>
                  <a:pt x="806450" y="1113789"/>
                </a:lnTo>
                <a:lnTo>
                  <a:pt x="675639" y="1121409"/>
                </a:lnTo>
                <a:lnTo>
                  <a:pt x="533400" y="1170939"/>
                </a:lnTo>
                <a:lnTo>
                  <a:pt x="552450" y="1140459"/>
                </a:lnTo>
                <a:lnTo>
                  <a:pt x="635000" y="1022350"/>
                </a:lnTo>
                <a:lnTo>
                  <a:pt x="735329" y="925829"/>
                </a:lnTo>
                <a:lnTo>
                  <a:pt x="760729" y="894079"/>
                </a:lnTo>
                <a:lnTo>
                  <a:pt x="807720" y="789939"/>
                </a:lnTo>
                <a:lnTo>
                  <a:pt x="833120" y="737869"/>
                </a:lnTo>
                <a:lnTo>
                  <a:pt x="872489" y="671829"/>
                </a:lnTo>
                <a:lnTo>
                  <a:pt x="833120" y="737869"/>
                </a:lnTo>
                <a:lnTo>
                  <a:pt x="807720" y="789939"/>
                </a:lnTo>
                <a:lnTo>
                  <a:pt x="872489" y="760729"/>
                </a:lnTo>
                <a:lnTo>
                  <a:pt x="922020" y="750569"/>
                </a:lnTo>
                <a:lnTo>
                  <a:pt x="1014729" y="750569"/>
                </a:lnTo>
                <a:lnTo>
                  <a:pt x="1111250" y="745489"/>
                </a:lnTo>
                <a:lnTo>
                  <a:pt x="1299209" y="711200"/>
                </a:lnTo>
                <a:lnTo>
                  <a:pt x="1390650" y="685800"/>
                </a:lnTo>
                <a:lnTo>
                  <a:pt x="1513839" y="636269"/>
                </a:lnTo>
                <a:lnTo>
                  <a:pt x="1510029" y="0"/>
                </a:lnTo>
                <a:lnTo>
                  <a:pt x="1325879" y="170179"/>
                </a:lnTo>
                <a:lnTo>
                  <a:pt x="1235709" y="224789"/>
                </a:lnTo>
                <a:lnTo>
                  <a:pt x="1156970" y="280669"/>
                </a:lnTo>
                <a:lnTo>
                  <a:pt x="1084579" y="345439"/>
                </a:lnTo>
                <a:lnTo>
                  <a:pt x="989329" y="436879"/>
                </a:lnTo>
                <a:lnTo>
                  <a:pt x="868679" y="476250"/>
                </a:lnTo>
                <a:lnTo>
                  <a:pt x="742950" y="523239"/>
                </a:lnTo>
                <a:lnTo>
                  <a:pt x="622300" y="575309"/>
                </a:lnTo>
                <a:lnTo>
                  <a:pt x="502920" y="637539"/>
                </a:lnTo>
                <a:lnTo>
                  <a:pt x="388620" y="703579"/>
                </a:lnTo>
                <a:lnTo>
                  <a:pt x="344170" y="723900"/>
                </a:lnTo>
                <a:lnTo>
                  <a:pt x="318770" y="735329"/>
                </a:lnTo>
                <a:lnTo>
                  <a:pt x="295909" y="745489"/>
                </a:lnTo>
                <a:lnTo>
                  <a:pt x="264159" y="793750"/>
                </a:lnTo>
                <a:lnTo>
                  <a:pt x="236220" y="836929"/>
                </a:lnTo>
                <a:lnTo>
                  <a:pt x="191770" y="910589"/>
                </a:lnTo>
                <a:lnTo>
                  <a:pt x="176529" y="944879"/>
                </a:lnTo>
                <a:lnTo>
                  <a:pt x="223520" y="908050"/>
                </a:lnTo>
                <a:lnTo>
                  <a:pt x="176529" y="944879"/>
                </a:lnTo>
                <a:lnTo>
                  <a:pt x="124459" y="1009650"/>
                </a:lnTo>
                <a:lnTo>
                  <a:pt x="85089" y="1065529"/>
                </a:lnTo>
                <a:lnTo>
                  <a:pt x="52070" y="1118870"/>
                </a:lnTo>
                <a:lnTo>
                  <a:pt x="36829" y="1155699"/>
                </a:lnTo>
                <a:lnTo>
                  <a:pt x="36829" y="1165859"/>
                </a:lnTo>
                <a:lnTo>
                  <a:pt x="31750" y="1173480"/>
                </a:lnTo>
                <a:lnTo>
                  <a:pt x="36829" y="1189989"/>
                </a:lnTo>
                <a:lnTo>
                  <a:pt x="52070" y="1200149"/>
                </a:lnTo>
                <a:lnTo>
                  <a:pt x="78739" y="1200149"/>
                </a:lnTo>
                <a:lnTo>
                  <a:pt x="97789" y="1187449"/>
                </a:lnTo>
                <a:lnTo>
                  <a:pt x="107950" y="1179830"/>
                </a:lnTo>
                <a:lnTo>
                  <a:pt x="114300" y="1165859"/>
                </a:lnTo>
                <a:lnTo>
                  <a:pt x="138429" y="1140459"/>
                </a:lnTo>
                <a:lnTo>
                  <a:pt x="161289" y="1111249"/>
                </a:lnTo>
                <a:lnTo>
                  <a:pt x="163829" y="1106170"/>
                </a:lnTo>
                <a:lnTo>
                  <a:pt x="205739" y="1074420"/>
                </a:lnTo>
                <a:lnTo>
                  <a:pt x="254000" y="1041400"/>
                </a:lnTo>
                <a:lnTo>
                  <a:pt x="298450" y="994409"/>
                </a:lnTo>
                <a:lnTo>
                  <a:pt x="328929" y="960119"/>
                </a:lnTo>
                <a:lnTo>
                  <a:pt x="351789" y="933450"/>
                </a:lnTo>
                <a:lnTo>
                  <a:pt x="363220" y="920750"/>
                </a:lnTo>
                <a:lnTo>
                  <a:pt x="375920" y="908050"/>
                </a:lnTo>
                <a:lnTo>
                  <a:pt x="383539" y="894079"/>
                </a:lnTo>
                <a:lnTo>
                  <a:pt x="419100" y="868679"/>
                </a:lnTo>
                <a:lnTo>
                  <a:pt x="455929" y="871219"/>
                </a:lnTo>
                <a:lnTo>
                  <a:pt x="485139" y="878839"/>
                </a:lnTo>
                <a:lnTo>
                  <a:pt x="510539" y="910589"/>
                </a:lnTo>
                <a:lnTo>
                  <a:pt x="528320" y="95630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791450" y="5172709"/>
            <a:ext cx="152400" cy="267970"/>
          </a:xfrm>
          <a:custGeom>
            <a:avLst/>
            <a:gdLst/>
            <a:ahLst/>
            <a:cxnLst/>
            <a:rect l="l" t="t" r="r" b="b"/>
            <a:pathLst>
              <a:path w="152400" h="267970">
                <a:moveTo>
                  <a:pt x="90170" y="0"/>
                </a:moveTo>
                <a:lnTo>
                  <a:pt x="41909" y="33019"/>
                </a:lnTo>
                <a:lnTo>
                  <a:pt x="0" y="64769"/>
                </a:lnTo>
                <a:lnTo>
                  <a:pt x="0" y="72389"/>
                </a:lnTo>
                <a:lnTo>
                  <a:pt x="10159" y="129539"/>
                </a:lnTo>
                <a:lnTo>
                  <a:pt x="59690" y="219709"/>
                </a:lnTo>
                <a:lnTo>
                  <a:pt x="87629" y="267969"/>
                </a:lnTo>
                <a:lnTo>
                  <a:pt x="152400" y="227329"/>
                </a:lnTo>
                <a:lnTo>
                  <a:pt x="124459" y="168909"/>
                </a:lnTo>
                <a:lnTo>
                  <a:pt x="105409" y="116839"/>
                </a:lnTo>
                <a:lnTo>
                  <a:pt x="95250" y="59689"/>
                </a:lnTo>
                <a:lnTo>
                  <a:pt x="92709" y="1269"/>
                </a:lnTo>
                <a:lnTo>
                  <a:pt x="90170" y="0"/>
                </a:lnTo>
                <a:close/>
              </a:path>
            </a:pathLst>
          </a:custGeom>
          <a:solidFill>
            <a:srgbClr val="FFC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791450" y="5172709"/>
            <a:ext cx="152400" cy="267970"/>
          </a:xfrm>
          <a:custGeom>
            <a:avLst/>
            <a:gdLst/>
            <a:ahLst/>
            <a:cxnLst/>
            <a:rect l="l" t="t" r="r" b="b"/>
            <a:pathLst>
              <a:path w="152400" h="267970">
                <a:moveTo>
                  <a:pt x="0" y="72389"/>
                </a:moveTo>
                <a:lnTo>
                  <a:pt x="10159" y="129539"/>
                </a:lnTo>
                <a:lnTo>
                  <a:pt x="59690" y="219709"/>
                </a:lnTo>
                <a:lnTo>
                  <a:pt x="87629" y="267969"/>
                </a:lnTo>
                <a:lnTo>
                  <a:pt x="152400" y="227329"/>
                </a:lnTo>
                <a:lnTo>
                  <a:pt x="124459" y="168909"/>
                </a:lnTo>
                <a:lnTo>
                  <a:pt x="105409" y="116839"/>
                </a:lnTo>
                <a:lnTo>
                  <a:pt x="95250" y="59689"/>
                </a:lnTo>
                <a:lnTo>
                  <a:pt x="92709" y="1269"/>
                </a:lnTo>
                <a:lnTo>
                  <a:pt x="90170" y="0"/>
                </a:lnTo>
                <a:lnTo>
                  <a:pt x="41909" y="33019"/>
                </a:lnTo>
                <a:lnTo>
                  <a:pt x="0" y="64769"/>
                </a:lnTo>
                <a:lnTo>
                  <a:pt x="0" y="723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340600" y="5321300"/>
            <a:ext cx="1234440" cy="1031240"/>
          </a:xfrm>
          <a:custGeom>
            <a:avLst/>
            <a:gdLst/>
            <a:ahLst/>
            <a:cxnLst/>
            <a:rect l="l" t="t" r="r" b="b"/>
            <a:pathLst>
              <a:path w="1234440" h="1031239">
                <a:moveTo>
                  <a:pt x="0" y="10159"/>
                </a:moveTo>
                <a:lnTo>
                  <a:pt x="196850" y="803910"/>
                </a:lnTo>
                <a:lnTo>
                  <a:pt x="186690" y="861060"/>
                </a:lnTo>
                <a:lnTo>
                  <a:pt x="186690" y="862330"/>
                </a:lnTo>
                <a:lnTo>
                  <a:pt x="365759" y="902969"/>
                </a:lnTo>
                <a:lnTo>
                  <a:pt x="551179" y="942340"/>
                </a:lnTo>
                <a:lnTo>
                  <a:pt x="760729" y="976630"/>
                </a:lnTo>
                <a:lnTo>
                  <a:pt x="944879" y="1002030"/>
                </a:lnTo>
                <a:lnTo>
                  <a:pt x="1234440" y="1031240"/>
                </a:lnTo>
                <a:lnTo>
                  <a:pt x="892317" y="595630"/>
                </a:lnTo>
                <a:lnTo>
                  <a:pt x="641350" y="595630"/>
                </a:lnTo>
                <a:lnTo>
                  <a:pt x="618490" y="580390"/>
                </a:lnTo>
                <a:lnTo>
                  <a:pt x="615950" y="566419"/>
                </a:lnTo>
                <a:lnTo>
                  <a:pt x="615950" y="554990"/>
                </a:lnTo>
                <a:lnTo>
                  <a:pt x="618490" y="548640"/>
                </a:lnTo>
                <a:lnTo>
                  <a:pt x="623570" y="534669"/>
                </a:lnTo>
                <a:lnTo>
                  <a:pt x="637540" y="502919"/>
                </a:lnTo>
                <a:lnTo>
                  <a:pt x="662698" y="462280"/>
                </a:lnTo>
                <a:lnTo>
                  <a:pt x="381000" y="462280"/>
                </a:lnTo>
                <a:lnTo>
                  <a:pt x="367029" y="455930"/>
                </a:lnTo>
                <a:lnTo>
                  <a:pt x="365759" y="455930"/>
                </a:lnTo>
                <a:lnTo>
                  <a:pt x="361950" y="444500"/>
                </a:lnTo>
                <a:lnTo>
                  <a:pt x="361950" y="436880"/>
                </a:lnTo>
                <a:lnTo>
                  <a:pt x="363220" y="430530"/>
                </a:lnTo>
                <a:lnTo>
                  <a:pt x="339090" y="430530"/>
                </a:lnTo>
                <a:lnTo>
                  <a:pt x="318770" y="425450"/>
                </a:lnTo>
                <a:lnTo>
                  <a:pt x="313690" y="422909"/>
                </a:lnTo>
                <a:lnTo>
                  <a:pt x="297179" y="417830"/>
                </a:lnTo>
                <a:lnTo>
                  <a:pt x="287020" y="410209"/>
                </a:lnTo>
                <a:lnTo>
                  <a:pt x="287020" y="405130"/>
                </a:lnTo>
                <a:lnTo>
                  <a:pt x="314959" y="351790"/>
                </a:lnTo>
                <a:lnTo>
                  <a:pt x="339090" y="313690"/>
                </a:lnTo>
                <a:lnTo>
                  <a:pt x="401320" y="234950"/>
                </a:lnTo>
                <a:lnTo>
                  <a:pt x="443229" y="195580"/>
                </a:lnTo>
                <a:lnTo>
                  <a:pt x="478790" y="163830"/>
                </a:lnTo>
                <a:lnTo>
                  <a:pt x="538479" y="119380"/>
                </a:lnTo>
                <a:lnTo>
                  <a:pt x="510540" y="71119"/>
                </a:lnTo>
                <a:lnTo>
                  <a:pt x="433070" y="58419"/>
                </a:lnTo>
                <a:lnTo>
                  <a:pt x="427736" y="49530"/>
                </a:lnTo>
                <a:lnTo>
                  <a:pt x="336550" y="49530"/>
                </a:lnTo>
                <a:lnTo>
                  <a:pt x="326390" y="45719"/>
                </a:lnTo>
                <a:lnTo>
                  <a:pt x="320294" y="35559"/>
                </a:lnTo>
                <a:lnTo>
                  <a:pt x="234950" y="35559"/>
                </a:lnTo>
                <a:lnTo>
                  <a:pt x="220979" y="33019"/>
                </a:lnTo>
                <a:lnTo>
                  <a:pt x="217931" y="25400"/>
                </a:lnTo>
                <a:lnTo>
                  <a:pt x="121920" y="25400"/>
                </a:lnTo>
                <a:lnTo>
                  <a:pt x="118533" y="15240"/>
                </a:lnTo>
                <a:lnTo>
                  <a:pt x="38100" y="15240"/>
                </a:lnTo>
                <a:lnTo>
                  <a:pt x="0" y="10159"/>
                </a:lnTo>
                <a:close/>
              </a:path>
              <a:path w="1234440" h="1031239">
                <a:moveTo>
                  <a:pt x="797559" y="474980"/>
                </a:moveTo>
                <a:lnTo>
                  <a:pt x="750570" y="514350"/>
                </a:lnTo>
                <a:lnTo>
                  <a:pt x="701040" y="553719"/>
                </a:lnTo>
                <a:lnTo>
                  <a:pt x="660400" y="593090"/>
                </a:lnTo>
                <a:lnTo>
                  <a:pt x="650240" y="595630"/>
                </a:lnTo>
                <a:lnTo>
                  <a:pt x="892317" y="595630"/>
                </a:lnTo>
                <a:lnTo>
                  <a:pt x="797559" y="474980"/>
                </a:lnTo>
                <a:close/>
              </a:path>
              <a:path w="1234440" h="1031239">
                <a:moveTo>
                  <a:pt x="723900" y="299719"/>
                </a:moveTo>
                <a:lnTo>
                  <a:pt x="641350" y="323850"/>
                </a:lnTo>
                <a:lnTo>
                  <a:pt x="520700" y="396240"/>
                </a:lnTo>
                <a:lnTo>
                  <a:pt x="466090" y="425450"/>
                </a:lnTo>
                <a:lnTo>
                  <a:pt x="422909" y="449580"/>
                </a:lnTo>
                <a:lnTo>
                  <a:pt x="396240" y="462280"/>
                </a:lnTo>
                <a:lnTo>
                  <a:pt x="662698" y="462280"/>
                </a:lnTo>
                <a:lnTo>
                  <a:pt x="670559" y="449580"/>
                </a:lnTo>
                <a:lnTo>
                  <a:pt x="708659" y="396240"/>
                </a:lnTo>
                <a:lnTo>
                  <a:pt x="740409" y="363219"/>
                </a:lnTo>
                <a:lnTo>
                  <a:pt x="737870" y="363219"/>
                </a:lnTo>
                <a:lnTo>
                  <a:pt x="737870" y="356869"/>
                </a:lnTo>
                <a:lnTo>
                  <a:pt x="730250" y="356869"/>
                </a:lnTo>
                <a:lnTo>
                  <a:pt x="727709" y="351790"/>
                </a:lnTo>
                <a:lnTo>
                  <a:pt x="723900" y="351790"/>
                </a:lnTo>
                <a:lnTo>
                  <a:pt x="717550" y="345440"/>
                </a:lnTo>
                <a:lnTo>
                  <a:pt x="713740" y="339090"/>
                </a:lnTo>
                <a:lnTo>
                  <a:pt x="712470" y="331469"/>
                </a:lnTo>
                <a:lnTo>
                  <a:pt x="712470" y="320040"/>
                </a:lnTo>
                <a:lnTo>
                  <a:pt x="713740" y="313690"/>
                </a:lnTo>
                <a:lnTo>
                  <a:pt x="718820" y="307340"/>
                </a:lnTo>
                <a:lnTo>
                  <a:pt x="723900" y="299719"/>
                </a:lnTo>
                <a:close/>
              </a:path>
              <a:path w="1234440" h="1031239">
                <a:moveTo>
                  <a:pt x="370840" y="410209"/>
                </a:moveTo>
                <a:lnTo>
                  <a:pt x="354329" y="422909"/>
                </a:lnTo>
                <a:lnTo>
                  <a:pt x="339090" y="430530"/>
                </a:lnTo>
                <a:lnTo>
                  <a:pt x="363220" y="430530"/>
                </a:lnTo>
                <a:lnTo>
                  <a:pt x="365759" y="417830"/>
                </a:lnTo>
                <a:lnTo>
                  <a:pt x="370840" y="410209"/>
                </a:lnTo>
                <a:close/>
              </a:path>
              <a:path w="1234440" h="1031239">
                <a:moveTo>
                  <a:pt x="354329" y="35559"/>
                </a:moveTo>
                <a:lnTo>
                  <a:pt x="349250" y="49530"/>
                </a:lnTo>
                <a:lnTo>
                  <a:pt x="427736" y="49530"/>
                </a:lnTo>
                <a:lnTo>
                  <a:pt x="425450" y="45719"/>
                </a:lnTo>
                <a:lnTo>
                  <a:pt x="354329" y="35559"/>
                </a:lnTo>
                <a:close/>
              </a:path>
              <a:path w="1234440" h="1031239">
                <a:moveTo>
                  <a:pt x="251459" y="22859"/>
                </a:moveTo>
                <a:lnTo>
                  <a:pt x="246379" y="33019"/>
                </a:lnTo>
                <a:lnTo>
                  <a:pt x="234950" y="35559"/>
                </a:lnTo>
                <a:lnTo>
                  <a:pt x="320294" y="35559"/>
                </a:lnTo>
                <a:lnTo>
                  <a:pt x="318770" y="33019"/>
                </a:lnTo>
                <a:lnTo>
                  <a:pt x="251459" y="22859"/>
                </a:lnTo>
                <a:close/>
              </a:path>
              <a:path w="1234440" h="1031239">
                <a:moveTo>
                  <a:pt x="147320" y="10159"/>
                </a:moveTo>
                <a:lnTo>
                  <a:pt x="142240" y="25400"/>
                </a:lnTo>
                <a:lnTo>
                  <a:pt x="217931" y="25400"/>
                </a:lnTo>
                <a:lnTo>
                  <a:pt x="215900" y="20319"/>
                </a:lnTo>
                <a:lnTo>
                  <a:pt x="147320" y="10159"/>
                </a:lnTo>
                <a:close/>
              </a:path>
              <a:path w="1234440" h="1031239">
                <a:moveTo>
                  <a:pt x="44450" y="0"/>
                </a:moveTo>
                <a:lnTo>
                  <a:pt x="38100" y="15240"/>
                </a:lnTo>
                <a:lnTo>
                  <a:pt x="118533" y="15240"/>
                </a:lnTo>
                <a:lnTo>
                  <a:pt x="116840" y="10159"/>
                </a:lnTo>
                <a:lnTo>
                  <a:pt x="44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340600" y="5321300"/>
            <a:ext cx="1234440" cy="1031240"/>
          </a:xfrm>
          <a:custGeom>
            <a:avLst/>
            <a:gdLst/>
            <a:ahLst/>
            <a:cxnLst/>
            <a:rect l="l" t="t" r="r" b="b"/>
            <a:pathLst>
              <a:path w="1234440" h="1031239">
                <a:moveTo>
                  <a:pt x="186690" y="861060"/>
                </a:moveTo>
                <a:lnTo>
                  <a:pt x="196850" y="803910"/>
                </a:lnTo>
                <a:lnTo>
                  <a:pt x="0" y="10159"/>
                </a:lnTo>
                <a:lnTo>
                  <a:pt x="38100" y="15240"/>
                </a:lnTo>
                <a:lnTo>
                  <a:pt x="44450" y="0"/>
                </a:lnTo>
                <a:lnTo>
                  <a:pt x="116840" y="10159"/>
                </a:lnTo>
                <a:lnTo>
                  <a:pt x="121920" y="25400"/>
                </a:lnTo>
                <a:lnTo>
                  <a:pt x="142240" y="25400"/>
                </a:lnTo>
                <a:lnTo>
                  <a:pt x="147320" y="10159"/>
                </a:lnTo>
                <a:lnTo>
                  <a:pt x="215900" y="20319"/>
                </a:lnTo>
                <a:lnTo>
                  <a:pt x="220979" y="33019"/>
                </a:lnTo>
                <a:lnTo>
                  <a:pt x="234950" y="35559"/>
                </a:lnTo>
                <a:lnTo>
                  <a:pt x="246379" y="33019"/>
                </a:lnTo>
                <a:lnTo>
                  <a:pt x="251459" y="22859"/>
                </a:lnTo>
                <a:lnTo>
                  <a:pt x="318770" y="33019"/>
                </a:lnTo>
                <a:lnTo>
                  <a:pt x="326390" y="45719"/>
                </a:lnTo>
                <a:lnTo>
                  <a:pt x="336550" y="49530"/>
                </a:lnTo>
                <a:lnTo>
                  <a:pt x="349250" y="49530"/>
                </a:lnTo>
                <a:lnTo>
                  <a:pt x="354329" y="35559"/>
                </a:lnTo>
                <a:lnTo>
                  <a:pt x="425450" y="45719"/>
                </a:lnTo>
                <a:lnTo>
                  <a:pt x="433070" y="58419"/>
                </a:lnTo>
                <a:lnTo>
                  <a:pt x="510540" y="71119"/>
                </a:lnTo>
                <a:lnTo>
                  <a:pt x="538479" y="119380"/>
                </a:lnTo>
                <a:lnTo>
                  <a:pt x="513079" y="138430"/>
                </a:lnTo>
                <a:lnTo>
                  <a:pt x="478790" y="163830"/>
                </a:lnTo>
                <a:lnTo>
                  <a:pt x="443229" y="195580"/>
                </a:lnTo>
                <a:lnTo>
                  <a:pt x="401320" y="234950"/>
                </a:lnTo>
                <a:lnTo>
                  <a:pt x="339090" y="313690"/>
                </a:lnTo>
                <a:lnTo>
                  <a:pt x="314959" y="351790"/>
                </a:lnTo>
                <a:lnTo>
                  <a:pt x="287020" y="405130"/>
                </a:lnTo>
                <a:lnTo>
                  <a:pt x="287020" y="410209"/>
                </a:lnTo>
                <a:lnTo>
                  <a:pt x="297179" y="417830"/>
                </a:lnTo>
                <a:lnTo>
                  <a:pt x="313690" y="422909"/>
                </a:lnTo>
                <a:lnTo>
                  <a:pt x="318770" y="425450"/>
                </a:lnTo>
                <a:lnTo>
                  <a:pt x="339090" y="430530"/>
                </a:lnTo>
                <a:lnTo>
                  <a:pt x="354329" y="422909"/>
                </a:lnTo>
                <a:lnTo>
                  <a:pt x="370840" y="410209"/>
                </a:lnTo>
                <a:lnTo>
                  <a:pt x="365759" y="417830"/>
                </a:lnTo>
                <a:lnTo>
                  <a:pt x="361950" y="436880"/>
                </a:lnTo>
                <a:lnTo>
                  <a:pt x="361950" y="444500"/>
                </a:lnTo>
                <a:lnTo>
                  <a:pt x="365759" y="455930"/>
                </a:lnTo>
                <a:lnTo>
                  <a:pt x="367029" y="455930"/>
                </a:lnTo>
                <a:lnTo>
                  <a:pt x="381000" y="462280"/>
                </a:lnTo>
                <a:lnTo>
                  <a:pt x="396240" y="462280"/>
                </a:lnTo>
                <a:lnTo>
                  <a:pt x="422909" y="449580"/>
                </a:lnTo>
                <a:lnTo>
                  <a:pt x="466090" y="425450"/>
                </a:lnTo>
                <a:lnTo>
                  <a:pt x="520700" y="396240"/>
                </a:lnTo>
                <a:lnTo>
                  <a:pt x="641350" y="323850"/>
                </a:lnTo>
                <a:lnTo>
                  <a:pt x="723900" y="299719"/>
                </a:lnTo>
                <a:lnTo>
                  <a:pt x="718820" y="307340"/>
                </a:lnTo>
                <a:lnTo>
                  <a:pt x="713740" y="313690"/>
                </a:lnTo>
                <a:lnTo>
                  <a:pt x="712470" y="320040"/>
                </a:lnTo>
                <a:lnTo>
                  <a:pt x="712470" y="331469"/>
                </a:lnTo>
                <a:lnTo>
                  <a:pt x="713740" y="339090"/>
                </a:lnTo>
                <a:lnTo>
                  <a:pt x="717550" y="345440"/>
                </a:lnTo>
                <a:lnTo>
                  <a:pt x="723900" y="351790"/>
                </a:lnTo>
                <a:lnTo>
                  <a:pt x="727709" y="351790"/>
                </a:lnTo>
                <a:lnTo>
                  <a:pt x="730250" y="356869"/>
                </a:lnTo>
                <a:lnTo>
                  <a:pt x="737870" y="356869"/>
                </a:lnTo>
                <a:lnTo>
                  <a:pt x="737870" y="363219"/>
                </a:lnTo>
                <a:lnTo>
                  <a:pt x="740409" y="363219"/>
                </a:lnTo>
                <a:lnTo>
                  <a:pt x="708659" y="396240"/>
                </a:lnTo>
                <a:lnTo>
                  <a:pt x="670559" y="449580"/>
                </a:lnTo>
                <a:lnTo>
                  <a:pt x="637540" y="502919"/>
                </a:lnTo>
                <a:lnTo>
                  <a:pt x="618490" y="548640"/>
                </a:lnTo>
                <a:lnTo>
                  <a:pt x="615950" y="554990"/>
                </a:lnTo>
                <a:lnTo>
                  <a:pt x="615950" y="566419"/>
                </a:lnTo>
                <a:lnTo>
                  <a:pt x="618490" y="580390"/>
                </a:lnTo>
                <a:lnTo>
                  <a:pt x="629920" y="588010"/>
                </a:lnTo>
                <a:lnTo>
                  <a:pt x="637540" y="593090"/>
                </a:lnTo>
                <a:lnTo>
                  <a:pt x="641350" y="595630"/>
                </a:lnTo>
                <a:lnTo>
                  <a:pt x="650240" y="595630"/>
                </a:lnTo>
                <a:lnTo>
                  <a:pt x="660400" y="593090"/>
                </a:lnTo>
                <a:lnTo>
                  <a:pt x="701040" y="553719"/>
                </a:lnTo>
                <a:lnTo>
                  <a:pt x="750570" y="514350"/>
                </a:lnTo>
                <a:lnTo>
                  <a:pt x="797559" y="474980"/>
                </a:lnTo>
                <a:lnTo>
                  <a:pt x="1234440" y="1031240"/>
                </a:lnTo>
                <a:lnTo>
                  <a:pt x="1170940" y="1024890"/>
                </a:lnTo>
                <a:lnTo>
                  <a:pt x="944879" y="1002030"/>
                </a:lnTo>
                <a:lnTo>
                  <a:pt x="760729" y="976630"/>
                </a:lnTo>
                <a:lnTo>
                  <a:pt x="551179" y="942340"/>
                </a:lnTo>
                <a:lnTo>
                  <a:pt x="365759" y="902969"/>
                </a:lnTo>
                <a:lnTo>
                  <a:pt x="186690" y="8623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6823709" y="5312409"/>
            <a:ext cx="2091689" cy="1238250"/>
          </a:xfrm>
          <a:custGeom>
            <a:avLst/>
            <a:gdLst/>
            <a:ahLst/>
            <a:cxnLst/>
            <a:rect l="l" t="t" r="r" b="b"/>
            <a:pathLst>
              <a:path w="2091690" h="1238250">
                <a:moveTo>
                  <a:pt x="264160" y="0"/>
                </a:moveTo>
                <a:lnTo>
                  <a:pt x="222250" y="26669"/>
                </a:lnTo>
                <a:lnTo>
                  <a:pt x="199390" y="73659"/>
                </a:lnTo>
                <a:lnTo>
                  <a:pt x="2540" y="1082039"/>
                </a:lnTo>
                <a:lnTo>
                  <a:pt x="2540" y="1109980"/>
                </a:lnTo>
                <a:lnTo>
                  <a:pt x="0" y="1131570"/>
                </a:lnTo>
                <a:lnTo>
                  <a:pt x="10160" y="1173480"/>
                </a:lnTo>
                <a:lnTo>
                  <a:pt x="30480" y="1210309"/>
                </a:lnTo>
                <a:lnTo>
                  <a:pt x="68580" y="1234439"/>
                </a:lnTo>
                <a:lnTo>
                  <a:pt x="90170" y="1238249"/>
                </a:lnTo>
                <a:lnTo>
                  <a:pt x="2034540" y="1238249"/>
                </a:lnTo>
                <a:lnTo>
                  <a:pt x="2077720" y="1217930"/>
                </a:lnTo>
                <a:lnTo>
                  <a:pt x="2091690" y="1189989"/>
                </a:lnTo>
                <a:lnTo>
                  <a:pt x="2091690" y="1173480"/>
                </a:lnTo>
                <a:lnTo>
                  <a:pt x="2085340" y="1160780"/>
                </a:lnTo>
                <a:lnTo>
                  <a:pt x="2077720" y="1148080"/>
                </a:lnTo>
                <a:lnTo>
                  <a:pt x="2065020" y="1135380"/>
                </a:lnTo>
                <a:lnTo>
                  <a:pt x="2059940" y="1131570"/>
                </a:lnTo>
                <a:lnTo>
                  <a:pt x="1980235" y="1040130"/>
                </a:lnTo>
                <a:lnTo>
                  <a:pt x="1751330" y="1040129"/>
                </a:lnTo>
                <a:lnTo>
                  <a:pt x="1461770" y="1010919"/>
                </a:lnTo>
                <a:lnTo>
                  <a:pt x="1277620" y="985519"/>
                </a:lnTo>
                <a:lnTo>
                  <a:pt x="1068070" y="951229"/>
                </a:lnTo>
                <a:lnTo>
                  <a:pt x="882650" y="911859"/>
                </a:lnTo>
                <a:lnTo>
                  <a:pt x="703580" y="871219"/>
                </a:lnTo>
                <a:lnTo>
                  <a:pt x="664210" y="857249"/>
                </a:lnTo>
                <a:lnTo>
                  <a:pt x="477520" y="19049"/>
                </a:lnTo>
                <a:lnTo>
                  <a:pt x="334010" y="11429"/>
                </a:lnTo>
                <a:lnTo>
                  <a:pt x="264160" y="0"/>
                </a:lnTo>
                <a:close/>
              </a:path>
              <a:path w="2091690" h="1238250">
                <a:moveTo>
                  <a:pt x="1438910" y="419099"/>
                </a:moveTo>
                <a:lnTo>
                  <a:pt x="1412240" y="426719"/>
                </a:lnTo>
                <a:lnTo>
                  <a:pt x="1389380" y="439419"/>
                </a:lnTo>
                <a:lnTo>
                  <a:pt x="1341120" y="471169"/>
                </a:lnTo>
                <a:lnTo>
                  <a:pt x="1314450" y="483869"/>
                </a:lnTo>
                <a:lnTo>
                  <a:pt x="1751330" y="1040129"/>
                </a:lnTo>
                <a:lnTo>
                  <a:pt x="1980235" y="1040130"/>
                </a:lnTo>
                <a:lnTo>
                  <a:pt x="1438910" y="419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823709" y="5312409"/>
            <a:ext cx="2091689" cy="1238250"/>
          </a:xfrm>
          <a:custGeom>
            <a:avLst/>
            <a:gdLst/>
            <a:ahLst/>
            <a:cxnLst/>
            <a:rect l="l" t="t" r="r" b="b"/>
            <a:pathLst>
              <a:path w="2091690" h="1238250">
                <a:moveTo>
                  <a:pt x="1314450" y="483869"/>
                </a:moveTo>
                <a:lnTo>
                  <a:pt x="1341120" y="471169"/>
                </a:lnTo>
                <a:lnTo>
                  <a:pt x="1389380" y="439419"/>
                </a:lnTo>
                <a:lnTo>
                  <a:pt x="1412240" y="426719"/>
                </a:lnTo>
                <a:lnTo>
                  <a:pt x="1438910" y="419099"/>
                </a:lnTo>
                <a:lnTo>
                  <a:pt x="2059940" y="1131570"/>
                </a:lnTo>
                <a:lnTo>
                  <a:pt x="2065020" y="1135380"/>
                </a:lnTo>
                <a:lnTo>
                  <a:pt x="2077720" y="1148080"/>
                </a:lnTo>
                <a:lnTo>
                  <a:pt x="2085340" y="1160780"/>
                </a:lnTo>
                <a:lnTo>
                  <a:pt x="2091690" y="1173480"/>
                </a:lnTo>
                <a:lnTo>
                  <a:pt x="2091690" y="1189989"/>
                </a:lnTo>
                <a:lnTo>
                  <a:pt x="2065020" y="1228089"/>
                </a:lnTo>
                <a:lnTo>
                  <a:pt x="2034540" y="1238249"/>
                </a:lnTo>
                <a:lnTo>
                  <a:pt x="90170" y="1238249"/>
                </a:lnTo>
                <a:lnTo>
                  <a:pt x="48260" y="1224280"/>
                </a:lnTo>
                <a:lnTo>
                  <a:pt x="17780" y="1191259"/>
                </a:lnTo>
                <a:lnTo>
                  <a:pt x="2540" y="1154430"/>
                </a:lnTo>
                <a:lnTo>
                  <a:pt x="0" y="1131570"/>
                </a:lnTo>
                <a:lnTo>
                  <a:pt x="2540" y="1109980"/>
                </a:lnTo>
                <a:lnTo>
                  <a:pt x="2540" y="1082039"/>
                </a:lnTo>
                <a:lnTo>
                  <a:pt x="199390" y="73659"/>
                </a:lnTo>
                <a:lnTo>
                  <a:pt x="222250" y="26669"/>
                </a:lnTo>
                <a:lnTo>
                  <a:pt x="264160" y="0"/>
                </a:lnTo>
                <a:lnTo>
                  <a:pt x="334010" y="11429"/>
                </a:lnTo>
                <a:lnTo>
                  <a:pt x="477520" y="19049"/>
                </a:lnTo>
                <a:lnTo>
                  <a:pt x="664210" y="857249"/>
                </a:lnTo>
                <a:lnTo>
                  <a:pt x="703580" y="871219"/>
                </a:lnTo>
                <a:lnTo>
                  <a:pt x="882650" y="911859"/>
                </a:lnTo>
                <a:lnTo>
                  <a:pt x="1068070" y="951229"/>
                </a:lnTo>
                <a:lnTo>
                  <a:pt x="1277620" y="985519"/>
                </a:lnTo>
                <a:lnTo>
                  <a:pt x="1461770" y="1010919"/>
                </a:lnTo>
                <a:lnTo>
                  <a:pt x="1687830" y="1033779"/>
                </a:lnTo>
                <a:lnTo>
                  <a:pt x="1751330" y="1040129"/>
                </a:lnTo>
                <a:lnTo>
                  <a:pt x="1314450" y="4838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8052434" y="5581015"/>
            <a:ext cx="146049" cy="1041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301230" y="5311140"/>
            <a:ext cx="236220" cy="872490"/>
          </a:xfrm>
          <a:custGeom>
            <a:avLst/>
            <a:gdLst/>
            <a:ahLst/>
            <a:cxnLst/>
            <a:rect l="l" t="t" r="r" b="b"/>
            <a:pathLst>
              <a:path w="236220" h="872489">
                <a:moveTo>
                  <a:pt x="39370" y="0"/>
                </a:moveTo>
                <a:lnTo>
                  <a:pt x="0" y="0"/>
                </a:lnTo>
                <a:lnTo>
                  <a:pt x="0" y="20320"/>
                </a:lnTo>
                <a:lnTo>
                  <a:pt x="186690" y="858520"/>
                </a:lnTo>
                <a:lnTo>
                  <a:pt x="226060" y="872490"/>
                </a:lnTo>
                <a:lnTo>
                  <a:pt x="236220" y="814070"/>
                </a:lnTo>
                <a:lnTo>
                  <a:pt x="39370" y="20320"/>
                </a:lnTo>
                <a:lnTo>
                  <a:pt x="39370" y="0"/>
                </a:lnTo>
                <a:close/>
              </a:path>
            </a:pathLst>
          </a:custGeom>
          <a:solidFill>
            <a:srgbClr val="008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301230" y="5311140"/>
            <a:ext cx="236220" cy="872490"/>
          </a:xfrm>
          <a:custGeom>
            <a:avLst/>
            <a:gdLst/>
            <a:ahLst/>
            <a:cxnLst/>
            <a:rect l="l" t="t" r="r" b="b"/>
            <a:pathLst>
              <a:path w="236220" h="872489">
                <a:moveTo>
                  <a:pt x="0" y="0"/>
                </a:moveTo>
                <a:lnTo>
                  <a:pt x="0" y="20320"/>
                </a:lnTo>
                <a:lnTo>
                  <a:pt x="186690" y="858520"/>
                </a:lnTo>
                <a:lnTo>
                  <a:pt x="226060" y="872490"/>
                </a:lnTo>
                <a:lnTo>
                  <a:pt x="236220" y="814070"/>
                </a:lnTo>
                <a:lnTo>
                  <a:pt x="39370" y="20320"/>
                </a:lnTo>
                <a:lnTo>
                  <a:pt x="393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8145144" y="4952365"/>
            <a:ext cx="78739" cy="1358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378700" y="5336540"/>
            <a:ext cx="182880" cy="697230"/>
          </a:xfrm>
          <a:custGeom>
            <a:avLst/>
            <a:gdLst/>
            <a:ahLst/>
            <a:cxnLst/>
            <a:rect l="l" t="t" r="r" b="b"/>
            <a:pathLst>
              <a:path w="182879" h="697229">
                <a:moveTo>
                  <a:pt x="0" y="0"/>
                </a:moveTo>
                <a:lnTo>
                  <a:pt x="182879" y="6972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378700" y="5336540"/>
            <a:ext cx="182880" cy="697230"/>
          </a:xfrm>
          <a:custGeom>
            <a:avLst/>
            <a:gdLst/>
            <a:ahLst/>
            <a:cxnLst/>
            <a:rect l="l" t="t" r="r" b="b"/>
            <a:pathLst>
              <a:path w="182879" h="697229">
                <a:moveTo>
                  <a:pt x="0" y="0"/>
                </a:moveTo>
                <a:lnTo>
                  <a:pt x="182879" y="6972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462519" y="5346700"/>
            <a:ext cx="111760" cy="326390"/>
          </a:xfrm>
          <a:custGeom>
            <a:avLst/>
            <a:gdLst/>
            <a:ahLst/>
            <a:cxnLst/>
            <a:rect l="l" t="t" r="r" b="b"/>
            <a:pathLst>
              <a:path w="111759" h="326389">
                <a:moveTo>
                  <a:pt x="0" y="0"/>
                </a:moveTo>
                <a:lnTo>
                  <a:pt x="111759" y="3263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462519" y="5346700"/>
            <a:ext cx="111760" cy="326390"/>
          </a:xfrm>
          <a:custGeom>
            <a:avLst/>
            <a:gdLst/>
            <a:ahLst/>
            <a:cxnLst/>
            <a:rect l="l" t="t" r="r" b="b"/>
            <a:pathLst>
              <a:path w="111759" h="326389">
                <a:moveTo>
                  <a:pt x="0" y="0"/>
                </a:moveTo>
                <a:lnTo>
                  <a:pt x="111759" y="3263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592059" y="5720079"/>
            <a:ext cx="35560" cy="135890"/>
          </a:xfrm>
          <a:custGeom>
            <a:avLst/>
            <a:gdLst/>
            <a:ahLst/>
            <a:cxnLst/>
            <a:rect l="l" t="t" r="r" b="b"/>
            <a:pathLst>
              <a:path w="35559" h="135889">
                <a:moveTo>
                  <a:pt x="0" y="0"/>
                </a:moveTo>
                <a:lnTo>
                  <a:pt x="35560" y="1358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7592059" y="5720079"/>
            <a:ext cx="35560" cy="135890"/>
          </a:xfrm>
          <a:custGeom>
            <a:avLst/>
            <a:gdLst/>
            <a:ahLst/>
            <a:cxnLst/>
            <a:rect l="l" t="t" r="r" b="b"/>
            <a:pathLst>
              <a:path w="35559" h="135889">
                <a:moveTo>
                  <a:pt x="0" y="0"/>
                </a:moveTo>
                <a:lnTo>
                  <a:pt x="35560" y="1358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498715" y="5353684"/>
            <a:ext cx="311149" cy="2628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419340" y="5383529"/>
            <a:ext cx="58419" cy="5080"/>
          </a:xfrm>
          <a:custGeom>
            <a:avLst/>
            <a:gdLst/>
            <a:ahLst/>
            <a:cxnLst/>
            <a:rect l="l" t="t" r="r" b="b"/>
            <a:pathLst>
              <a:path w="58420" h="5079">
                <a:moveTo>
                  <a:pt x="58419" y="50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419340" y="5383529"/>
            <a:ext cx="58419" cy="5080"/>
          </a:xfrm>
          <a:custGeom>
            <a:avLst/>
            <a:gdLst/>
            <a:ahLst/>
            <a:cxnLst/>
            <a:rect l="l" t="t" r="r" b="b"/>
            <a:pathLst>
              <a:path w="58420" h="5079">
                <a:moveTo>
                  <a:pt x="58419" y="50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825615" y="6312534"/>
            <a:ext cx="158749" cy="1054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31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62966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Ideal versus Practical</a:t>
            </a:r>
            <a:r>
              <a:rPr spc="-45" dirty="0"/>
              <a:t> </a:t>
            </a:r>
            <a:r>
              <a:rPr dirty="0"/>
              <a:t>Standards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32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51939" y="3930650"/>
            <a:ext cx="6946900" cy="1554480"/>
          </a:xfrm>
          <a:prstGeom prst="rect">
            <a:avLst/>
          </a:prstGeom>
          <a:solidFill>
            <a:srgbClr val="FF3399"/>
          </a:solidFill>
          <a:ln w="12579">
            <a:solidFill>
              <a:srgbClr val="FFFF00"/>
            </a:solidFill>
          </a:ln>
        </p:spPr>
        <p:txBody>
          <a:bodyPr vert="horz" wrap="square" lIns="0" tIns="186690" rIns="0" bIns="0" rtlCol="0">
            <a:spAutoFit/>
          </a:bodyPr>
          <a:lstStyle/>
          <a:p>
            <a:pPr marL="1195070" marR="565785" indent="-621030">
              <a:lnSpc>
                <a:spcPts val="3120"/>
              </a:lnSpc>
              <a:spcBef>
                <a:spcPts val="1470"/>
              </a:spcBef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 standard that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allows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for the 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normal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inefficiencies of  production is called a practical  standard.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1939" y="2101850"/>
            <a:ext cx="6946900" cy="1097280"/>
          </a:xfrm>
          <a:prstGeom prst="rect">
            <a:avLst/>
          </a:prstGeom>
          <a:solidFill>
            <a:srgbClr val="FF3399"/>
          </a:solidFill>
          <a:ln w="12579">
            <a:solidFill>
              <a:srgbClr val="FFFF00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967740" marR="140335" indent="-821690">
              <a:lnSpc>
                <a:spcPts val="3120"/>
              </a:lnSpc>
              <a:spcBef>
                <a:spcPts val="1230"/>
              </a:spcBef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 standard that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allows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for</a:t>
            </a:r>
            <a:r>
              <a:rPr sz="2800" spc="-6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no</a:t>
            </a:r>
            <a:r>
              <a:rPr sz="2800" spc="-1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inefficiencies  of any kind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an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ideal</a:t>
            </a:r>
            <a:r>
              <a:rPr sz="2800" spc="1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standard.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59524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dirty="0"/>
              <a:t>Standard Costing</a:t>
            </a:r>
            <a:r>
              <a:rPr spc="-45" dirty="0"/>
              <a:t> </a:t>
            </a:r>
            <a:r>
              <a:rPr dirty="0"/>
              <a:t>Process</a:t>
            </a:r>
          </a:p>
        </p:txBody>
      </p:sp>
      <p:sp>
        <p:nvSpPr>
          <p:cNvPr id="3" name="object 3"/>
          <p:cNvSpPr/>
          <p:nvPr/>
        </p:nvSpPr>
        <p:spPr>
          <a:xfrm>
            <a:off x="1094739" y="2554604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60">
                <a:moveTo>
                  <a:pt x="0" y="0"/>
                </a:moveTo>
                <a:lnTo>
                  <a:pt x="3566160" y="0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7914" y="1557019"/>
            <a:ext cx="0" cy="994410"/>
          </a:xfrm>
          <a:custGeom>
            <a:avLst/>
            <a:gdLst/>
            <a:ahLst/>
            <a:cxnLst/>
            <a:rect l="l" t="t" r="r" b="b"/>
            <a:pathLst>
              <a:path h="994410">
                <a:moveTo>
                  <a:pt x="0" y="0"/>
                </a:moveTo>
                <a:lnTo>
                  <a:pt x="0" y="994410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4739" y="1554480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60">
                <a:moveTo>
                  <a:pt x="0" y="0"/>
                </a:moveTo>
                <a:lnTo>
                  <a:pt x="3566160" y="0"/>
                </a:lnTo>
              </a:path>
            </a:pathLst>
          </a:custGeom>
          <a:ln w="507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8359" y="1557019"/>
            <a:ext cx="0" cy="994410"/>
          </a:xfrm>
          <a:custGeom>
            <a:avLst/>
            <a:gdLst/>
            <a:ahLst/>
            <a:cxnLst/>
            <a:rect l="l" t="t" r="r" b="b"/>
            <a:pathLst>
              <a:path h="994410">
                <a:moveTo>
                  <a:pt x="0" y="0"/>
                </a:moveTo>
                <a:lnTo>
                  <a:pt x="0" y="994409"/>
                </a:lnTo>
              </a:path>
            </a:pathLst>
          </a:custGeom>
          <a:ln w="507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1089" y="2548889"/>
            <a:ext cx="3554729" cy="0"/>
          </a:xfrm>
          <a:custGeom>
            <a:avLst/>
            <a:gdLst/>
            <a:ahLst/>
            <a:cxnLst/>
            <a:rect l="l" t="t" r="r" b="b"/>
            <a:pathLst>
              <a:path w="3554729">
                <a:moveTo>
                  <a:pt x="0" y="0"/>
                </a:moveTo>
                <a:lnTo>
                  <a:pt x="3554730" y="0"/>
                </a:lnTo>
              </a:path>
            </a:pathLst>
          </a:custGeom>
          <a:ln w="507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3630" y="1563369"/>
            <a:ext cx="0" cy="982980"/>
          </a:xfrm>
          <a:custGeom>
            <a:avLst/>
            <a:gdLst/>
            <a:ahLst/>
            <a:cxnLst/>
            <a:rect l="l" t="t" r="r" b="b"/>
            <a:pathLst>
              <a:path h="982980">
                <a:moveTo>
                  <a:pt x="0" y="0"/>
                </a:moveTo>
                <a:lnTo>
                  <a:pt x="0" y="982980"/>
                </a:lnTo>
              </a:path>
            </a:pathLst>
          </a:custGeom>
          <a:ln w="507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1089" y="1560194"/>
            <a:ext cx="3554729" cy="0"/>
          </a:xfrm>
          <a:custGeom>
            <a:avLst/>
            <a:gdLst/>
            <a:ahLst/>
            <a:cxnLst/>
            <a:rect l="l" t="t" r="r" b="b"/>
            <a:pathLst>
              <a:path w="3554729">
                <a:moveTo>
                  <a:pt x="0" y="0"/>
                </a:moveTo>
                <a:lnTo>
                  <a:pt x="3554730" y="0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2645" y="1563369"/>
            <a:ext cx="0" cy="982980"/>
          </a:xfrm>
          <a:custGeom>
            <a:avLst/>
            <a:gdLst/>
            <a:ahLst/>
            <a:cxnLst/>
            <a:rect l="l" t="t" r="r" b="b"/>
            <a:pathLst>
              <a:path h="982980">
                <a:moveTo>
                  <a:pt x="0" y="0"/>
                </a:moveTo>
                <a:lnTo>
                  <a:pt x="0" y="982979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6169" y="2543175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635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9344" y="1568450"/>
            <a:ext cx="0" cy="971550"/>
          </a:xfrm>
          <a:custGeom>
            <a:avLst/>
            <a:gdLst/>
            <a:ahLst/>
            <a:cxnLst/>
            <a:rect l="l" t="t" r="r" b="b"/>
            <a:pathLst>
              <a:path h="971550">
                <a:moveTo>
                  <a:pt x="0" y="0"/>
                </a:moveTo>
                <a:lnTo>
                  <a:pt x="0" y="971550"/>
                </a:lnTo>
              </a:path>
            </a:pathLst>
          </a:custGeom>
          <a:ln w="635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6169" y="1565910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508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46929" y="1568450"/>
            <a:ext cx="0" cy="971550"/>
          </a:xfrm>
          <a:custGeom>
            <a:avLst/>
            <a:gdLst/>
            <a:ahLst/>
            <a:cxnLst/>
            <a:rect l="l" t="t" r="r" b="b"/>
            <a:pathLst>
              <a:path h="971550">
                <a:moveTo>
                  <a:pt x="0" y="0"/>
                </a:moveTo>
                <a:lnTo>
                  <a:pt x="0" y="971550"/>
                </a:lnTo>
              </a:path>
            </a:pathLst>
          </a:custGeom>
          <a:ln w="508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2519" y="2537460"/>
            <a:ext cx="3531870" cy="0"/>
          </a:xfrm>
          <a:custGeom>
            <a:avLst/>
            <a:gdLst/>
            <a:ahLst/>
            <a:cxnLst/>
            <a:rect l="l" t="t" r="r" b="b"/>
            <a:pathLst>
              <a:path w="3531870">
                <a:moveTo>
                  <a:pt x="0" y="0"/>
                </a:moveTo>
                <a:lnTo>
                  <a:pt x="3531870" y="0"/>
                </a:lnTo>
              </a:path>
            </a:pathLst>
          </a:custGeom>
          <a:ln w="508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5060" y="1574800"/>
            <a:ext cx="0" cy="960119"/>
          </a:xfrm>
          <a:custGeom>
            <a:avLst/>
            <a:gdLst/>
            <a:ahLst/>
            <a:cxnLst/>
            <a:rect l="l" t="t" r="r" b="b"/>
            <a:pathLst>
              <a:path h="960119">
                <a:moveTo>
                  <a:pt x="0" y="0"/>
                </a:moveTo>
                <a:lnTo>
                  <a:pt x="0" y="960119"/>
                </a:lnTo>
              </a:path>
            </a:pathLst>
          </a:custGeom>
          <a:ln w="508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2519" y="1571625"/>
            <a:ext cx="3531870" cy="0"/>
          </a:xfrm>
          <a:custGeom>
            <a:avLst/>
            <a:gdLst/>
            <a:ahLst/>
            <a:cxnLst/>
            <a:rect l="l" t="t" r="r" b="b"/>
            <a:pathLst>
              <a:path w="3531870">
                <a:moveTo>
                  <a:pt x="0" y="0"/>
                </a:moveTo>
                <a:lnTo>
                  <a:pt x="3531870" y="0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1215" y="1574800"/>
            <a:ext cx="0" cy="960119"/>
          </a:xfrm>
          <a:custGeom>
            <a:avLst/>
            <a:gdLst/>
            <a:ahLst/>
            <a:cxnLst/>
            <a:rect l="l" t="t" r="r" b="b"/>
            <a:pathLst>
              <a:path h="960119">
                <a:moveTo>
                  <a:pt x="0" y="0"/>
                </a:moveTo>
                <a:lnTo>
                  <a:pt x="0" y="960120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7600" y="2531745"/>
            <a:ext cx="3520440" cy="0"/>
          </a:xfrm>
          <a:custGeom>
            <a:avLst/>
            <a:gdLst/>
            <a:ahLst/>
            <a:cxnLst/>
            <a:rect l="l" t="t" r="r" b="b"/>
            <a:pathLst>
              <a:path w="3520440">
                <a:moveTo>
                  <a:pt x="0" y="0"/>
                </a:moveTo>
                <a:lnTo>
                  <a:pt x="3520440" y="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20139" y="1579880"/>
            <a:ext cx="0" cy="948690"/>
          </a:xfrm>
          <a:custGeom>
            <a:avLst/>
            <a:gdLst/>
            <a:ahLst/>
            <a:cxnLst/>
            <a:rect l="l" t="t" r="r" b="b"/>
            <a:pathLst>
              <a:path h="948689">
                <a:moveTo>
                  <a:pt x="0" y="0"/>
                </a:moveTo>
                <a:lnTo>
                  <a:pt x="0" y="948689"/>
                </a:lnTo>
              </a:path>
            </a:pathLst>
          </a:custGeom>
          <a:ln w="508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7600" y="1577339"/>
            <a:ext cx="3520440" cy="0"/>
          </a:xfrm>
          <a:custGeom>
            <a:avLst/>
            <a:gdLst/>
            <a:ahLst/>
            <a:cxnLst/>
            <a:rect l="l" t="t" r="r" b="b"/>
            <a:pathLst>
              <a:path w="3520440">
                <a:moveTo>
                  <a:pt x="0" y="0"/>
                </a:moveTo>
                <a:lnTo>
                  <a:pt x="3520440" y="0"/>
                </a:lnTo>
              </a:path>
            </a:pathLst>
          </a:custGeom>
          <a:ln w="5079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35500" y="1579880"/>
            <a:ext cx="0" cy="948690"/>
          </a:xfrm>
          <a:custGeom>
            <a:avLst/>
            <a:gdLst/>
            <a:ahLst/>
            <a:cxnLst/>
            <a:rect l="l" t="t" r="r" b="b"/>
            <a:pathLst>
              <a:path h="948689">
                <a:moveTo>
                  <a:pt x="0" y="0"/>
                </a:moveTo>
                <a:lnTo>
                  <a:pt x="0" y="948690"/>
                </a:lnTo>
              </a:path>
            </a:pathLst>
          </a:custGeom>
          <a:ln w="5079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2680" y="2526029"/>
            <a:ext cx="3510279" cy="0"/>
          </a:xfrm>
          <a:custGeom>
            <a:avLst/>
            <a:gdLst/>
            <a:ahLst/>
            <a:cxnLst/>
            <a:rect l="l" t="t" r="r" b="b"/>
            <a:pathLst>
              <a:path w="3510279">
                <a:moveTo>
                  <a:pt x="0" y="0"/>
                </a:moveTo>
                <a:lnTo>
                  <a:pt x="3510279" y="0"/>
                </a:lnTo>
              </a:path>
            </a:pathLst>
          </a:custGeom>
          <a:ln w="507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5855" y="158623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22680" y="1583055"/>
            <a:ext cx="3510279" cy="0"/>
          </a:xfrm>
          <a:custGeom>
            <a:avLst/>
            <a:gdLst/>
            <a:ahLst/>
            <a:cxnLst/>
            <a:rect l="l" t="t" r="r" b="b"/>
            <a:pathLst>
              <a:path w="3510279">
                <a:moveTo>
                  <a:pt x="0" y="0"/>
                </a:moveTo>
                <a:lnTo>
                  <a:pt x="3510279" y="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29784" y="158623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29030" y="2520950"/>
            <a:ext cx="3497579" cy="0"/>
          </a:xfrm>
          <a:custGeom>
            <a:avLst/>
            <a:gdLst/>
            <a:ahLst/>
            <a:cxnLst/>
            <a:rect l="l" t="t" r="r" b="b"/>
            <a:pathLst>
              <a:path w="3497579">
                <a:moveTo>
                  <a:pt x="0" y="0"/>
                </a:moveTo>
                <a:lnTo>
                  <a:pt x="3497579" y="0"/>
                </a:lnTo>
              </a:path>
            </a:pathLst>
          </a:custGeom>
          <a:ln w="508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31569" y="159131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507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29030" y="1588769"/>
            <a:ext cx="3497579" cy="0"/>
          </a:xfrm>
          <a:custGeom>
            <a:avLst/>
            <a:gdLst/>
            <a:ahLst/>
            <a:cxnLst/>
            <a:rect l="l" t="t" r="r" b="b"/>
            <a:pathLst>
              <a:path w="3497579">
                <a:moveTo>
                  <a:pt x="0" y="0"/>
                </a:moveTo>
                <a:lnTo>
                  <a:pt x="3497579" y="0"/>
                </a:lnTo>
              </a:path>
            </a:pathLst>
          </a:custGeom>
          <a:ln w="507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24070" y="159131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508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34110" y="2515235"/>
            <a:ext cx="3487420" cy="0"/>
          </a:xfrm>
          <a:custGeom>
            <a:avLst/>
            <a:gdLst/>
            <a:ahLst/>
            <a:cxnLst/>
            <a:rect l="l" t="t" r="r" b="b"/>
            <a:pathLst>
              <a:path w="3487420">
                <a:moveTo>
                  <a:pt x="0" y="0"/>
                </a:moveTo>
                <a:lnTo>
                  <a:pt x="3487419" y="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37285" y="1596389"/>
            <a:ext cx="0" cy="915669"/>
          </a:xfrm>
          <a:custGeom>
            <a:avLst/>
            <a:gdLst/>
            <a:ahLst/>
            <a:cxnLst/>
            <a:rect l="l" t="t" r="r" b="b"/>
            <a:pathLst>
              <a:path h="915669">
                <a:moveTo>
                  <a:pt x="0" y="0"/>
                </a:moveTo>
                <a:lnTo>
                  <a:pt x="0" y="915669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34110" y="1593850"/>
            <a:ext cx="3487420" cy="0"/>
          </a:xfrm>
          <a:custGeom>
            <a:avLst/>
            <a:gdLst/>
            <a:ahLst/>
            <a:cxnLst/>
            <a:rect l="l" t="t" r="r" b="b"/>
            <a:pathLst>
              <a:path w="3487420">
                <a:moveTo>
                  <a:pt x="0" y="0"/>
                </a:moveTo>
                <a:lnTo>
                  <a:pt x="3487419" y="0"/>
                </a:lnTo>
              </a:path>
            </a:pathLst>
          </a:custGeom>
          <a:ln w="508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18990" y="1596389"/>
            <a:ext cx="0" cy="915669"/>
          </a:xfrm>
          <a:custGeom>
            <a:avLst/>
            <a:gdLst/>
            <a:ahLst/>
            <a:cxnLst/>
            <a:rect l="l" t="t" r="r" b="b"/>
            <a:pathLst>
              <a:path h="915669">
                <a:moveTo>
                  <a:pt x="0" y="0"/>
                </a:moveTo>
                <a:lnTo>
                  <a:pt x="0" y="915670"/>
                </a:lnTo>
              </a:path>
            </a:pathLst>
          </a:custGeom>
          <a:ln w="5079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0460" y="2508885"/>
            <a:ext cx="3475990" cy="0"/>
          </a:xfrm>
          <a:custGeom>
            <a:avLst/>
            <a:gdLst/>
            <a:ahLst/>
            <a:cxnLst/>
            <a:rect l="l" t="t" r="r" b="b"/>
            <a:pathLst>
              <a:path w="3475990">
                <a:moveTo>
                  <a:pt x="0" y="0"/>
                </a:moveTo>
                <a:lnTo>
                  <a:pt x="3475990" y="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43000" y="1602739"/>
            <a:ext cx="0" cy="902969"/>
          </a:xfrm>
          <a:custGeom>
            <a:avLst/>
            <a:gdLst/>
            <a:ahLst/>
            <a:cxnLst/>
            <a:rect l="l" t="t" r="r" b="b"/>
            <a:pathLst>
              <a:path h="902969">
                <a:moveTo>
                  <a:pt x="0" y="0"/>
                </a:moveTo>
                <a:lnTo>
                  <a:pt x="0" y="902969"/>
                </a:lnTo>
              </a:path>
            </a:pathLst>
          </a:custGeom>
          <a:ln w="508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40460" y="1599564"/>
            <a:ext cx="3475990" cy="0"/>
          </a:xfrm>
          <a:custGeom>
            <a:avLst/>
            <a:gdLst/>
            <a:ahLst/>
            <a:cxnLst/>
            <a:rect l="l" t="t" r="r" b="b"/>
            <a:pathLst>
              <a:path w="3475990">
                <a:moveTo>
                  <a:pt x="0" y="0"/>
                </a:moveTo>
                <a:lnTo>
                  <a:pt x="3475990" y="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13275" y="1602739"/>
            <a:ext cx="0" cy="902969"/>
          </a:xfrm>
          <a:custGeom>
            <a:avLst/>
            <a:gdLst/>
            <a:ahLst/>
            <a:cxnLst/>
            <a:rect l="l" t="t" r="r" b="b"/>
            <a:pathLst>
              <a:path h="902969">
                <a:moveTo>
                  <a:pt x="0" y="0"/>
                </a:moveTo>
                <a:lnTo>
                  <a:pt x="0" y="90297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45539" y="2503170"/>
            <a:ext cx="3464560" cy="0"/>
          </a:xfrm>
          <a:custGeom>
            <a:avLst/>
            <a:gdLst/>
            <a:ahLst/>
            <a:cxnLst/>
            <a:rect l="l" t="t" r="r" b="b"/>
            <a:pathLst>
              <a:path w="3464560">
                <a:moveTo>
                  <a:pt x="0" y="0"/>
                </a:moveTo>
                <a:lnTo>
                  <a:pt x="3464560" y="0"/>
                </a:lnTo>
              </a:path>
            </a:pathLst>
          </a:custGeom>
          <a:ln w="507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8714" y="1607819"/>
            <a:ext cx="0" cy="892810"/>
          </a:xfrm>
          <a:custGeom>
            <a:avLst/>
            <a:gdLst/>
            <a:ahLst/>
            <a:cxnLst/>
            <a:rect l="l" t="t" r="r" b="b"/>
            <a:pathLst>
              <a:path h="892810">
                <a:moveTo>
                  <a:pt x="0" y="0"/>
                </a:moveTo>
                <a:lnTo>
                  <a:pt x="0" y="892810"/>
                </a:lnTo>
              </a:path>
            </a:pathLst>
          </a:custGeom>
          <a:ln w="635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45539" y="1605280"/>
            <a:ext cx="3464560" cy="0"/>
          </a:xfrm>
          <a:custGeom>
            <a:avLst/>
            <a:gdLst/>
            <a:ahLst/>
            <a:cxnLst/>
            <a:rect l="l" t="t" r="r" b="b"/>
            <a:pathLst>
              <a:path w="3464560">
                <a:moveTo>
                  <a:pt x="0" y="0"/>
                </a:moveTo>
                <a:lnTo>
                  <a:pt x="3464560" y="0"/>
                </a:lnTo>
              </a:path>
            </a:pathLst>
          </a:custGeom>
          <a:ln w="507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07559" y="1607819"/>
            <a:ext cx="0" cy="892810"/>
          </a:xfrm>
          <a:custGeom>
            <a:avLst/>
            <a:gdLst/>
            <a:ahLst/>
            <a:cxnLst/>
            <a:rect l="l" t="t" r="r" b="b"/>
            <a:pathLst>
              <a:path h="892810">
                <a:moveTo>
                  <a:pt x="0" y="0"/>
                </a:moveTo>
                <a:lnTo>
                  <a:pt x="0" y="892809"/>
                </a:lnTo>
              </a:path>
            </a:pathLst>
          </a:custGeom>
          <a:ln w="507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51889" y="2498089"/>
            <a:ext cx="3453129" cy="0"/>
          </a:xfrm>
          <a:custGeom>
            <a:avLst/>
            <a:gdLst/>
            <a:ahLst/>
            <a:cxnLst/>
            <a:rect l="l" t="t" r="r" b="b"/>
            <a:pathLst>
              <a:path w="3453129">
                <a:moveTo>
                  <a:pt x="0" y="0"/>
                </a:moveTo>
                <a:lnTo>
                  <a:pt x="3453130" y="0"/>
                </a:lnTo>
              </a:path>
            </a:pathLst>
          </a:custGeom>
          <a:ln w="5079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54430" y="1614169"/>
            <a:ext cx="0" cy="881380"/>
          </a:xfrm>
          <a:custGeom>
            <a:avLst/>
            <a:gdLst/>
            <a:ahLst/>
            <a:cxnLst/>
            <a:rect l="l" t="t" r="r" b="b"/>
            <a:pathLst>
              <a:path h="881380">
                <a:moveTo>
                  <a:pt x="0" y="0"/>
                </a:moveTo>
                <a:lnTo>
                  <a:pt x="0" y="881380"/>
                </a:lnTo>
              </a:path>
            </a:pathLst>
          </a:custGeom>
          <a:ln w="5079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51889" y="1610994"/>
            <a:ext cx="3453129" cy="0"/>
          </a:xfrm>
          <a:custGeom>
            <a:avLst/>
            <a:gdLst/>
            <a:ahLst/>
            <a:cxnLst/>
            <a:rect l="l" t="t" r="r" b="b"/>
            <a:pathLst>
              <a:path w="3453129">
                <a:moveTo>
                  <a:pt x="0" y="0"/>
                </a:moveTo>
                <a:lnTo>
                  <a:pt x="3453130" y="0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01845" y="1614169"/>
            <a:ext cx="0" cy="881380"/>
          </a:xfrm>
          <a:custGeom>
            <a:avLst/>
            <a:gdLst/>
            <a:ahLst/>
            <a:cxnLst/>
            <a:rect l="l" t="t" r="r" b="b"/>
            <a:pathLst>
              <a:path h="881380">
                <a:moveTo>
                  <a:pt x="0" y="0"/>
                </a:moveTo>
                <a:lnTo>
                  <a:pt x="0" y="881379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56969" y="2492375"/>
            <a:ext cx="3441700" cy="0"/>
          </a:xfrm>
          <a:custGeom>
            <a:avLst/>
            <a:gdLst/>
            <a:ahLst/>
            <a:cxnLst/>
            <a:rect l="l" t="t" r="r" b="b"/>
            <a:pathLst>
              <a:path w="3441700">
                <a:moveTo>
                  <a:pt x="0" y="0"/>
                </a:moveTo>
                <a:lnTo>
                  <a:pt x="3441700" y="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60144" y="1619250"/>
            <a:ext cx="0" cy="86995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95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56969" y="1616710"/>
            <a:ext cx="3441700" cy="0"/>
          </a:xfrm>
          <a:custGeom>
            <a:avLst/>
            <a:gdLst/>
            <a:ahLst/>
            <a:cxnLst/>
            <a:rect l="l" t="t" r="r" b="b"/>
            <a:pathLst>
              <a:path w="3441700">
                <a:moveTo>
                  <a:pt x="0" y="0"/>
                </a:moveTo>
                <a:lnTo>
                  <a:pt x="3441700" y="0"/>
                </a:lnTo>
              </a:path>
            </a:pathLst>
          </a:custGeom>
          <a:ln w="508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96129" y="1619250"/>
            <a:ext cx="0" cy="86995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950"/>
                </a:lnTo>
              </a:path>
            </a:pathLst>
          </a:custGeom>
          <a:ln w="508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63319" y="2486660"/>
            <a:ext cx="3430270" cy="0"/>
          </a:xfrm>
          <a:custGeom>
            <a:avLst/>
            <a:gdLst/>
            <a:ahLst/>
            <a:cxnLst/>
            <a:rect l="l" t="t" r="r" b="b"/>
            <a:pathLst>
              <a:path w="3430270">
                <a:moveTo>
                  <a:pt x="0" y="0"/>
                </a:moveTo>
                <a:lnTo>
                  <a:pt x="3430270" y="0"/>
                </a:lnTo>
              </a:path>
            </a:pathLst>
          </a:custGeom>
          <a:ln w="508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65860" y="1625600"/>
            <a:ext cx="0" cy="858519"/>
          </a:xfrm>
          <a:custGeom>
            <a:avLst/>
            <a:gdLst/>
            <a:ahLst/>
            <a:cxnLst/>
            <a:rect l="l" t="t" r="r" b="b"/>
            <a:pathLst>
              <a:path h="858519">
                <a:moveTo>
                  <a:pt x="0" y="0"/>
                </a:moveTo>
                <a:lnTo>
                  <a:pt x="0" y="858519"/>
                </a:lnTo>
              </a:path>
            </a:pathLst>
          </a:custGeom>
          <a:ln w="508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63319" y="1622425"/>
            <a:ext cx="3430270" cy="0"/>
          </a:xfrm>
          <a:custGeom>
            <a:avLst/>
            <a:gdLst/>
            <a:ahLst/>
            <a:cxnLst/>
            <a:rect l="l" t="t" r="r" b="b"/>
            <a:pathLst>
              <a:path w="3430270">
                <a:moveTo>
                  <a:pt x="0" y="0"/>
                </a:moveTo>
                <a:lnTo>
                  <a:pt x="3430270" y="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90415" y="1625600"/>
            <a:ext cx="0" cy="858519"/>
          </a:xfrm>
          <a:custGeom>
            <a:avLst/>
            <a:gdLst/>
            <a:ahLst/>
            <a:cxnLst/>
            <a:rect l="l" t="t" r="r" b="b"/>
            <a:pathLst>
              <a:path h="858519">
                <a:moveTo>
                  <a:pt x="0" y="0"/>
                </a:moveTo>
                <a:lnTo>
                  <a:pt x="0" y="85852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8400" y="2480945"/>
            <a:ext cx="3418840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840" y="0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70939" y="1630679"/>
            <a:ext cx="0" cy="847090"/>
          </a:xfrm>
          <a:custGeom>
            <a:avLst/>
            <a:gdLst/>
            <a:ahLst/>
            <a:cxnLst/>
            <a:rect l="l" t="t" r="r" b="b"/>
            <a:pathLst>
              <a:path h="847089">
                <a:moveTo>
                  <a:pt x="0" y="0"/>
                </a:moveTo>
                <a:lnTo>
                  <a:pt x="0" y="847089"/>
                </a:lnTo>
              </a:path>
            </a:pathLst>
          </a:custGeom>
          <a:ln w="508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68400" y="1628139"/>
            <a:ext cx="3418840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840" y="0"/>
                </a:lnTo>
              </a:path>
            </a:pathLst>
          </a:custGeom>
          <a:ln w="507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84700" y="1630679"/>
            <a:ext cx="0" cy="847090"/>
          </a:xfrm>
          <a:custGeom>
            <a:avLst/>
            <a:gdLst/>
            <a:ahLst/>
            <a:cxnLst/>
            <a:rect l="l" t="t" r="r" b="b"/>
            <a:pathLst>
              <a:path h="847089">
                <a:moveTo>
                  <a:pt x="0" y="0"/>
                </a:moveTo>
                <a:lnTo>
                  <a:pt x="0" y="847090"/>
                </a:lnTo>
              </a:path>
            </a:pathLst>
          </a:custGeom>
          <a:ln w="507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73480" y="2475229"/>
            <a:ext cx="3408679" cy="0"/>
          </a:xfrm>
          <a:custGeom>
            <a:avLst/>
            <a:gdLst/>
            <a:ahLst/>
            <a:cxnLst/>
            <a:rect l="l" t="t" r="r" b="b"/>
            <a:pathLst>
              <a:path w="3408679">
                <a:moveTo>
                  <a:pt x="0" y="0"/>
                </a:moveTo>
                <a:lnTo>
                  <a:pt x="3408679" y="0"/>
                </a:lnTo>
              </a:path>
            </a:pathLst>
          </a:custGeom>
          <a:ln w="5079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76655" y="1637029"/>
            <a:ext cx="0" cy="835660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0"/>
                </a:moveTo>
                <a:lnTo>
                  <a:pt x="0" y="83566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73480" y="1633854"/>
            <a:ext cx="3408679" cy="0"/>
          </a:xfrm>
          <a:custGeom>
            <a:avLst/>
            <a:gdLst/>
            <a:ahLst/>
            <a:cxnLst/>
            <a:rect l="l" t="t" r="r" b="b"/>
            <a:pathLst>
              <a:path w="3408679">
                <a:moveTo>
                  <a:pt x="0" y="0"/>
                </a:moveTo>
                <a:lnTo>
                  <a:pt x="3408679" y="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8984" y="1637029"/>
            <a:ext cx="0" cy="835660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0"/>
                </a:moveTo>
                <a:lnTo>
                  <a:pt x="0" y="83566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79830" y="2469514"/>
            <a:ext cx="3395979" cy="0"/>
          </a:xfrm>
          <a:custGeom>
            <a:avLst/>
            <a:gdLst/>
            <a:ahLst/>
            <a:cxnLst/>
            <a:rect l="l" t="t" r="r" b="b"/>
            <a:pathLst>
              <a:path w="3395979">
                <a:moveTo>
                  <a:pt x="0" y="0"/>
                </a:moveTo>
                <a:lnTo>
                  <a:pt x="3395979" y="0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82369" y="1642110"/>
            <a:ext cx="0" cy="824230"/>
          </a:xfrm>
          <a:custGeom>
            <a:avLst/>
            <a:gdLst/>
            <a:ahLst/>
            <a:cxnLst/>
            <a:rect l="l" t="t" r="r" b="b"/>
            <a:pathLst>
              <a:path h="824230">
                <a:moveTo>
                  <a:pt x="0" y="0"/>
                </a:moveTo>
                <a:lnTo>
                  <a:pt x="0" y="824230"/>
                </a:lnTo>
              </a:path>
            </a:pathLst>
          </a:custGeom>
          <a:ln w="507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79830" y="1639570"/>
            <a:ext cx="3395979" cy="0"/>
          </a:xfrm>
          <a:custGeom>
            <a:avLst/>
            <a:gdLst/>
            <a:ahLst/>
            <a:cxnLst/>
            <a:rect l="l" t="t" r="r" b="b"/>
            <a:pathLst>
              <a:path w="3395979">
                <a:moveTo>
                  <a:pt x="0" y="0"/>
                </a:moveTo>
                <a:lnTo>
                  <a:pt x="3395979" y="0"/>
                </a:lnTo>
              </a:path>
            </a:pathLst>
          </a:custGeom>
          <a:ln w="507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73270" y="1642110"/>
            <a:ext cx="0" cy="824230"/>
          </a:xfrm>
          <a:custGeom>
            <a:avLst/>
            <a:gdLst/>
            <a:ahLst/>
            <a:cxnLst/>
            <a:rect l="l" t="t" r="r" b="b"/>
            <a:pathLst>
              <a:path h="824230">
                <a:moveTo>
                  <a:pt x="0" y="0"/>
                </a:moveTo>
                <a:lnTo>
                  <a:pt x="0" y="824229"/>
                </a:lnTo>
              </a:path>
            </a:pathLst>
          </a:custGeom>
          <a:ln w="508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84910" y="2463800"/>
            <a:ext cx="3385820" cy="0"/>
          </a:xfrm>
          <a:custGeom>
            <a:avLst/>
            <a:gdLst/>
            <a:ahLst/>
            <a:cxnLst/>
            <a:rect l="l" t="t" r="r" b="b"/>
            <a:pathLst>
              <a:path w="3385820">
                <a:moveTo>
                  <a:pt x="0" y="0"/>
                </a:moveTo>
                <a:lnTo>
                  <a:pt x="3385819" y="0"/>
                </a:lnTo>
              </a:path>
            </a:pathLst>
          </a:custGeom>
          <a:ln w="508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88085" y="1647189"/>
            <a:ext cx="0" cy="814069"/>
          </a:xfrm>
          <a:custGeom>
            <a:avLst/>
            <a:gdLst/>
            <a:ahLst/>
            <a:cxnLst/>
            <a:rect l="l" t="t" r="r" b="b"/>
            <a:pathLst>
              <a:path h="814069">
                <a:moveTo>
                  <a:pt x="0" y="0"/>
                </a:moveTo>
                <a:lnTo>
                  <a:pt x="0" y="814069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84910" y="1644650"/>
            <a:ext cx="3385820" cy="0"/>
          </a:xfrm>
          <a:custGeom>
            <a:avLst/>
            <a:gdLst/>
            <a:ahLst/>
            <a:cxnLst/>
            <a:rect l="l" t="t" r="r" b="b"/>
            <a:pathLst>
              <a:path w="3385820">
                <a:moveTo>
                  <a:pt x="0" y="0"/>
                </a:moveTo>
                <a:lnTo>
                  <a:pt x="3385819" y="0"/>
                </a:lnTo>
              </a:path>
            </a:pathLst>
          </a:custGeom>
          <a:ln w="508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68190" y="1647189"/>
            <a:ext cx="0" cy="814069"/>
          </a:xfrm>
          <a:custGeom>
            <a:avLst/>
            <a:gdLst/>
            <a:ahLst/>
            <a:cxnLst/>
            <a:rect l="l" t="t" r="r" b="b"/>
            <a:pathLst>
              <a:path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5079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91260" y="2458720"/>
            <a:ext cx="3374390" cy="0"/>
          </a:xfrm>
          <a:custGeom>
            <a:avLst/>
            <a:gdLst/>
            <a:ahLst/>
            <a:cxnLst/>
            <a:rect l="l" t="t" r="r" b="b"/>
            <a:pathLst>
              <a:path w="3374390">
                <a:moveTo>
                  <a:pt x="0" y="0"/>
                </a:moveTo>
                <a:lnTo>
                  <a:pt x="3374390" y="0"/>
                </a:lnTo>
              </a:path>
            </a:pathLst>
          </a:custGeom>
          <a:ln w="507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93800" y="1653539"/>
            <a:ext cx="0" cy="802640"/>
          </a:xfrm>
          <a:custGeom>
            <a:avLst/>
            <a:gdLst/>
            <a:ahLst/>
            <a:cxnLst/>
            <a:rect l="l" t="t" r="r" b="b"/>
            <a:pathLst>
              <a:path h="802639">
                <a:moveTo>
                  <a:pt x="0" y="0"/>
                </a:moveTo>
                <a:lnTo>
                  <a:pt x="0" y="802639"/>
                </a:lnTo>
              </a:path>
            </a:pathLst>
          </a:custGeom>
          <a:ln w="508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91260" y="1650364"/>
            <a:ext cx="3374390" cy="0"/>
          </a:xfrm>
          <a:custGeom>
            <a:avLst/>
            <a:gdLst/>
            <a:ahLst/>
            <a:cxnLst/>
            <a:rect l="l" t="t" r="r" b="b"/>
            <a:pathLst>
              <a:path w="3374390">
                <a:moveTo>
                  <a:pt x="0" y="0"/>
                </a:moveTo>
                <a:lnTo>
                  <a:pt x="3374390" y="0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62475" y="1653539"/>
            <a:ext cx="0" cy="802640"/>
          </a:xfrm>
          <a:custGeom>
            <a:avLst/>
            <a:gdLst/>
            <a:ahLst/>
            <a:cxnLst/>
            <a:rect l="l" t="t" r="r" b="b"/>
            <a:pathLst>
              <a:path h="802639">
                <a:moveTo>
                  <a:pt x="0" y="0"/>
                </a:moveTo>
                <a:lnTo>
                  <a:pt x="0" y="802639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96339" y="2453004"/>
            <a:ext cx="3362960" cy="0"/>
          </a:xfrm>
          <a:custGeom>
            <a:avLst/>
            <a:gdLst/>
            <a:ahLst/>
            <a:cxnLst/>
            <a:rect l="l" t="t" r="r" b="b"/>
            <a:pathLst>
              <a:path w="3362960">
                <a:moveTo>
                  <a:pt x="0" y="0"/>
                </a:moveTo>
                <a:lnTo>
                  <a:pt x="3362960" y="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99514" y="165862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96339" y="1656079"/>
            <a:ext cx="3362960" cy="0"/>
          </a:xfrm>
          <a:custGeom>
            <a:avLst/>
            <a:gdLst/>
            <a:ahLst/>
            <a:cxnLst/>
            <a:rect l="l" t="t" r="r" b="b"/>
            <a:pathLst>
              <a:path w="3362960">
                <a:moveTo>
                  <a:pt x="0" y="0"/>
                </a:moveTo>
                <a:lnTo>
                  <a:pt x="3362960" y="0"/>
                </a:lnTo>
              </a:path>
            </a:pathLst>
          </a:custGeom>
          <a:ln w="507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56759" y="165862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09"/>
                </a:lnTo>
              </a:path>
            </a:pathLst>
          </a:custGeom>
          <a:ln w="507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02689" y="2447289"/>
            <a:ext cx="3351529" cy="0"/>
          </a:xfrm>
          <a:custGeom>
            <a:avLst/>
            <a:gdLst/>
            <a:ahLst/>
            <a:cxnLst/>
            <a:rect l="l" t="t" r="r" b="b"/>
            <a:pathLst>
              <a:path w="3351529">
                <a:moveTo>
                  <a:pt x="0" y="0"/>
                </a:moveTo>
                <a:lnTo>
                  <a:pt x="3351530" y="0"/>
                </a:lnTo>
              </a:path>
            </a:pathLst>
          </a:custGeom>
          <a:ln w="507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05230" y="1664970"/>
            <a:ext cx="0" cy="779780"/>
          </a:xfrm>
          <a:custGeom>
            <a:avLst/>
            <a:gdLst/>
            <a:ahLst/>
            <a:cxnLst/>
            <a:rect l="l" t="t" r="r" b="b"/>
            <a:pathLst>
              <a:path h="779780">
                <a:moveTo>
                  <a:pt x="0" y="0"/>
                </a:moveTo>
                <a:lnTo>
                  <a:pt x="0" y="779780"/>
                </a:lnTo>
              </a:path>
            </a:pathLst>
          </a:custGeom>
          <a:ln w="507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02689" y="1661795"/>
            <a:ext cx="3351529" cy="0"/>
          </a:xfrm>
          <a:custGeom>
            <a:avLst/>
            <a:gdLst/>
            <a:ahLst/>
            <a:cxnLst/>
            <a:rect l="l" t="t" r="r" b="b"/>
            <a:pathLst>
              <a:path w="3351529">
                <a:moveTo>
                  <a:pt x="0" y="0"/>
                </a:moveTo>
                <a:lnTo>
                  <a:pt x="3351530" y="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51045" y="1664970"/>
            <a:ext cx="0" cy="779780"/>
          </a:xfrm>
          <a:custGeom>
            <a:avLst/>
            <a:gdLst/>
            <a:ahLst/>
            <a:cxnLst/>
            <a:rect l="l" t="t" r="r" b="b"/>
            <a:pathLst>
              <a:path h="779780">
                <a:moveTo>
                  <a:pt x="0" y="0"/>
                </a:moveTo>
                <a:lnTo>
                  <a:pt x="0" y="779779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07769" y="2441575"/>
            <a:ext cx="3340100" cy="0"/>
          </a:xfrm>
          <a:custGeom>
            <a:avLst/>
            <a:gdLst/>
            <a:ahLst/>
            <a:cxnLst/>
            <a:rect l="l" t="t" r="r" b="b"/>
            <a:pathLst>
              <a:path w="3340100">
                <a:moveTo>
                  <a:pt x="0" y="0"/>
                </a:moveTo>
                <a:lnTo>
                  <a:pt x="3340100" y="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10944" y="1670050"/>
            <a:ext cx="0" cy="768350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835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07769" y="1667510"/>
            <a:ext cx="3340100" cy="0"/>
          </a:xfrm>
          <a:custGeom>
            <a:avLst/>
            <a:gdLst/>
            <a:ahLst/>
            <a:cxnLst/>
            <a:rect l="l" t="t" r="r" b="b"/>
            <a:pathLst>
              <a:path w="3340100">
                <a:moveTo>
                  <a:pt x="0" y="0"/>
                </a:moveTo>
                <a:lnTo>
                  <a:pt x="3340100" y="0"/>
                </a:lnTo>
              </a:path>
            </a:pathLst>
          </a:custGeom>
          <a:ln w="508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45329" y="1670050"/>
            <a:ext cx="0" cy="768350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8350"/>
                </a:lnTo>
              </a:path>
            </a:pathLst>
          </a:custGeom>
          <a:ln w="508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14119" y="2435860"/>
            <a:ext cx="3328670" cy="0"/>
          </a:xfrm>
          <a:custGeom>
            <a:avLst/>
            <a:gdLst/>
            <a:ahLst/>
            <a:cxnLst/>
            <a:rect l="l" t="t" r="r" b="b"/>
            <a:pathLst>
              <a:path w="3328670">
                <a:moveTo>
                  <a:pt x="0" y="0"/>
                </a:moveTo>
                <a:lnTo>
                  <a:pt x="3328670" y="0"/>
                </a:lnTo>
              </a:path>
            </a:pathLst>
          </a:custGeom>
          <a:ln w="508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16660" y="1676400"/>
            <a:ext cx="0" cy="756920"/>
          </a:xfrm>
          <a:custGeom>
            <a:avLst/>
            <a:gdLst/>
            <a:ahLst/>
            <a:cxnLst/>
            <a:rect l="l" t="t" r="r" b="b"/>
            <a:pathLst>
              <a:path h="756919">
                <a:moveTo>
                  <a:pt x="0" y="0"/>
                </a:moveTo>
                <a:lnTo>
                  <a:pt x="0" y="756919"/>
                </a:lnTo>
              </a:path>
            </a:pathLst>
          </a:custGeom>
          <a:ln w="508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14119" y="1673225"/>
            <a:ext cx="3328670" cy="0"/>
          </a:xfrm>
          <a:custGeom>
            <a:avLst/>
            <a:gdLst/>
            <a:ahLst/>
            <a:cxnLst/>
            <a:rect l="l" t="t" r="r" b="b"/>
            <a:pathLst>
              <a:path w="3328670">
                <a:moveTo>
                  <a:pt x="0" y="0"/>
                </a:moveTo>
                <a:lnTo>
                  <a:pt x="3328670" y="0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39615" y="1676400"/>
            <a:ext cx="0" cy="756920"/>
          </a:xfrm>
          <a:custGeom>
            <a:avLst/>
            <a:gdLst/>
            <a:ahLst/>
            <a:cxnLst/>
            <a:rect l="l" t="t" r="r" b="b"/>
            <a:pathLst>
              <a:path h="756919">
                <a:moveTo>
                  <a:pt x="0" y="0"/>
                </a:moveTo>
                <a:lnTo>
                  <a:pt x="0" y="756920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19200" y="2430145"/>
            <a:ext cx="3317240" cy="0"/>
          </a:xfrm>
          <a:custGeom>
            <a:avLst/>
            <a:gdLst/>
            <a:ahLst/>
            <a:cxnLst/>
            <a:rect l="l" t="t" r="r" b="b"/>
            <a:pathLst>
              <a:path w="3317240">
                <a:moveTo>
                  <a:pt x="0" y="0"/>
                </a:moveTo>
                <a:lnTo>
                  <a:pt x="3317240" y="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22375" y="1681479"/>
            <a:ext cx="0" cy="745490"/>
          </a:xfrm>
          <a:custGeom>
            <a:avLst/>
            <a:gdLst/>
            <a:ahLst/>
            <a:cxnLst/>
            <a:rect l="l" t="t" r="r" b="b"/>
            <a:pathLst>
              <a:path h="745489">
                <a:moveTo>
                  <a:pt x="0" y="0"/>
                </a:moveTo>
                <a:lnTo>
                  <a:pt x="0" y="745489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19200" y="1678939"/>
            <a:ext cx="3317240" cy="0"/>
          </a:xfrm>
          <a:custGeom>
            <a:avLst/>
            <a:gdLst/>
            <a:ahLst/>
            <a:cxnLst/>
            <a:rect l="l" t="t" r="r" b="b"/>
            <a:pathLst>
              <a:path w="3317240">
                <a:moveTo>
                  <a:pt x="0" y="0"/>
                </a:moveTo>
                <a:lnTo>
                  <a:pt x="3317240" y="0"/>
                </a:lnTo>
              </a:path>
            </a:pathLst>
          </a:custGeom>
          <a:ln w="507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33900" y="1681479"/>
            <a:ext cx="0" cy="745490"/>
          </a:xfrm>
          <a:custGeom>
            <a:avLst/>
            <a:gdLst/>
            <a:ahLst/>
            <a:cxnLst/>
            <a:rect l="l" t="t" r="r" b="b"/>
            <a:pathLst>
              <a:path h="745489">
                <a:moveTo>
                  <a:pt x="0" y="0"/>
                </a:moveTo>
                <a:lnTo>
                  <a:pt x="0" y="745490"/>
                </a:lnTo>
              </a:path>
            </a:pathLst>
          </a:custGeom>
          <a:ln w="507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25550" y="2424429"/>
            <a:ext cx="3305810" cy="0"/>
          </a:xfrm>
          <a:custGeom>
            <a:avLst/>
            <a:gdLst/>
            <a:ahLst/>
            <a:cxnLst/>
            <a:rect l="l" t="t" r="r" b="b"/>
            <a:pathLst>
              <a:path w="3305810">
                <a:moveTo>
                  <a:pt x="0" y="0"/>
                </a:moveTo>
                <a:lnTo>
                  <a:pt x="3305810" y="0"/>
                </a:lnTo>
              </a:path>
            </a:pathLst>
          </a:custGeom>
          <a:ln w="507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28089" y="1687829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0"/>
                </a:moveTo>
                <a:lnTo>
                  <a:pt x="0" y="734060"/>
                </a:lnTo>
              </a:path>
            </a:pathLst>
          </a:custGeom>
          <a:ln w="508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225550" y="1684654"/>
            <a:ext cx="3305810" cy="0"/>
          </a:xfrm>
          <a:custGeom>
            <a:avLst/>
            <a:gdLst/>
            <a:ahLst/>
            <a:cxnLst/>
            <a:rect l="l" t="t" r="r" b="b"/>
            <a:pathLst>
              <a:path w="3305810">
                <a:moveTo>
                  <a:pt x="0" y="0"/>
                </a:moveTo>
                <a:lnTo>
                  <a:pt x="3305810" y="0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28184" y="1687829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0"/>
                </a:moveTo>
                <a:lnTo>
                  <a:pt x="0" y="734060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30630" y="2418714"/>
            <a:ext cx="3294379" cy="0"/>
          </a:xfrm>
          <a:custGeom>
            <a:avLst/>
            <a:gdLst/>
            <a:ahLst/>
            <a:cxnLst/>
            <a:rect l="l" t="t" r="r" b="b"/>
            <a:pathLst>
              <a:path w="3294379">
                <a:moveTo>
                  <a:pt x="0" y="0"/>
                </a:moveTo>
                <a:lnTo>
                  <a:pt x="3294379" y="0"/>
                </a:lnTo>
              </a:path>
            </a:pathLst>
          </a:custGeom>
          <a:ln w="635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33169" y="1692910"/>
            <a:ext cx="0" cy="722630"/>
          </a:xfrm>
          <a:custGeom>
            <a:avLst/>
            <a:gdLst/>
            <a:ahLst/>
            <a:cxnLst/>
            <a:rect l="l" t="t" r="r" b="b"/>
            <a:pathLst>
              <a:path h="722630">
                <a:moveTo>
                  <a:pt x="0" y="0"/>
                </a:moveTo>
                <a:lnTo>
                  <a:pt x="0" y="722630"/>
                </a:lnTo>
              </a:path>
            </a:pathLst>
          </a:custGeom>
          <a:ln w="507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230630" y="1690370"/>
            <a:ext cx="3294379" cy="0"/>
          </a:xfrm>
          <a:custGeom>
            <a:avLst/>
            <a:gdLst/>
            <a:ahLst/>
            <a:cxnLst/>
            <a:rect l="l" t="t" r="r" b="b"/>
            <a:pathLst>
              <a:path w="3294379">
                <a:moveTo>
                  <a:pt x="0" y="0"/>
                </a:moveTo>
                <a:lnTo>
                  <a:pt x="3294379" y="0"/>
                </a:lnTo>
              </a:path>
            </a:pathLst>
          </a:custGeom>
          <a:ln w="507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22470" y="1692910"/>
            <a:ext cx="0" cy="722630"/>
          </a:xfrm>
          <a:custGeom>
            <a:avLst/>
            <a:gdLst/>
            <a:ahLst/>
            <a:cxnLst/>
            <a:rect l="l" t="t" r="r" b="b"/>
            <a:pathLst>
              <a:path h="722630">
                <a:moveTo>
                  <a:pt x="0" y="0"/>
                </a:moveTo>
                <a:lnTo>
                  <a:pt x="0" y="722629"/>
                </a:lnTo>
              </a:path>
            </a:pathLst>
          </a:custGeom>
          <a:ln w="508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235710" y="241300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>
                <a:moveTo>
                  <a:pt x="0" y="0"/>
                </a:moveTo>
                <a:lnTo>
                  <a:pt x="3284219" y="0"/>
                </a:lnTo>
              </a:path>
            </a:pathLst>
          </a:custGeom>
          <a:ln w="508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238885" y="1699260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35710" y="1696085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>
                <a:moveTo>
                  <a:pt x="0" y="0"/>
                </a:moveTo>
                <a:lnTo>
                  <a:pt x="3284219" y="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16754" y="1699260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42060" y="2407920"/>
            <a:ext cx="3271520" cy="0"/>
          </a:xfrm>
          <a:custGeom>
            <a:avLst/>
            <a:gdLst/>
            <a:ahLst/>
            <a:cxnLst/>
            <a:rect l="l" t="t" r="r" b="b"/>
            <a:pathLst>
              <a:path w="3271520">
                <a:moveTo>
                  <a:pt x="0" y="0"/>
                </a:moveTo>
                <a:lnTo>
                  <a:pt x="3271519" y="0"/>
                </a:lnTo>
              </a:path>
            </a:pathLst>
          </a:custGeom>
          <a:ln w="507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44600" y="1704339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1039"/>
                </a:lnTo>
              </a:path>
            </a:pathLst>
          </a:custGeom>
          <a:ln w="508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42060" y="1701800"/>
            <a:ext cx="3271520" cy="0"/>
          </a:xfrm>
          <a:custGeom>
            <a:avLst/>
            <a:gdLst/>
            <a:ahLst/>
            <a:cxnLst/>
            <a:rect l="l" t="t" r="r" b="b"/>
            <a:pathLst>
              <a:path w="3271520">
                <a:moveTo>
                  <a:pt x="0" y="0"/>
                </a:moveTo>
                <a:lnTo>
                  <a:pt x="3271519" y="0"/>
                </a:lnTo>
              </a:path>
            </a:pathLst>
          </a:custGeom>
          <a:ln w="508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511040" y="1704339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1039"/>
                </a:lnTo>
              </a:path>
            </a:pathLst>
          </a:custGeom>
          <a:ln w="507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247139" y="2402204"/>
            <a:ext cx="3261360" cy="0"/>
          </a:xfrm>
          <a:custGeom>
            <a:avLst/>
            <a:gdLst/>
            <a:ahLst/>
            <a:cxnLst/>
            <a:rect l="l" t="t" r="r" b="b"/>
            <a:pathLst>
              <a:path w="3261360">
                <a:moveTo>
                  <a:pt x="0" y="0"/>
                </a:moveTo>
                <a:lnTo>
                  <a:pt x="3261360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50314" y="1709420"/>
            <a:ext cx="0" cy="689610"/>
          </a:xfrm>
          <a:custGeom>
            <a:avLst/>
            <a:gdLst/>
            <a:ahLst/>
            <a:cxnLst/>
            <a:rect l="l" t="t" r="r" b="b"/>
            <a:pathLst>
              <a:path h="689610">
                <a:moveTo>
                  <a:pt x="0" y="0"/>
                </a:moveTo>
                <a:lnTo>
                  <a:pt x="0" y="68961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47139" y="1706879"/>
            <a:ext cx="3261360" cy="0"/>
          </a:xfrm>
          <a:custGeom>
            <a:avLst/>
            <a:gdLst/>
            <a:ahLst/>
            <a:cxnLst/>
            <a:rect l="l" t="t" r="r" b="b"/>
            <a:pathLst>
              <a:path w="3261360">
                <a:moveTo>
                  <a:pt x="0" y="0"/>
                </a:moveTo>
                <a:lnTo>
                  <a:pt x="3261360" y="0"/>
                </a:lnTo>
              </a:path>
            </a:pathLst>
          </a:custGeom>
          <a:ln w="507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505959" y="1709420"/>
            <a:ext cx="0" cy="689610"/>
          </a:xfrm>
          <a:custGeom>
            <a:avLst/>
            <a:gdLst/>
            <a:ahLst/>
            <a:cxnLst/>
            <a:rect l="l" t="t" r="r" b="b"/>
            <a:pathLst>
              <a:path h="689610">
                <a:moveTo>
                  <a:pt x="0" y="0"/>
                </a:moveTo>
                <a:lnTo>
                  <a:pt x="0" y="689609"/>
                </a:lnTo>
              </a:path>
            </a:pathLst>
          </a:custGeom>
          <a:ln w="507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53489" y="2395854"/>
            <a:ext cx="3249930" cy="0"/>
          </a:xfrm>
          <a:custGeom>
            <a:avLst/>
            <a:gdLst/>
            <a:ahLst/>
            <a:cxnLst/>
            <a:rect l="l" t="t" r="r" b="b"/>
            <a:pathLst>
              <a:path w="3249929">
                <a:moveTo>
                  <a:pt x="0" y="0"/>
                </a:moveTo>
                <a:lnTo>
                  <a:pt x="3249930" y="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56030" y="1715770"/>
            <a:ext cx="0" cy="676910"/>
          </a:xfrm>
          <a:custGeom>
            <a:avLst/>
            <a:gdLst/>
            <a:ahLst/>
            <a:cxnLst/>
            <a:rect l="l" t="t" r="r" b="b"/>
            <a:pathLst>
              <a:path h="676910">
                <a:moveTo>
                  <a:pt x="0" y="0"/>
                </a:moveTo>
                <a:lnTo>
                  <a:pt x="0" y="676910"/>
                </a:lnTo>
              </a:path>
            </a:pathLst>
          </a:custGeom>
          <a:ln w="507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53489" y="1712595"/>
            <a:ext cx="3249930" cy="0"/>
          </a:xfrm>
          <a:custGeom>
            <a:avLst/>
            <a:gdLst/>
            <a:ahLst/>
            <a:cxnLst/>
            <a:rect l="l" t="t" r="r" b="b"/>
            <a:pathLst>
              <a:path w="3249929">
                <a:moveTo>
                  <a:pt x="0" y="0"/>
                </a:moveTo>
                <a:lnTo>
                  <a:pt x="3249930" y="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500245" y="1715770"/>
            <a:ext cx="0" cy="676910"/>
          </a:xfrm>
          <a:custGeom>
            <a:avLst/>
            <a:gdLst/>
            <a:ahLst/>
            <a:cxnLst/>
            <a:rect l="l" t="t" r="r" b="b"/>
            <a:pathLst>
              <a:path h="676910">
                <a:moveTo>
                  <a:pt x="0" y="0"/>
                </a:moveTo>
                <a:lnTo>
                  <a:pt x="0" y="676909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58569" y="2390139"/>
            <a:ext cx="3238500" cy="0"/>
          </a:xfrm>
          <a:custGeom>
            <a:avLst/>
            <a:gdLst/>
            <a:ahLst/>
            <a:cxnLst/>
            <a:rect l="l" t="t" r="r" b="b"/>
            <a:pathLst>
              <a:path w="3238500">
                <a:moveTo>
                  <a:pt x="0" y="0"/>
                </a:moveTo>
                <a:lnTo>
                  <a:pt x="3238500" y="0"/>
                </a:lnTo>
              </a:path>
            </a:pathLst>
          </a:custGeom>
          <a:ln w="5079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61744" y="1720850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750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58569" y="1718310"/>
            <a:ext cx="3238500" cy="0"/>
          </a:xfrm>
          <a:custGeom>
            <a:avLst/>
            <a:gdLst/>
            <a:ahLst/>
            <a:cxnLst/>
            <a:rect l="l" t="t" r="r" b="b"/>
            <a:pathLst>
              <a:path w="3238500">
                <a:moveTo>
                  <a:pt x="0" y="0"/>
                </a:moveTo>
                <a:lnTo>
                  <a:pt x="3238500" y="0"/>
                </a:lnTo>
              </a:path>
            </a:pathLst>
          </a:custGeom>
          <a:ln w="508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94529" y="1720850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750"/>
                </a:lnTo>
              </a:path>
            </a:pathLst>
          </a:custGeom>
          <a:ln w="508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264919" y="2385060"/>
            <a:ext cx="322707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7070" y="0"/>
                </a:lnTo>
              </a:path>
            </a:pathLst>
          </a:custGeom>
          <a:ln w="508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267460" y="172720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19">
                <a:moveTo>
                  <a:pt x="0" y="0"/>
                </a:moveTo>
                <a:lnTo>
                  <a:pt x="0" y="655319"/>
                </a:lnTo>
              </a:path>
            </a:pathLst>
          </a:custGeom>
          <a:ln w="508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264919" y="1724025"/>
            <a:ext cx="322707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7070" y="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488815" y="172720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19">
                <a:moveTo>
                  <a:pt x="0" y="0"/>
                </a:moveTo>
                <a:lnTo>
                  <a:pt x="0" y="65532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70000" y="2379345"/>
            <a:ext cx="3215640" cy="0"/>
          </a:xfrm>
          <a:custGeom>
            <a:avLst/>
            <a:gdLst/>
            <a:ahLst/>
            <a:cxnLst/>
            <a:rect l="l" t="t" r="r" b="b"/>
            <a:pathLst>
              <a:path w="3215640">
                <a:moveTo>
                  <a:pt x="0" y="0"/>
                </a:moveTo>
                <a:lnTo>
                  <a:pt x="3215640" y="0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73175" y="1732279"/>
            <a:ext cx="0" cy="643890"/>
          </a:xfrm>
          <a:custGeom>
            <a:avLst/>
            <a:gdLst/>
            <a:ahLst/>
            <a:cxnLst/>
            <a:rect l="l" t="t" r="r" b="b"/>
            <a:pathLst>
              <a:path h="643889">
                <a:moveTo>
                  <a:pt x="0" y="0"/>
                </a:moveTo>
                <a:lnTo>
                  <a:pt x="0" y="643889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70000" y="1729739"/>
            <a:ext cx="3215640" cy="0"/>
          </a:xfrm>
          <a:custGeom>
            <a:avLst/>
            <a:gdLst/>
            <a:ahLst/>
            <a:cxnLst/>
            <a:rect l="l" t="t" r="r" b="b"/>
            <a:pathLst>
              <a:path w="3215640">
                <a:moveTo>
                  <a:pt x="0" y="0"/>
                </a:moveTo>
                <a:lnTo>
                  <a:pt x="3215640" y="0"/>
                </a:lnTo>
              </a:path>
            </a:pathLst>
          </a:custGeom>
          <a:ln w="507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83100" y="1732279"/>
            <a:ext cx="0" cy="643890"/>
          </a:xfrm>
          <a:custGeom>
            <a:avLst/>
            <a:gdLst/>
            <a:ahLst/>
            <a:cxnLst/>
            <a:rect l="l" t="t" r="r" b="b"/>
            <a:pathLst>
              <a:path h="643889">
                <a:moveTo>
                  <a:pt x="0" y="0"/>
                </a:moveTo>
                <a:lnTo>
                  <a:pt x="0" y="643890"/>
                </a:lnTo>
              </a:path>
            </a:pathLst>
          </a:custGeom>
          <a:ln w="507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76350" y="2373629"/>
            <a:ext cx="3204210" cy="0"/>
          </a:xfrm>
          <a:custGeom>
            <a:avLst/>
            <a:gdLst/>
            <a:ahLst/>
            <a:cxnLst/>
            <a:rect l="l" t="t" r="r" b="b"/>
            <a:pathLst>
              <a:path w="3204210">
                <a:moveTo>
                  <a:pt x="0" y="0"/>
                </a:moveTo>
                <a:lnTo>
                  <a:pt x="3204210" y="0"/>
                </a:lnTo>
              </a:path>
            </a:pathLst>
          </a:custGeom>
          <a:ln w="507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78889" y="1738629"/>
            <a:ext cx="0" cy="63246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0"/>
                </a:moveTo>
                <a:lnTo>
                  <a:pt x="0" y="632460"/>
                </a:lnTo>
              </a:path>
            </a:pathLst>
          </a:custGeom>
          <a:ln w="508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276350" y="1735454"/>
            <a:ext cx="3204210" cy="0"/>
          </a:xfrm>
          <a:custGeom>
            <a:avLst/>
            <a:gdLst/>
            <a:ahLst/>
            <a:cxnLst/>
            <a:rect l="l" t="t" r="r" b="b"/>
            <a:pathLst>
              <a:path w="3204210">
                <a:moveTo>
                  <a:pt x="0" y="0"/>
                </a:moveTo>
                <a:lnTo>
                  <a:pt x="3204210" y="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477384" y="1738629"/>
            <a:ext cx="0" cy="63246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0"/>
                </a:moveTo>
                <a:lnTo>
                  <a:pt x="0" y="63246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81430" y="2367914"/>
            <a:ext cx="3192780" cy="0"/>
          </a:xfrm>
          <a:custGeom>
            <a:avLst/>
            <a:gdLst/>
            <a:ahLst/>
            <a:cxnLst/>
            <a:rect l="l" t="t" r="r" b="b"/>
            <a:pathLst>
              <a:path w="3192779">
                <a:moveTo>
                  <a:pt x="0" y="0"/>
                </a:moveTo>
                <a:lnTo>
                  <a:pt x="3192780" y="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283969" y="174371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507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281430" y="1741170"/>
            <a:ext cx="3192780" cy="0"/>
          </a:xfrm>
          <a:custGeom>
            <a:avLst/>
            <a:gdLst/>
            <a:ahLst/>
            <a:cxnLst/>
            <a:rect l="l" t="t" r="r" b="b"/>
            <a:pathLst>
              <a:path w="3192779">
                <a:moveTo>
                  <a:pt x="0" y="0"/>
                </a:moveTo>
                <a:lnTo>
                  <a:pt x="3192780" y="0"/>
                </a:lnTo>
              </a:path>
            </a:pathLst>
          </a:custGeom>
          <a:ln w="507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471670" y="174371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1029"/>
                </a:lnTo>
              </a:path>
            </a:pathLst>
          </a:custGeom>
          <a:ln w="508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286510" y="2362200"/>
            <a:ext cx="3182620" cy="0"/>
          </a:xfrm>
          <a:custGeom>
            <a:avLst/>
            <a:gdLst/>
            <a:ahLst/>
            <a:cxnLst/>
            <a:rect l="l" t="t" r="r" b="b"/>
            <a:pathLst>
              <a:path w="3182620">
                <a:moveTo>
                  <a:pt x="0" y="0"/>
                </a:moveTo>
                <a:lnTo>
                  <a:pt x="3182619" y="0"/>
                </a:lnTo>
              </a:path>
            </a:pathLst>
          </a:custGeom>
          <a:ln w="508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289685" y="175006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286510" y="1746885"/>
            <a:ext cx="3182620" cy="0"/>
          </a:xfrm>
          <a:custGeom>
            <a:avLst/>
            <a:gdLst/>
            <a:ahLst/>
            <a:cxnLst/>
            <a:rect l="l" t="t" r="r" b="b"/>
            <a:pathLst>
              <a:path w="3182620">
                <a:moveTo>
                  <a:pt x="0" y="0"/>
                </a:moveTo>
                <a:lnTo>
                  <a:pt x="3182619" y="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65954" y="175006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292860" y="2356485"/>
            <a:ext cx="3169920" cy="0"/>
          </a:xfrm>
          <a:custGeom>
            <a:avLst/>
            <a:gdLst/>
            <a:ahLst/>
            <a:cxnLst/>
            <a:rect l="l" t="t" r="r" b="b"/>
            <a:pathLst>
              <a:path w="3169920">
                <a:moveTo>
                  <a:pt x="0" y="0"/>
                </a:moveTo>
                <a:lnTo>
                  <a:pt x="3169919" y="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295400" y="1755139"/>
            <a:ext cx="0" cy="59817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8169"/>
                </a:lnTo>
              </a:path>
            </a:pathLst>
          </a:custGeom>
          <a:ln w="508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92860" y="1752600"/>
            <a:ext cx="3169920" cy="0"/>
          </a:xfrm>
          <a:custGeom>
            <a:avLst/>
            <a:gdLst/>
            <a:ahLst/>
            <a:cxnLst/>
            <a:rect l="l" t="t" r="r" b="b"/>
            <a:pathLst>
              <a:path w="3169920">
                <a:moveTo>
                  <a:pt x="0" y="0"/>
                </a:moveTo>
                <a:lnTo>
                  <a:pt x="3169919" y="0"/>
                </a:lnTo>
              </a:path>
            </a:pathLst>
          </a:custGeom>
          <a:ln w="508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60240" y="1755139"/>
            <a:ext cx="0" cy="59817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8170"/>
                </a:lnTo>
              </a:path>
            </a:pathLst>
          </a:custGeom>
          <a:ln w="507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97939" y="2350770"/>
            <a:ext cx="3159760" cy="0"/>
          </a:xfrm>
          <a:custGeom>
            <a:avLst/>
            <a:gdLst/>
            <a:ahLst/>
            <a:cxnLst/>
            <a:rect l="l" t="t" r="r" b="b"/>
            <a:pathLst>
              <a:path w="3159760">
                <a:moveTo>
                  <a:pt x="0" y="0"/>
                </a:moveTo>
                <a:lnTo>
                  <a:pt x="3159760" y="0"/>
                </a:lnTo>
              </a:path>
            </a:pathLst>
          </a:custGeom>
          <a:ln w="507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301114" y="1760220"/>
            <a:ext cx="0" cy="588010"/>
          </a:xfrm>
          <a:custGeom>
            <a:avLst/>
            <a:gdLst/>
            <a:ahLst/>
            <a:cxnLst/>
            <a:rect l="l" t="t" r="r" b="b"/>
            <a:pathLst>
              <a:path h="588010">
                <a:moveTo>
                  <a:pt x="0" y="0"/>
                </a:moveTo>
                <a:lnTo>
                  <a:pt x="0" y="58801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97939" y="1757679"/>
            <a:ext cx="3159760" cy="0"/>
          </a:xfrm>
          <a:custGeom>
            <a:avLst/>
            <a:gdLst/>
            <a:ahLst/>
            <a:cxnLst/>
            <a:rect l="l" t="t" r="r" b="b"/>
            <a:pathLst>
              <a:path w="3159760">
                <a:moveTo>
                  <a:pt x="0" y="0"/>
                </a:moveTo>
                <a:lnTo>
                  <a:pt x="3159760" y="0"/>
                </a:lnTo>
              </a:path>
            </a:pathLst>
          </a:custGeom>
          <a:ln w="507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455159" y="1760220"/>
            <a:ext cx="0" cy="588010"/>
          </a:xfrm>
          <a:custGeom>
            <a:avLst/>
            <a:gdLst/>
            <a:ahLst/>
            <a:cxnLst/>
            <a:rect l="l" t="t" r="r" b="b"/>
            <a:pathLst>
              <a:path h="588010">
                <a:moveTo>
                  <a:pt x="0" y="0"/>
                </a:moveTo>
                <a:lnTo>
                  <a:pt x="0" y="588009"/>
                </a:lnTo>
              </a:path>
            </a:pathLst>
          </a:custGeom>
          <a:ln w="507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04289" y="2345689"/>
            <a:ext cx="3148330" cy="0"/>
          </a:xfrm>
          <a:custGeom>
            <a:avLst/>
            <a:gdLst/>
            <a:ahLst/>
            <a:cxnLst/>
            <a:rect l="l" t="t" r="r" b="b"/>
            <a:pathLst>
              <a:path w="3148329">
                <a:moveTo>
                  <a:pt x="0" y="0"/>
                </a:moveTo>
                <a:lnTo>
                  <a:pt x="3148330" y="0"/>
                </a:lnTo>
              </a:path>
            </a:pathLst>
          </a:custGeom>
          <a:ln w="507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306830" y="1766570"/>
            <a:ext cx="0" cy="576580"/>
          </a:xfrm>
          <a:custGeom>
            <a:avLst/>
            <a:gdLst/>
            <a:ahLst/>
            <a:cxnLst/>
            <a:rect l="l" t="t" r="r" b="b"/>
            <a:pathLst>
              <a:path h="576580">
                <a:moveTo>
                  <a:pt x="0" y="0"/>
                </a:moveTo>
                <a:lnTo>
                  <a:pt x="0" y="576580"/>
                </a:lnTo>
              </a:path>
            </a:pathLst>
          </a:custGeom>
          <a:ln w="507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04289" y="1763395"/>
            <a:ext cx="3148330" cy="0"/>
          </a:xfrm>
          <a:custGeom>
            <a:avLst/>
            <a:gdLst/>
            <a:ahLst/>
            <a:cxnLst/>
            <a:rect l="l" t="t" r="r" b="b"/>
            <a:pathLst>
              <a:path w="3148329">
                <a:moveTo>
                  <a:pt x="0" y="0"/>
                </a:moveTo>
                <a:lnTo>
                  <a:pt x="3148330" y="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449445" y="1766570"/>
            <a:ext cx="0" cy="576580"/>
          </a:xfrm>
          <a:custGeom>
            <a:avLst/>
            <a:gdLst/>
            <a:ahLst/>
            <a:cxnLst/>
            <a:rect l="l" t="t" r="r" b="b"/>
            <a:pathLst>
              <a:path h="576580">
                <a:moveTo>
                  <a:pt x="0" y="0"/>
                </a:moveTo>
                <a:lnTo>
                  <a:pt x="0" y="576579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09369" y="2339975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>
                <a:moveTo>
                  <a:pt x="0" y="0"/>
                </a:moveTo>
                <a:lnTo>
                  <a:pt x="3136900" y="0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12544" y="1771650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309369" y="1769110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>
                <a:moveTo>
                  <a:pt x="0" y="0"/>
                </a:moveTo>
                <a:lnTo>
                  <a:pt x="3136900" y="0"/>
                </a:lnTo>
              </a:path>
            </a:pathLst>
          </a:custGeom>
          <a:ln w="508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443729" y="1771650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508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315719" y="2334260"/>
            <a:ext cx="3125470" cy="0"/>
          </a:xfrm>
          <a:custGeom>
            <a:avLst/>
            <a:gdLst/>
            <a:ahLst/>
            <a:cxnLst/>
            <a:rect l="l" t="t" r="r" b="b"/>
            <a:pathLst>
              <a:path w="3125470">
                <a:moveTo>
                  <a:pt x="0" y="0"/>
                </a:moveTo>
                <a:lnTo>
                  <a:pt x="3125470" y="0"/>
                </a:lnTo>
              </a:path>
            </a:pathLst>
          </a:custGeom>
          <a:ln w="508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18260" y="1778000"/>
            <a:ext cx="0" cy="553720"/>
          </a:xfrm>
          <a:custGeom>
            <a:avLst/>
            <a:gdLst/>
            <a:ahLst/>
            <a:cxnLst/>
            <a:rect l="l" t="t" r="r" b="b"/>
            <a:pathLst>
              <a:path h="553719">
                <a:moveTo>
                  <a:pt x="0" y="0"/>
                </a:moveTo>
                <a:lnTo>
                  <a:pt x="0" y="553719"/>
                </a:lnTo>
              </a:path>
            </a:pathLst>
          </a:custGeom>
          <a:ln w="508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315719" y="1774825"/>
            <a:ext cx="3125470" cy="0"/>
          </a:xfrm>
          <a:custGeom>
            <a:avLst/>
            <a:gdLst/>
            <a:ahLst/>
            <a:cxnLst/>
            <a:rect l="l" t="t" r="r" b="b"/>
            <a:pathLst>
              <a:path w="3125470">
                <a:moveTo>
                  <a:pt x="0" y="0"/>
                </a:moveTo>
                <a:lnTo>
                  <a:pt x="3125470" y="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438015" y="1778000"/>
            <a:ext cx="0" cy="553720"/>
          </a:xfrm>
          <a:custGeom>
            <a:avLst/>
            <a:gdLst/>
            <a:ahLst/>
            <a:cxnLst/>
            <a:rect l="l" t="t" r="r" b="b"/>
            <a:pathLst>
              <a:path h="553719">
                <a:moveTo>
                  <a:pt x="0" y="0"/>
                </a:moveTo>
                <a:lnTo>
                  <a:pt x="0" y="55372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20800" y="2328545"/>
            <a:ext cx="3114040" cy="0"/>
          </a:xfrm>
          <a:custGeom>
            <a:avLst/>
            <a:gdLst/>
            <a:ahLst/>
            <a:cxnLst/>
            <a:rect l="l" t="t" r="r" b="b"/>
            <a:pathLst>
              <a:path w="3114040">
                <a:moveTo>
                  <a:pt x="0" y="0"/>
                </a:moveTo>
                <a:lnTo>
                  <a:pt x="3114040" y="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323975" y="1783079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89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320800" y="1780539"/>
            <a:ext cx="3114040" cy="0"/>
          </a:xfrm>
          <a:custGeom>
            <a:avLst/>
            <a:gdLst/>
            <a:ahLst/>
            <a:cxnLst/>
            <a:rect l="l" t="t" r="r" b="b"/>
            <a:pathLst>
              <a:path w="3114040">
                <a:moveTo>
                  <a:pt x="0" y="0"/>
                </a:moveTo>
                <a:lnTo>
                  <a:pt x="3114040" y="0"/>
                </a:lnTo>
              </a:path>
            </a:pathLst>
          </a:custGeom>
          <a:ln w="5079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432300" y="1783079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90"/>
                </a:lnTo>
              </a:path>
            </a:pathLst>
          </a:custGeom>
          <a:ln w="5079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327150" y="2322829"/>
            <a:ext cx="3102610" cy="0"/>
          </a:xfrm>
          <a:custGeom>
            <a:avLst/>
            <a:gdLst/>
            <a:ahLst/>
            <a:cxnLst/>
            <a:rect l="l" t="t" r="r" b="b"/>
            <a:pathLst>
              <a:path w="3102610">
                <a:moveTo>
                  <a:pt x="0" y="0"/>
                </a:moveTo>
                <a:lnTo>
                  <a:pt x="3102610" y="0"/>
                </a:lnTo>
              </a:path>
            </a:pathLst>
          </a:custGeom>
          <a:ln w="507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329689" y="1789429"/>
            <a:ext cx="0" cy="530860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508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27150" y="1786254"/>
            <a:ext cx="3102610" cy="0"/>
          </a:xfrm>
          <a:custGeom>
            <a:avLst/>
            <a:gdLst/>
            <a:ahLst/>
            <a:cxnLst/>
            <a:rect l="l" t="t" r="r" b="b"/>
            <a:pathLst>
              <a:path w="3102610">
                <a:moveTo>
                  <a:pt x="0" y="0"/>
                </a:moveTo>
                <a:lnTo>
                  <a:pt x="3102610" y="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426584" y="1789429"/>
            <a:ext cx="0" cy="530860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332230" y="2317114"/>
            <a:ext cx="3091180" cy="0"/>
          </a:xfrm>
          <a:custGeom>
            <a:avLst/>
            <a:gdLst/>
            <a:ahLst/>
            <a:cxnLst/>
            <a:rect l="l" t="t" r="r" b="b"/>
            <a:pathLst>
              <a:path w="3091179">
                <a:moveTo>
                  <a:pt x="0" y="0"/>
                </a:moveTo>
                <a:lnTo>
                  <a:pt x="3091180" y="0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334769" y="1794510"/>
            <a:ext cx="0" cy="519430"/>
          </a:xfrm>
          <a:custGeom>
            <a:avLst/>
            <a:gdLst/>
            <a:ahLst/>
            <a:cxnLst/>
            <a:rect l="l" t="t" r="r" b="b"/>
            <a:pathLst>
              <a:path h="519430">
                <a:moveTo>
                  <a:pt x="0" y="0"/>
                </a:moveTo>
                <a:lnTo>
                  <a:pt x="0" y="519430"/>
                </a:lnTo>
              </a:path>
            </a:pathLst>
          </a:custGeom>
          <a:ln w="507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332230" y="1791970"/>
            <a:ext cx="3091180" cy="0"/>
          </a:xfrm>
          <a:custGeom>
            <a:avLst/>
            <a:gdLst/>
            <a:ahLst/>
            <a:cxnLst/>
            <a:rect l="l" t="t" r="r" b="b"/>
            <a:pathLst>
              <a:path w="3091179">
                <a:moveTo>
                  <a:pt x="0" y="0"/>
                </a:moveTo>
                <a:lnTo>
                  <a:pt x="3091180" y="0"/>
                </a:lnTo>
              </a:path>
            </a:pathLst>
          </a:custGeom>
          <a:ln w="507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420870" y="1794510"/>
            <a:ext cx="0" cy="519430"/>
          </a:xfrm>
          <a:custGeom>
            <a:avLst/>
            <a:gdLst/>
            <a:ahLst/>
            <a:cxnLst/>
            <a:rect l="l" t="t" r="r" b="b"/>
            <a:pathLst>
              <a:path h="519430">
                <a:moveTo>
                  <a:pt x="0" y="0"/>
                </a:moveTo>
                <a:lnTo>
                  <a:pt x="0" y="519429"/>
                </a:lnTo>
              </a:path>
            </a:pathLst>
          </a:custGeom>
          <a:ln w="508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337310" y="2311400"/>
            <a:ext cx="3081020" cy="0"/>
          </a:xfrm>
          <a:custGeom>
            <a:avLst/>
            <a:gdLst/>
            <a:ahLst/>
            <a:cxnLst/>
            <a:rect l="l" t="t" r="r" b="b"/>
            <a:pathLst>
              <a:path w="3081020">
                <a:moveTo>
                  <a:pt x="0" y="0"/>
                </a:moveTo>
                <a:lnTo>
                  <a:pt x="3081019" y="0"/>
                </a:lnTo>
              </a:path>
            </a:pathLst>
          </a:custGeom>
          <a:ln w="508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340485" y="1800860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337310" y="1797685"/>
            <a:ext cx="3081020" cy="0"/>
          </a:xfrm>
          <a:custGeom>
            <a:avLst/>
            <a:gdLst/>
            <a:ahLst/>
            <a:cxnLst/>
            <a:rect l="l" t="t" r="r" b="b"/>
            <a:pathLst>
              <a:path w="3081020">
                <a:moveTo>
                  <a:pt x="0" y="0"/>
                </a:moveTo>
                <a:lnTo>
                  <a:pt x="3081019" y="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415154" y="1800860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343660" y="2305685"/>
            <a:ext cx="3068320" cy="0"/>
          </a:xfrm>
          <a:custGeom>
            <a:avLst/>
            <a:gdLst/>
            <a:ahLst/>
            <a:cxnLst/>
            <a:rect l="l" t="t" r="r" b="b"/>
            <a:pathLst>
              <a:path w="3068320">
                <a:moveTo>
                  <a:pt x="0" y="0"/>
                </a:moveTo>
                <a:lnTo>
                  <a:pt x="3068319" y="0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346200" y="1805939"/>
            <a:ext cx="0" cy="496570"/>
          </a:xfrm>
          <a:custGeom>
            <a:avLst/>
            <a:gdLst/>
            <a:ahLst/>
            <a:cxnLst/>
            <a:rect l="l" t="t" r="r" b="b"/>
            <a:pathLst>
              <a:path h="496569">
                <a:moveTo>
                  <a:pt x="0" y="0"/>
                </a:moveTo>
                <a:lnTo>
                  <a:pt x="0" y="496569"/>
                </a:lnTo>
              </a:path>
            </a:pathLst>
          </a:custGeom>
          <a:ln w="508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43660" y="1803400"/>
            <a:ext cx="3068320" cy="0"/>
          </a:xfrm>
          <a:custGeom>
            <a:avLst/>
            <a:gdLst/>
            <a:ahLst/>
            <a:cxnLst/>
            <a:rect l="l" t="t" r="r" b="b"/>
            <a:pathLst>
              <a:path w="3068320">
                <a:moveTo>
                  <a:pt x="0" y="0"/>
                </a:moveTo>
                <a:lnTo>
                  <a:pt x="3068319" y="0"/>
                </a:lnTo>
              </a:path>
            </a:pathLst>
          </a:custGeom>
          <a:ln w="508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409440" y="1805939"/>
            <a:ext cx="0" cy="496570"/>
          </a:xfrm>
          <a:custGeom>
            <a:avLst/>
            <a:gdLst/>
            <a:ahLst/>
            <a:cxnLst/>
            <a:rect l="l" t="t" r="r" b="b"/>
            <a:pathLst>
              <a:path h="496569">
                <a:moveTo>
                  <a:pt x="0" y="0"/>
                </a:moveTo>
                <a:lnTo>
                  <a:pt x="0" y="496570"/>
                </a:lnTo>
              </a:path>
            </a:pathLst>
          </a:custGeom>
          <a:ln w="507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348739" y="2299970"/>
            <a:ext cx="3058160" cy="0"/>
          </a:xfrm>
          <a:custGeom>
            <a:avLst/>
            <a:gdLst/>
            <a:ahLst/>
            <a:cxnLst/>
            <a:rect l="l" t="t" r="r" b="b"/>
            <a:pathLst>
              <a:path w="3058160">
                <a:moveTo>
                  <a:pt x="0" y="0"/>
                </a:moveTo>
                <a:lnTo>
                  <a:pt x="3058160" y="0"/>
                </a:lnTo>
              </a:path>
            </a:pathLst>
          </a:custGeom>
          <a:ln w="507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351914" y="1812289"/>
            <a:ext cx="0" cy="485140"/>
          </a:xfrm>
          <a:custGeom>
            <a:avLst/>
            <a:gdLst/>
            <a:ahLst/>
            <a:cxnLst/>
            <a:rect l="l" t="t" r="r" b="b"/>
            <a:pathLst>
              <a:path h="485139">
                <a:moveTo>
                  <a:pt x="0" y="0"/>
                </a:moveTo>
                <a:lnTo>
                  <a:pt x="0" y="485139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48739" y="1809114"/>
            <a:ext cx="3058160" cy="0"/>
          </a:xfrm>
          <a:custGeom>
            <a:avLst/>
            <a:gdLst/>
            <a:ahLst/>
            <a:cxnLst/>
            <a:rect l="l" t="t" r="r" b="b"/>
            <a:pathLst>
              <a:path w="3058160">
                <a:moveTo>
                  <a:pt x="0" y="0"/>
                </a:moveTo>
                <a:lnTo>
                  <a:pt x="3058160" y="0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403725" y="1812289"/>
            <a:ext cx="0" cy="485140"/>
          </a:xfrm>
          <a:custGeom>
            <a:avLst/>
            <a:gdLst/>
            <a:ahLst/>
            <a:cxnLst/>
            <a:rect l="l" t="t" r="r" b="b"/>
            <a:pathLst>
              <a:path h="485139">
                <a:moveTo>
                  <a:pt x="0" y="0"/>
                </a:moveTo>
                <a:lnTo>
                  <a:pt x="0" y="485139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55089" y="2294889"/>
            <a:ext cx="3045460" cy="0"/>
          </a:xfrm>
          <a:custGeom>
            <a:avLst/>
            <a:gdLst/>
            <a:ahLst/>
            <a:cxnLst/>
            <a:rect l="l" t="t" r="r" b="b"/>
            <a:pathLst>
              <a:path w="3045460">
                <a:moveTo>
                  <a:pt x="0" y="0"/>
                </a:moveTo>
                <a:lnTo>
                  <a:pt x="3045460" y="0"/>
                </a:lnTo>
              </a:path>
            </a:pathLst>
          </a:custGeom>
          <a:ln w="507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357630" y="181737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80"/>
                </a:lnTo>
              </a:path>
            </a:pathLst>
          </a:custGeom>
          <a:ln w="507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355089" y="1814829"/>
            <a:ext cx="3045460" cy="0"/>
          </a:xfrm>
          <a:custGeom>
            <a:avLst/>
            <a:gdLst/>
            <a:ahLst/>
            <a:cxnLst/>
            <a:rect l="l" t="t" r="r" b="b"/>
            <a:pathLst>
              <a:path w="3045460">
                <a:moveTo>
                  <a:pt x="0" y="0"/>
                </a:moveTo>
                <a:lnTo>
                  <a:pt x="3045460" y="0"/>
                </a:lnTo>
              </a:path>
            </a:pathLst>
          </a:custGeom>
          <a:ln w="507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398009" y="181737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507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360169" y="2289175"/>
            <a:ext cx="3035300" cy="0"/>
          </a:xfrm>
          <a:custGeom>
            <a:avLst/>
            <a:gdLst/>
            <a:ahLst/>
            <a:cxnLst/>
            <a:rect l="l" t="t" r="r" b="b"/>
            <a:pathLst>
              <a:path w="3035300">
                <a:moveTo>
                  <a:pt x="0" y="0"/>
                </a:moveTo>
                <a:lnTo>
                  <a:pt x="3035300" y="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363344" y="1822450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55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360169" y="1819910"/>
            <a:ext cx="3035300" cy="0"/>
          </a:xfrm>
          <a:custGeom>
            <a:avLst/>
            <a:gdLst/>
            <a:ahLst/>
            <a:cxnLst/>
            <a:rect l="l" t="t" r="r" b="b"/>
            <a:pathLst>
              <a:path w="3035300">
                <a:moveTo>
                  <a:pt x="0" y="0"/>
                </a:moveTo>
                <a:lnTo>
                  <a:pt x="3035300" y="0"/>
                </a:lnTo>
              </a:path>
            </a:pathLst>
          </a:custGeom>
          <a:ln w="508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392929" y="1822450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550"/>
                </a:lnTo>
              </a:path>
            </a:pathLst>
          </a:custGeom>
          <a:ln w="508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366519" y="2282825"/>
            <a:ext cx="3023870" cy="0"/>
          </a:xfrm>
          <a:custGeom>
            <a:avLst/>
            <a:gdLst/>
            <a:ahLst/>
            <a:cxnLst/>
            <a:rect l="l" t="t" r="r" b="b"/>
            <a:pathLst>
              <a:path w="3023870">
                <a:moveTo>
                  <a:pt x="0" y="0"/>
                </a:moveTo>
                <a:lnTo>
                  <a:pt x="3023870" y="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369060" y="1828800"/>
            <a:ext cx="0" cy="450850"/>
          </a:xfrm>
          <a:custGeom>
            <a:avLst/>
            <a:gdLst/>
            <a:ahLst/>
            <a:cxnLst/>
            <a:rect l="l" t="t" r="r" b="b"/>
            <a:pathLst>
              <a:path h="450850">
                <a:moveTo>
                  <a:pt x="0" y="0"/>
                </a:moveTo>
                <a:lnTo>
                  <a:pt x="0" y="450850"/>
                </a:lnTo>
              </a:path>
            </a:pathLst>
          </a:custGeom>
          <a:ln w="508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366519" y="1825625"/>
            <a:ext cx="3023870" cy="0"/>
          </a:xfrm>
          <a:custGeom>
            <a:avLst/>
            <a:gdLst/>
            <a:ahLst/>
            <a:cxnLst/>
            <a:rect l="l" t="t" r="r" b="b"/>
            <a:pathLst>
              <a:path w="3023870">
                <a:moveTo>
                  <a:pt x="0" y="0"/>
                </a:moveTo>
                <a:lnTo>
                  <a:pt x="3023870" y="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87215" y="1828800"/>
            <a:ext cx="0" cy="450850"/>
          </a:xfrm>
          <a:custGeom>
            <a:avLst/>
            <a:gdLst/>
            <a:ahLst/>
            <a:cxnLst/>
            <a:rect l="l" t="t" r="r" b="b"/>
            <a:pathLst>
              <a:path h="450850">
                <a:moveTo>
                  <a:pt x="0" y="0"/>
                </a:moveTo>
                <a:lnTo>
                  <a:pt x="0" y="45085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371600" y="2277110"/>
            <a:ext cx="3012440" cy="0"/>
          </a:xfrm>
          <a:custGeom>
            <a:avLst/>
            <a:gdLst/>
            <a:ahLst/>
            <a:cxnLst/>
            <a:rect l="l" t="t" r="r" b="b"/>
            <a:pathLst>
              <a:path w="3012440">
                <a:moveTo>
                  <a:pt x="0" y="0"/>
                </a:moveTo>
                <a:lnTo>
                  <a:pt x="3012440" y="0"/>
                </a:lnTo>
              </a:path>
            </a:pathLst>
          </a:custGeom>
          <a:ln w="508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374775" y="1833879"/>
            <a:ext cx="0" cy="440690"/>
          </a:xfrm>
          <a:custGeom>
            <a:avLst/>
            <a:gdLst/>
            <a:ahLst/>
            <a:cxnLst/>
            <a:rect l="l" t="t" r="r" b="b"/>
            <a:pathLst>
              <a:path h="440689">
                <a:moveTo>
                  <a:pt x="0" y="0"/>
                </a:moveTo>
                <a:lnTo>
                  <a:pt x="0" y="440689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371600" y="1831339"/>
            <a:ext cx="3012440" cy="0"/>
          </a:xfrm>
          <a:custGeom>
            <a:avLst/>
            <a:gdLst/>
            <a:ahLst/>
            <a:cxnLst/>
            <a:rect l="l" t="t" r="r" b="b"/>
            <a:pathLst>
              <a:path w="3012440">
                <a:moveTo>
                  <a:pt x="0" y="0"/>
                </a:moveTo>
                <a:lnTo>
                  <a:pt x="3012440" y="0"/>
                </a:lnTo>
              </a:path>
            </a:pathLst>
          </a:custGeom>
          <a:ln w="507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381500" y="1833879"/>
            <a:ext cx="0" cy="440690"/>
          </a:xfrm>
          <a:custGeom>
            <a:avLst/>
            <a:gdLst/>
            <a:ahLst/>
            <a:cxnLst/>
            <a:rect l="l" t="t" r="r" b="b"/>
            <a:pathLst>
              <a:path h="440689">
                <a:moveTo>
                  <a:pt x="0" y="0"/>
                </a:moveTo>
                <a:lnTo>
                  <a:pt x="0" y="440690"/>
                </a:lnTo>
              </a:path>
            </a:pathLst>
          </a:custGeom>
          <a:ln w="507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377950" y="2272029"/>
            <a:ext cx="3001010" cy="0"/>
          </a:xfrm>
          <a:custGeom>
            <a:avLst/>
            <a:gdLst/>
            <a:ahLst/>
            <a:cxnLst/>
            <a:rect l="l" t="t" r="r" b="b"/>
            <a:pathLst>
              <a:path w="3001010">
                <a:moveTo>
                  <a:pt x="0" y="0"/>
                </a:moveTo>
                <a:lnTo>
                  <a:pt x="3001010" y="0"/>
                </a:lnTo>
              </a:path>
            </a:pathLst>
          </a:custGeom>
          <a:ln w="507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380489" y="1840229"/>
            <a:ext cx="0" cy="429259"/>
          </a:xfrm>
          <a:custGeom>
            <a:avLst/>
            <a:gdLst/>
            <a:ahLst/>
            <a:cxnLst/>
            <a:rect l="l" t="t" r="r" b="b"/>
            <a:pathLst>
              <a:path h="429260">
                <a:moveTo>
                  <a:pt x="0" y="0"/>
                </a:moveTo>
                <a:lnTo>
                  <a:pt x="0" y="429260"/>
                </a:lnTo>
              </a:path>
            </a:pathLst>
          </a:custGeom>
          <a:ln w="508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77950" y="1837054"/>
            <a:ext cx="3001010" cy="0"/>
          </a:xfrm>
          <a:custGeom>
            <a:avLst/>
            <a:gdLst/>
            <a:ahLst/>
            <a:cxnLst/>
            <a:rect l="l" t="t" r="r" b="b"/>
            <a:pathLst>
              <a:path w="3001010">
                <a:moveTo>
                  <a:pt x="0" y="0"/>
                </a:moveTo>
                <a:lnTo>
                  <a:pt x="3001010" y="0"/>
                </a:lnTo>
              </a:path>
            </a:pathLst>
          </a:custGeom>
          <a:ln w="635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375784" y="1840229"/>
            <a:ext cx="0" cy="429259"/>
          </a:xfrm>
          <a:custGeom>
            <a:avLst/>
            <a:gdLst/>
            <a:ahLst/>
            <a:cxnLst/>
            <a:rect l="l" t="t" r="r" b="b"/>
            <a:pathLst>
              <a:path h="429260">
                <a:moveTo>
                  <a:pt x="0" y="0"/>
                </a:moveTo>
                <a:lnTo>
                  <a:pt x="0" y="429260"/>
                </a:lnTo>
              </a:path>
            </a:pathLst>
          </a:custGeom>
          <a:ln w="635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83030" y="2266314"/>
            <a:ext cx="2989580" cy="0"/>
          </a:xfrm>
          <a:custGeom>
            <a:avLst/>
            <a:gdLst/>
            <a:ahLst/>
            <a:cxnLst/>
            <a:rect l="l" t="t" r="r" b="b"/>
            <a:pathLst>
              <a:path w="2989579">
                <a:moveTo>
                  <a:pt x="0" y="0"/>
                </a:moveTo>
                <a:lnTo>
                  <a:pt x="2989580" y="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386205" y="1845310"/>
            <a:ext cx="0" cy="417830"/>
          </a:xfrm>
          <a:custGeom>
            <a:avLst/>
            <a:gdLst/>
            <a:ahLst/>
            <a:cxnLst/>
            <a:rect l="l" t="t" r="r" b="b"/>
            <a:pathLst>
              <a:path h="417830">
                <a:moveTo>
                  <a:pt x="0" y="0"/>
                </a:moveTo>
                <a:lnTo>
                  <a:pt x="0" y="41783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383030" y="1842770"/>
            <a:ext cx="2989580" cy="0"/>
          </a:xfrm>
          <a:custGeom>
            <a:avLst/>
            <a:gdLst/>
            <a:ahLst/>
            <a:cxnLst/>
            <a:rect l="l" t="t" r="r" b="b"/>
            <a:pathLst>
              <a:path w="2989579">
                <a:moveTo>
                  <a:pt x="0" y="0"/>
                </a:moveTo>
                <a:lnTo>
                  <a:pt x="2989580" y="0"/>
                </a:lnTo>
              </a:path>
            </a:pathLst>
          </a:custGeom>
          <a:ln w="507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370070" y="1845310"/>
            <a:ext cx="0" cy="417830"/>
          </a:xfrm>
          <a:custGeom>
            <a:avLst/>
            <a:gdLst/>
            <a:ahLst/>
            <a:cxnLst/>
            <a:rect l="l" t="t" r="r" b="b"/>
            <a:pathLst>
              <a:path h="417830">
                <a:moveTo>
                  <a:pt x="0" y="0"/>
                </a:moveTo>
                <a:lnTo>
                  <a:pt x="0" y="417829"/>
                </a:lnTo>
              </a:path>
            </a:pathLst>
          </a:custGeom>
          <a:ln w="508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389380" y="2260600"/>
            <a:ext cx="2978150" cy="0"/>
          </a:xfrm>
          <a:custGeom>
            <a:avLst/>
            <a:gdLst/>
            <a:ahLst/>
            <a:cxnLst/>
            <a:rect l="l" t="t" r="r" b="b"/>
            <a:pathLst>
              <a:path w="2978150">
                <a:moveTo>
                  <a:pt x="0" y="0"/>
                </a:moveTo>
                <a:lnTo>
                  <a:pt x="2978149" y="0"/>
                </a:lnTo>
              </a:path>
            </a:pathLst>
          </a:custGeom>
          <a:ln w="508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391919" y="1851660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5079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389380" y="1848485"/>
            <a:ext cx="2978150" cy="0"/>
          </a:xfrm>
          <a:custGeom>
            <a:avLst/>
            <a:gdLst/>
            <a:ahLst/>
            <a:cxnLst/>
            <a:rect l="l" t="t" r="r" b="b"/>
            <a:pathLst>
              <a:path w="2978150">
                <a:moveTo>
                  <a:pt x="0" y="0"/>
                </a:moveTo>
                <a:lnTo>
                  <a:pt x="2978149" y="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364354" y="1851660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394460" y="2254885"/>
            <a:ext cx="2966720" cy="0"/>
          </a:xfrm>
          <a:custGeom>
            <a:avLst/>
            <a:gdLst/>
            <a:ahLst/>
            <a:cxnLst/>
            <a:rect l="l" t="t" r="r" b="b"/>
            <a:pathLst>
              <a:path w="2966720">
                <a:moveTo>
                  <a:pt x="0" y="0"/>
                </a:moveTo>
                <a:lnTo>
                  <a:pt x="2966719" y="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97000" y="1856739"/>
            <a:ext cx="0" cy="394970"/>
          </a:xfrm>
          <a:custGeom>
            <a:avLst/>
            <a:gdLst/>
            <a:ahLst/>
            <a:cxnLst/>
            <a:rect l="l" t="t" r="r" b="b"/>
            <a:pathLst>
              <a:path h="394969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508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394460" y="1854200"/>
            <a:ext cx="2966720" cy="0"/>
          </a:xfrm>
          <a:custGeom>
            <a:avLst/>
            <a:gdLst/>
            <a:ahLst/>
            <a:cxnLst/>
            <a:rect l="l" t="t" r="r" b="b"/>
            <a:pathLst>
              <a:path w="2966720">
                <a:moveTo>
                  <a:pt x="0" y="0"/>
                </a:moveTo>
                <a:lnTo>
                  <a:pt x="2966719" y="0"/>
                </a:lnTo>
              </a:path>
            </a:pathLst>
          </a:custGeom>
          <a:ln w="508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358640" y="1856739"/>
            <a:ext cx="0" cy="394970"/>
          </a:xfrm>
          <a:custGeom>
            <a:avLst/>
            <a:gdLst/>
            <a:ahLst/>
            <a:cxnLst/>
            <a:rect l="l" t="t" r="r" b="b"/>
            <a:pathLst>
              <a:path h="394969">
                <a:moveTo>
                  <a:pt x="0" y="0"/>
                </a:moveTo>
                <a:lnTo>
                  <a:pt x="0" y="394970"/>
                </a:lnTo>
              </a:path>
            </a:pathLst>
          </a:custGeom>
          <a:ln w="507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399539" y="2249170"/>
            <a:ext cx="2956560" cy="0"/>
          </a:xfrm>
          <a:custGeom>
            <a:avLst/>
            <a:gdLst/>
            <a:ahLst/>
            <a:cxnLst/>
            <a:rect l="l" t="t" r="r" b="b"/>
            <a:pathLst>
              <a:path w="2956560">
                <a:moveTo>
                  <a:pt x="0" y="0"/>
                </a:moveTo>
                <a:lnTo>
                  <a:pt x="2956560" y="0"/>
                </a:lnTo>
              </a:path>
            </a:pathLst>
          </a:custGeom>
          <a:ln w="507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402714" y="1863089"/>
            <a:ext cx="0" cy="383540"/>
          </a:xfrm>
          <a:custGeom>
            <a:avLst/>
            <a:gdLst/>
            <a:ahLst/>
            <a:cxnLst/>
            <a:rect l="l" t="t" r="r" b="b"/>
            <a:pathLst>
              <a:path h="383539">
                <a:moveTo>
                  <a:pt x="0" y="0"/>
                </a:moveTo>
                <a:lnTo>
                  <a:pt x="0" y="383539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399539" y="1859914"/>
            <a:ext cx="2956560" cy="0"/>
          </a:xfrm>
          <a:custGeom>
            <a:avLst/>
            <a:gdLst/>
            <a:ahLst/>
            <a:cxnLst/>
            <a:rect l="l" t="t" r="r" b="b"/>
            <a:pathLst>
              <a:path w="2956560">
                <a:moveTo>
                  <a:pt x="0" y="0"/>
                </a:moveTo>
                <a:lnTo>
                  <a:pt x="2956560" y="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352925" y="1863089"/>
            <a:ext cx="0" cy="383540"/>
          </a:xfrm>
          <a:custGeom>
            <a:avLst/>
            <a:gdLst/>
            <a:ahLst/>
            <a:cxnLst/>
            <a:rect l="l" t="t" r="r" b="b"/>
            <a:pathLst>
              <a:path h="383539">
                <a:moveTo>
                  <a:pt x="0" y="0"/>
                </a:moveTo>
                <a:lnTo>
                  <a:pt x="0" y="383539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405889" y="2243454"/>
            <a:ext cx="2943860" cy="0"/>
          </a:xfrm>
          <a:custGeom>
            <a:avLst/>
            <a:gdLst/>
            <a:ahLst/>
            <a:cxnLst/>
            <a:rect l="l" t="t" r="r" b="b"/>
            <a:pathLst>
              <a:path w="2943860">
                <a:moveTo>
                  <a:pt x="0" y="0"/>
                </a:moveTo>
                <a:lnTo>
                  <a:pt x="2943860" y="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408430" y="1868170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507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405889" y="1865629"/>
            <a:ext cx="2943860" cy="0"/>
          </a:xfrm>
          <a:custGeom>
            <a:avLst/>
            <a:gdLst/>
            <a:ahLst/>
            <a:cxnLst/>
            <a:rect l="l" t="t" r="r" b="b"/>
            <a:pathLst>
              <a:path w="2943860">
                <a:moveTo>
                  <a:pt x="0" y="0"/>
                </a:moveTo>
                <a:lnTo>
                  <a:pt x="2943860" y="0"/>
                </a:lnTo>
              </a:path>
            </a:pathLst>
          </a:custGeom>
          <a:ln w="507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347209" y="1868170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09"/>
                </a:lnTo>
              </a:path>
            </a:pathLst>
          </a:custGeom>
          <a:ln w="507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410969" y="2237739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ln w="507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414144" y="1873250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410969" y="1870710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ln w="508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342129" y="1873250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ln w="508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417319" y="2232025"/>
            <a:ext cx="2922270" cy="0"/>
          </a:xfrm>
          <a:custGeom>
            <a:avLst/>
            <a:gdLst/>
            <a:ahLst/>
            <a:cxnLst/>
            <a:rect l="l" t="t" r="r" b="b"/>
            <a:pathLst>
              <a:path w="2922270">
                <a:moveTo>
                  <a:pt x="0" y="0"/>
                </a:moveTo>
                <a:lnTo>
                  <a:pt x="2922270" y="0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419860" y="1879600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250"/>
                </a:lnTo>
              </a:path>
            </a:pathLst>
          </a:custGeom>
          <a:ln w="508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417319" y="1876425"/>
            <a:ext cx="2922270" cy="0"/>
          </a:xfrm>
          <a:custGeom>
            <a:avLst/>
            <a:gdLst/>
            <a:ahLst/>
            <a:cxnLst/>
            <a:rect l="l" t="t" r="r" b="b"/>
            <a:pathLst>
              <a:path w="2922270">
                <a:moveTo>
                  <a:pt x="0" y="0"/>
                </a:moveTo>
                <a:lnTo>
                  <a:pt x="2922270" y="0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336415" y="1879600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250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422400" y="2226310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508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425575" y="188595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19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422400" y="188277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330700" y="188595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19">
                <a:moveTo>
                  <a:pt x="0" y="0"/>
                </a:moveTo>
                <a:lnTo>
                  <a:pt x="0" y="337820"/>
                </a:lnTo>
              </a:path>
            </a:pathLst>
          </a:custGeom>
          <a:ln w="507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428750" y="2221229"/>
            <a:ext cx="2899410" cy="0"/>
          </a:xfrm>
          <a:custGeom>
            <a:avLst/>
            <a:gdLst/>
            <a:ahLst/>
            <a:cxnLst/>
            <a:rect l="l" t="t" r="r" b="b"/>
            <a:pathLst>
              <a:path w="2899410">
                <a:moveTo>
                  <a:pt x="0" y="0"/>
                </a:moveTo>
                <a:lnTo>
                  <a:pt x="2899410" y="0"/>
                </a:lnTo>
              </a:path>
            </a:pathLst>
          </a:custGeom>
          <a:ln w="507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431289" y="1891029"/>
            <a:ext cx="0" cy="327660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0"/>
                </a:moveTo>
                <a:lnTo>
                  <a:pt x="0" y="327660"/>
                </a:lnTo>
              </a:path>
            </a:pathLst>
          </a:custGeom>
          <a:ln w="508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428750" y="1888489"/>
            <a:ext cx="2899410" cy="0"/>
          </a:xfrm>
          <a:custGeom>
            <a:avLst/>
            <a:gdLst/>
            <a:ahLst/>
            <a:cxnLst/>
            <a:rect l="l" t="t" r="r" b="b"/>
            <a:pathLst>
              <a:path w="2899410">
                <a:moveTo>
                  <a:pt x="0" y="0"/>
                </a:moveTo>
                <a:lnTo>
                  <a:pt x="2899410" y="0"/>
                </a:lnTo>
              </a:path>
            </a:pathLst>
          </a:custGeom>
          <a:ln w="507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324984" y="1891029"/>
            <a:ext cx="0" cy="327660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0"/>
                </a:moveTo>
                <a:lnTo>
                  <a:pt x="0" y="327660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433830" y="2215514"/>
            <a:ext cx="2887980" cy="0"/>
          </a:xfrm>
          <a:custGeom>
            <a:avLst/>
            <a:gdLst/>
            <a:ahLst/>
            <a:cxnLst/>
            <a:rect l="l" t="t" r="r" b="b"/>
            <a:pathLst>
              <a:path w="2887979">
                <a:moveTo>
                  <a:pt x="0" y="0"/>
                </a:moveTo>
                <a:lnTo>
                  <a:pt x="2887980" y="0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437005" y="1896110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16230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433830" y="1893570"/>
            <a:ext cx="2887980" cy="0"/>
          </a:xfrm>
          <a:custGeom>
            <a:avLst/>
            <a:gdLst/>
            <a:ahLst/>
            <a:cxnLst/>
            <a:rect l="l" t="t" r="r" b="b"/>
            <a:pathLst>
              <a:path w="2887979">
                <a:moveTo>
                  <a:pt x="0" y="0"/>
                </a:moveTo>
                <a:lnTo>
                  <a:pt x="2887980" y="0"/>
                </a:lnTo>
              </a:path>
            </a:pathLst>
          </a:custGeom>
          <a:ln w="507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319270" y="1896110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16229"/>
                </a:lnTo>
              </a:path>
            </a:pathLst>
          </a:custGeom>
          <a:ln w="508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440180" y="2209800"/>
            <a:ext cx="2876550" cy="0"/>
          </a:xfrm>
          <a:custGeom>
            <a:avLst/>
            <a:gdLst/>
            <a:ahLst/>
            <a:cxnLst/>
            <a:rect l="l" t="t" r="r" b="b"/>
            <a:pathLst>
              <a:path w="2876550">
                <a:moveTo>
                  <a:pt x="0" y="0"/>
                </a:moveTo>
                <a:lnTo>
                  <a:pt x="2876549" y="0"/>
                </a:lnTo>
              </a:path>
            </a:pathLst>
          </a:custGeom>
          <a:ln w="508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442719" y="190246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5079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440180" y="1899285"/>
            <a:ext cx="2876550" cy="0"/>
          </a:xfrm>
          <a:custGeom>
            <a:avLst/>
            <a:gdLst/>
            <a:ahLst/>
            <a:cxnLst/>
            <a:rect l="l" t="t" r="r" b="b"/>
            <a:pathLst>
              <a:path w="2876550">
                <a:moveTo>
                  <a:pt x="0" y="0"/>
                </a:moveTo>
                <a:lnTo>
                  <a:pt x="2876549" y="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313554" y="190246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445260" y="2204085"/>
            <a:ext cx="2865120" cy="0"/>
          </a:xfrm>
          <a:custGeom>
            <a:avLst/>
            <a:gdLst/>
            <a:ahLst/>
            <a:cxnLst/>
            <a:rect l="l" t="t" r="r" b="b"/>
            <a:pathLst>
              <a:path w="2865120">
                <a:moveTo>
                  <a:pt x="0" y="0"/>
                </a:moveTo>
                <a:lnTo>
                  <a:pt x="2865119" y="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447800" y="1907539"/>
            <a:ext cx="0" cy="293370"/>
          </a:xfrm>
          <a:custGeom>
            <a:avLst/>
            <a:gdLst/>
            <a:ahLst/>
            <a:cxnLst/>
            <a:rect l="l" t="t" r="r" b="b"/>
            <a:pathLst>
              <a:path h="293369">
                <a:moveTo>
                  <a:pt x="0" y="0"/>
                </a:moveTo>
                <a:lnTo>
                  <a:pt x="0" y="293369"/>
                </a:lnTo>
              </a:path>
            </a:pathLst>
          </a:custGeom>
          <a:ln w="508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445260" y="1905000"/>
            <a:ext cx="2865120" cy="0"/>
          </a:xfrm>
          <a:custGeom>
            <a:avLst/>
            <a:gdLst/>
            <a:ahLst/>
            <a:cxnLst/>
            <a:rect l="l" t="t" r="r" b="b"/>
            <a:pathLst>
              <a:path w="2865120">
                <a:moveTo>
                  <a:pt x="0" y="0"/>
                </a:moveTo>
                <a:lnTo>
                  <a:pt x="2865119" y="0"/>
                </a:lnTo>
              </a:path>
            </a:pathLst>
          </a:custGeom>
          <a:ln w="508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307840" y="1907539"/>
            <a:ext cx="0" cy="293370"/>
          </a:xfrm>
          <a:custGeom>
            <a:avLst/>
            <a:gdLst/>
            <a:ahLst/>
            <a:cxnLst/>
            <a:rect l="l" t="t" r="r" b="b"/>
            <a:pathLst>
              <a:path h="293369">
                <a:moveTo>
                  <a:pt x="0" y="0"/>
                </a:moveTo>
                <a:lnTo>
                  <a:pt x="0" y="293370"/>
                </a:lnTo>
              </a:path>
            </a:pathLst>
          </a:custGeom>
          <a:ln w="507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450339" y="2198370"/>
            <a:ext cx="2854960" cy="0"/>
          </a:xfrm>
          <a:custGeom>
            <a:avLst/>
            <a:gdLst/>
            <a:ahLst/>
            <a:cxnLst/>
            <a:rect l="l" t="t" r="r" b="b"/>
            <a:pathLst>
              <a:path w="2854960">
                <a:moveTo>
                  <a:pt x="0" y="0"/>
                </a:moveTo>
                <a:lnTo>
                  <a:pt x="2854960" y="0"/>
                </a:lnTo>
              </a:path>
            </a:pathLst>
          </a:custGeom>
          <a:ln w="507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453514" y="191388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450339" y="1910714"/>
            <a:ext cx="2854960" cy="0"/>
          </a:xfrm>
          <a:custGeom>
            <a:avLst/>
            <a:gdLst/>
            <a:ahLst/>
            <a:cxnLst/>
            <a:rect l="l" t="t" r="r" b="b"/>
            <a:pathLst>
              <a:path w="2854960">
                <a:moveTo>
                  <a:pt x="0" y="0"/>
                </a:moveTo>
                <a:lnTo>
                  <a:pt x="2854960" y="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302125" y="191388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456689" y="2192654"/>
            <a:ext cx="2842260" cy="0"/>
          </a:xfrm>
          <a:custGeom>
            <a:avLst/>
            <a:gdLst/>
            <a:ahLst/>
            <a:cxnLst/>
            <a:rect l="l" t="t" r="r" b="b"/>
            <a:pathLst>
              <a:path w="2842260">
                <a:moveTo>
                  <a:pt x="0" y="0"/>
                </a:moveTo>
                <a:lnTo>
                  <a:pt x="2842260" y="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459230" y="1918970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5079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456689" y="1916429"/>
            <a:ext cx="2842260" cy="0"/>
          </a:xfrm>
          <a:custGeom>
            <a:avLst/>
            <a:gdLst/>
            <a:ahLst/>
            <a:cxnLst/>
            <a:rect l="l" t="t" r="r" b="b"/>
            <a:pathLst>
              <a:path w="2842260">
                <a:moveTo>
                  <a:pt x="0" y="0"/>
                </a:moveTo>
                <a:lnTo>
                  <a:pt x="2842260" y="0"/>
                </a:lnTo>
              </a:path>
            </a:pathLst>
          </a:custGeom>
          <a:ln w="5079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296409" y="1918970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09"/>
                </a:lnTo>
              </a:path>
            </a:pathLst>
          </a:custGeom>
          <a:ln w="5079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461769" y="2186939"/>
            <a:ext cx="2832100" cy="0"/>
          </a:xfrm>
          <a:custGeom>
            <a:avLst/>
            <a:gdLst/>
            <a:ahLst/>
            <a:cxnLst/>
            <a:rect l="l" t="t" r="r" b="b"/>
            <a:pathLst>
              <a:path w="2832100">
                <a:moveTo>
                  <a:pt x="0" y="0"/>
                </a:moveTo>
                <a:lnTo>
                  <a:pt x="2832100" y="0"/>
                </a:lnTo>
              </a:path>
            </a:pathLst>
          </a:custGeom>
          <a:ln w="507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464944" y="192405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635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461769" y="1921510"/>
            <a:ext cx="2832100" cy="0"/>
          </a:xfrm>
          <a:custGeom>
            <a:avLst/>
            <a:gdLst/>
            <a:ahLst/>
            <a:cxnLst/>
            <a:rect l="l" t="t" r="r" b="b"/>
            <a:pathLst>
              <a:path w="2832100">
                <a:moveTo>
                  <a:pt x="0" y="0"/>
                </a:moveTo>
                <a:lnTo>
                  <a:pt x="2832100" y="0"/>
                </a:lnTo>
              </a:path>
            </a:pathLst>
          </a:custGeom>
          <a:ln w="508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291329" y="192405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508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468119" y="2181860"/>
            <a:ext cx="2820670" cy="0"/>
          </a:xfrm>
          <a:custGeom>
            <a:avLst/>
            <a:gdLst/>
            <a:ahLst/>
            <a:cxnLst/>
            <a:rect l="l" t="t" r="r" b="b"/>
            <a:pathLst>
              <a:path w="2820670">
                <a:moveTo>
                  <a:pt x="0" y="0"/>
                </a:moveTo>
                <a:lnTo>
                  <a:pt x="2820670" y="0"/>
                </a:lnTo>
              </a:path>
            </a:pathLst>
          </a:custGeom>
          <a:ln w="508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470660" y="1930400"/>
            <a:ext cx="0" cy="248920"/>
          </a:xfrm>
          <a:custGeom>
            <a:avLst/>
            <a:gdLst/>
            <a:ahLst/>
            <a:cxnLst/>
            <a:rect l="l" t="t" r="r" b="b"/>
            <a:pathLst>
              <a:path h="248919">
                <a:moveTo>
                  <a:pt x="0" y="0"/>
                </a:moveTo>
                <a:lnTo>
                  <a:pt x="0" y="248919"/>
                </a:lnTo>
              </a:path>
            </a:pathLst>
          </a:custGeom>
          <a:ln w="508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468119" y="1927225"/>
            <a:ext cx="2820670" cy="0"/>
          </a:xfrm>
          <a:custGeom>
            <a:avLst/>
            <a:gdLst/>
            <a:ahLst/>
            <a:cxnLst/>
            <a:rect l="l" t="t" r="r" b="b"/>
            <a:pathLst>
              <a:path w="2820670">
                <a:moveTo>
                  <a:pt x="0" y="0"/>
                </a:moveTo>
                <a:lnTo>
                  <a:pt x="2820670" y="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285615" y="1930400"/>
            <a:ext cx="0" cy="248920"/>
          </a:xfrm>
          <a:custGeom>
            <a:avLst/>
            <a:gdLst/>
            <a:ahLst/>
            <a:cxnLst/>
            <a:rect l="l" t="t" r="r" b="b"/>
            <a:pathLst>
              <a:path h="248919">
                <a:moveTo>
                  <a:pt x="0" y="0"/>
                </a:moveTo>
                <a:lnTo>
                  <a:pt x="0" y="24892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473200" y="2176145"/>
            <a:ext cx="2809240" cy="0"/>
          </a:xfrm>
          <a:custGeom>
            <a:avLst/>
            <a:gdLst/>
            <a:ahLst/>
            <a:cxnLst/>
            <a:rect l="l" t="t" r="r" b="b"/>
            <a:pathLst>
              <a:path w="2809240">
                <a:moveTo>
                  <a:pt x="0" y="0"/>
                </a:moveTo>
                <a:lnTo>
                  <a:pt x="2809240" y="0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476375" y="1935479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473200" y="1932939"/>
            <a:ext cx="2809240" cy="0"/>
          </a:xfrm>
          <a:custGeom>
            <a:avLst/>
            <a:gdLst/>
            <a:ahLst/>
            <a:cxnLst/>
            <a:rect l="l" t="t" r="r" b="b"/>
            <a:pathLst>
              <a:path w="2809240">
                <a:moveTo>
                  <a:pt x="0" y="0"/>
                </a:moveTo>
                <a:lnTo>
                  <a:pt x="2809240" y="0"/>
                </a:lnTo>
              </a:path>
            </a:pathLst>
          </a:custGeom>
          <a:ln w="507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279900" y="1935479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90"/>
                </a:lnTo>
              </a:path>
            </a:pathLst>
          </a:custGeom>
          <a:ln w="507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479550" y="2169795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810" y="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482089" y="1941829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89"/>
                </a:lnTo>
              </a:path>
            </a:pathLst>
          </a:custGeom>
          <a:ln w="508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479550" y="1938654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810" y="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274184" y="1941829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9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484630" y="2164079"/>
            <a:ext cx="2786380" cy="0"/>
          </a:xfrm>
          <a:custGeom>
            <a:avLst/>
            <a:gdLst/>
            <a:ahLst/>
            <a:cxnLst/>
            <a:rect l="l" t="t" r="r" b="b"/>
            <a:pathLst>
              <a:path w="2786379">
                <a:moveTo>
                  <a:pt x="0" y="0"/>
                </a:moveTo>
                <a:lnTo>
                  <a:pt x="2786380" y="0"/>
                </a:lnTo>
              </a:path>
            </a:pathLst>
          </a:custGeom>
          <a:ln w="5079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487805" y="194691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63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484630" y="1944370"/>
            <a:ext cx="2786380" cy="0"/>
          </a:xfrm>
          <a:custGeom>
            <a:avLst/>
            <a:gdLst/>
            <a:ahLst/>
            <a:cxnLst/>
            <a:rect l="l" t="t" r="r" b="b"/>
            <a:pathLst>
              <a:path w="2786379">
                <a:moveTo>
                  <a:pt x="0" y="0"/>
                </a:moveTo>
                <a:lnTo>
                  <a:pt x="2786380" y="0"/>
                </a:lnTo>
              </a:path>
            </a:pathLst>
          </a:custGeom>
          <a:ln w="5079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268470" y="194691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629"/>
                </a:lnTo>
              </a:path>
            </a:pathLst>
          </a:custGeom>
          <a:ln w="508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490980" y="2159000"/>
            <a:ext cx="2774950" cy="0"/>
          </a:xfrm>
          <a:custGeom>
            <a:avLst/>
            <a:gdLst/>
            <a:ahLst/>
            <a:cxnLst/>
            <a:rect l="l" t="t" r="r" b="b"/>
            <a:pathLst>
              <a:path w="2774950">
                <a:moveTo>
                  <a:pt x="0" y="0"/>
                </a:moveTo>
                <a:lnTo>
                  <a:pt x="2774949" y="0"/>
                </a:lnTo>
              </a:path>
            </a:pathLst>
          </a:custGeom>
          <a:ln w="508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493519" y="195326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507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490980" y="1950085"/>
            <a:ext cx="2774950" cy="0"/>
          </a:xfrm>
          <a:custGeom>
            <a:avLst/>
            <a:gdLst/>
            <a:ahLst/>
            <a:cxnLst/>
            <a:rect l="l" t="t" r="r" b="b"/>
            <a:pathLst>
              <a:path w="2774950">
                <a:moveTo>
                  <a:pt x="0" y="0"/>
                </a:moveTo>
                <a:lnTo>
                  <a:pt x="2774949" y="0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262754" y="195326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496060" y="2153285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519" y="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499235" y="1958339"/>
            <a:ext cx="0" cy="191770"/>
          </a:xfrm>
          <a:custGeom>
            <a:avLst/>
            <a:gdLst/>
            <a:ahLst/>
            <a:cxnLst/>
            <a:rect l="l" t="t" r="r" b="b"/>
            <a:pathLst>
              <a:path h="191769">
                <a:moveTo>
                  <a:pt x="0" y="0"/>
                </a:moveTo>
                <a:lnTo>
                  <a:pt x="0" y="191769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496060" y="1955800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519" y="0"/>
                </a:lnTo>
              </a:path>
            </a:pathLst>
          </a:custGeom>
          <a:ln w="508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257040" y="1958339"/>
            <a:ext cx="0" cy="191770"/>
          </a:xfrm>
          <a:custGeom>
            <a:avLst/>
            <a:gdLst/>
            <a:ahLst/>
            <a:cxnLst/>
            <a:rect l="l" t="t" r="r" b="b"/>
            <a:pathLst>
              <a:path h="191769">
                <a:moveTo>
                  <a:pt x="0" y="0"/>
                </a:moveTo>
                <a:lnTo>
                  <a:pt x="0" y="191770"/>
                </a:lnTo>
              </a:path>
            </a:pathLst>
          </a:custGeom>
          <a:ln w="507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502410" y="2147570"/>
            <a:ext cx="2752090" cy="0"/>
          </a:xfrm>
          <a:custGeom>
            <a:avLst/>
            <a:gdLst/>
            <a:ahLst/>
            <a:cxnLst/>
            <a:rect l="l" t="t" r="r" b="b"/>
            <a:pathLst>
              <a:path w="2752090">
                <a:moveTo>
                  <a:pt x="0" y="0"/>
                </a:moveTo>
                <a:lnTo>
                  <a:pt x="2752090" y="0"/>
                </a:lnTo>
              </a:path>
            </a:pathLst>
          </a:custGeom>
          <a:ln w="507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504950" y="1964689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80339"/>
                </a:lnTo>
              </a:path>
            </a:pathLst>
          </a:custGeom>
          <a:ln w="508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502410" y="1961514"/>
            <a:ext cx="2752090" cy="0"/>
          </a:xfrm>
          <a:custGeom>
            <a:avLst/>
            <a:gdLst/>
            <a:ahLst/>
            <a:cxnLst/>
            <a:rect l="l" t="t" r="r" b="b"/>
            <a:pathLst>
              <a:path w="2752090">
                <a:moveTo>
                  <a:pt x="0" y="0"/>
                </a:moveTo>
                <a:lnTo>
                  <a:pt x="2752090" y="0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251325" y="1964689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80339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507489" y="2141854"/>
            <a:ext cx="2740660" cy="0"/>
          </a:xfrm>
          <a:custGeom>
            <a:avLst/>
            <a:gdLst/>
            <a:ahLst/>
            <a:cxnLst/>
            <a:rect l="l" t="t" r="r" b="b"/>
            <a:pathLst>
              <a:path w="2740660">
                <a:moveTo>
                  <a:pt x="0" y="0"/>
                </a:moveTo>
                <a:lnTo>
                  <a:pt x="2740660" y="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510030" y="196977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507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507489" y="1967229"/>
            <a:ext cx="2740660" cy="0"/>
          </a:xfrm>
          <a:custGeom>
            <a:avLst/>
            <a:gdLst/>
            <a:ahLst/>
            <a:cxnLst/>
            <a:rect l="l" t="t" r="r" b="b"/>
            <a:pathLst>
              <a:path w="2740660">
                <a:moveTo>
                  <a:pt x="0" y="0"/>
                </a:moveTo>
                <a:lnTo>
                  <a:pt x="2740660" y="0"/>
                </a:lnTo>
              </a:path>
            </a:pathLst>
          </a:custGeom>
          <a:ln w="507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245609" y="196977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09"/>
                </a:lnTo>
              </a:path>
            </a:pathLst>
          </a:custGeom>
          <a:ln w="507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512569" y="2136139"/>
            <a:ext cx="2730500" cy="0"/>
          </a:xfrm>
          <a:custGeom>
            <a:avLst/>
            <a:gdLst/>
            <a:ahLst/>
            <a:cxnLst/>
            <a:rect l="l" t="t" r="r" b="b"/>
            <a:pathLst>
              <a:path w="2730500">
                <a:moveTo>
                  <a:pt x="0" y="0"/>
                </a:moveTo>
                <a:lnTo>
                  <a:pt x="2730500" y="0"/>
                </a:lnTo>
              </a:path>
            </a:pathLst>
          </a:custGeom>
          <a:ln w="5079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515744" y="1976120"/>
            <a:ext cx="0" cy="157480"/>
          </a:xfrm>
          <a:custGeom>
            <a:avLst/>
            <a:gdLst/>
            <a:ahLst/>
            <a:cxnLst/>
            <a:rect l="l" t="t" r="r" b="b"/>
            <a:pathLst>
              <a:path h="157480">
                <a:moveTo>
                  <a:pt x="0" y="0"/>
                </a:moveTo>
                <a:lnTo>
                  <a:pt x="0" y="15748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512569" y="1972945"/>
            <a:ext cx="2730500" cy="0"/>
          </a:xfrm>
          <a:custGeom>
            <a:avLst/>
            <a:gdLst/>
            <a:ahLst/>
            <a:cxnLst/>
            <a:rect l="l" t="t" r="r" b="b"/>
            <a:pathLst>
              <a:path w="2730500">
                <a:moveTo>
                  <a:pt x="0" y="0"/>
                </a:moveTo>
                <a:lnTo>
                  <a:pt x="2730500" y="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239895" y="1976120"/>
            <a:ext cx="0" cy="157480"/>
          </a:xfrm>
          <a:custGeom>
            <a:avLst/>
            <a:gdLst/>
            <a:ahLst/>
            <a:cxnLst/>
            <a:rect l="l" t="t" r="r" b="b"/>
            <a:pathLst>
              <a:path h="157480">
                <a:moveTo>
                  <a:pt x="0" y="0"/>
                </a:moveTo>
                <a:lnTo>
                  <a:pt x="0" y="157479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518919" y="2131060"/>
            <a:ext cx="2717800" cy="0"/>
          </a:xfrm>
          <a:custGeom>
            <a:avLst/>
            <a:gdLst/>
            <a:ahLst/>
            <a:cxnLst/>
            <a:rect l="l" t="t" r="r" b="b"/>
            <a:pathLst>
              <a:path w="2717800">
                <a:moveTo>
                  <a:pt x="0" y="0"/>
                </a:moveTo>
                <a:lnTo>
                  <a:pt x="2717800" y="0"/>
                </a:lnTo>
              </a:path>
            </a:pathLst>
          </a:custGeom>
          <a:ln w="508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521460" y="198120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508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518919" y="1978660"/>
            <a:ext cx="2717800" cy="0"/>
          </a:xfrm>
          <a:custGeom>
            <a:avLst/>
            <a:gdLst/>
            <a:ahLst/>
            <a:cxnLst/>
            <a:rect l="l" t="t" r="r" b="b"/>
            <a:pathLst>
              <a:path w="2717800">
                <a:moveTo>
                  <a:pt x="0" y="0"/>
                </a:moveTo>
                <a:lnTo>
                  <a:pt x="2717800" y="0"/>
                </a:lnTo>
              </a:path>
            </a:pathLst>
          </a:custGeom>
          <a:ln w="508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234179" y="198120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508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524000" y="2125345"/>
            <a:ext cx="2707640" cy="0"/>
          </a:xfrm>
          <a:custGeom>
            <a:avLst/>
            <a:gdLst/>
            <a:ahLst/>
            <a:cxnLst/>
            <a:rect l="l" t="t" r="r" b="b"/>
            <a:pathLst>
              <a:path w="2707640">
                <a:moveTo>
                  <a:pt x="0" y="0"/>
                </a:moveTo>
                <a:lnTo>
                  <a:pt x="2707640" y="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527175" y="1986279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89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524000" y="1983739"/>
            <a:ext cx="2707640" cy="0"/>
          </a:xfrm>
          <a:custGeom>
            <a:avLst/>
            <a:gdLst/>
            <a:ahLst/>
            <a:cxnLst/>
            <a:rect l="l" t="t" r="r" b="b"/>
            <a:pathLst>
              <a:path w="2707640">
                <a:moveTo>
                  <a:pt x="0" y="0"/>
                </a:moveTo>
                <a:lnTo>
                  <a:pt x="2707640" y="0"/>
                </a:lnTo>
              </a:path>
            </a:pathLst>
          </a:custGeom>
          <a:ln w="5079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229100" y="1986279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90"/>
                </a:lnTo>
              </a:path>
            </a:pathLst>
          </a:custGeom>
          <a:ln w="5079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530350" y="2118995"/>
            <a:ext cx="2696210" cy="0"/>
          </a:xfrm>
          <a:custGeom>
            <a:avLst/>
            <a:gdLst/>
            <a:ahLst/>
            <a:cxnLst/>
            <a:rect l="l" t="t" r="r" b="b"/>
            <a:pathLst>
              <a:path w="2696210">
                <a:moveTo>
                  <a:pt x="0" y="0"/>
                </a:moveTo>
                <a:lnTo>
                  <a:pt x="2696210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532889" y="199262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508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530350" y="1989454"/>
            <a:ext cx="2696210" cy="0"/>
          </a:xfrm>
          <a:custGeom>
            <a:avLst/>
            <a:gdLst/>
            <a:ahLst/>
            <a:cxnLst/>
            <a:rect l="l" t="t" r="r" b="b"/>
            <a:pathLst>
              <a:path w="2696210">
                <a:moveTo>
                  <a:pt x="0" y="0"/>
                </a:moveTo>
                <a:lnTo>
                  <a:pt x="2696210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223384" y="199262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535430" y="2113279"/>
            <a:ext cx="2684780" cy="0"/>
          </a:xfrm>
          <a:custGeom>
            <a:avLst/>
            <a:gdLst/>
            <a:ahLst/>
            <a:cxnLst/>
            <a:rect l="l" t="t" r="r" b="b"/>
            <a:pathLst>
              <a:path w="2684779">
                <a:moveTo>
                  <a:pt x="0" y="0"/>
                </a:moveTo>
                <a:lnTo>
                  <a:pt x="2684780" y="0"/>
                </a:lnTo>
              </a:path>
            </a:pathLst>
          </a:custGeom>
          <a:ln w="507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538605" y="199897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535430" y="1995804"/>
            <a:ext cx="2684780" cy="0"/>
          </a:xfrm>
          <a:custGeom>
            <a:avLst/>
            <a:gdLst/>
            <a:ahLst/>
            <a:cxnLst/>
            <a:rect l="l" t="t" r="r" b="b"/>
            <a:pathLst>
              <a:path w="2684779">
                <a:moveTo>
                  <a:pt x="0" y="0"/>
                </a:moveTo>
                <a:lnTo>
                  <a:pt x="2684780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217670" y="199897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508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541780" y="2108200"/>
            <a:ext cx="2673350" cy="0"/>
          </a:xfrm>
          <a:custGeom>
            <a:avLst/>
            <a:gdLst/>
            <a:ahLst/>
            <a:cxnLst/>
            <a:rect l="l" t="t" r="r" b="b"/>
            <a:pathLst>
              <a:path w="2673350">
                <a:moveTo>
                  <a:pt x="0" y="0"/>
                </a:moveTo>
                <a:lnTo>
                  <a:pt x="2673349" y="0"/>
                </a:lnTo>
              </a:path>
            </a:pathLst>
          </a:custGeom>
          <a:ln w="508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544319" y="200406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507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541780" y="2001520"/>
            <a:ext cx="2673350" cy="0"/>
          </a:xfrm>
          <a:custGeom>
            <a:avLst/>
            <a:gdLst/>
            <a:ahLst/>
            <a:cxnLst/>
            <a:rect l="l" t="t" r="r" b="b"/>
            <a:pathLst>
              <a:path w="2673350">
                <a:moveTo>
                  <a:pt x="0" y="0"/>
                </a:moveTo>
                <a:lnTo>
                  <a:pt x="2673349" y="0"/>
                </a:lnTo>
              </a:path>
            </a:pathLst>
          </a:custGeom>
          <a:ln w="507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211954" y="200406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635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546860" y="2102485"/>
            <a:ext cx="2661920" cy="0"/>
          </a:xfrm>
          <a:custGeom>
            <a:avLst/>
            <a:gdLst/>
            <a:ahLst/>
            <a:cxnLst/>
            <a:rect l="l" t="t" r="r" b="b"/>
            <a:pathLst>
              <a:path w="2661920">
                <a:moveTo>
                  <a:pt x="0" y="0"/>
                </a:moveTo>
                <a:lnTo>
                  <a:pt x="2661919" y="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550035" y="2009139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90169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546860" y="2006600"/>
            <a:ext cx="2661920" cy="0"/>
          </a:xfrm>
          <a:custGeom>
            <a:avLst/>
            <a:gdLst/>
            <a:ahLst/>
            <a:cxnLst/>
            <a:rect l="l" t="t" r="r" b="b"/>
            <a:pathLst>
              <a:path w="2661920">
                <a:moveTo>
                  <a:pt x="0" y="0"/>
                </a:moveTo>
                <a:lnTo>
                  <a:pt x="2661919" y="0"/>
                </a:lnTo>
              </a:path>
            </a:pathLst>
          </a:custGeom>
          <a:ln w="508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206240" y="2009139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90170"/>
                </a:lnTo>
              </a:path>
            </a:pathLst>
          </a:custGeom>
          <a:ln w="5079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553210" y="2096770"/>
            <a:ext cx="2650490" cy="0"/>
          </a:xfrm>
          <a:custGeom>
            <a:avLst/>
            <a:gdLst/>
            <a:ahLst/>
            <a:cxnLst/>
            <a:rect l="l" t="t" r="r" b="b"/>
            <a:pathLst>
              <a:path w="2650490">
                <a:moveTo>
                  <a:pt x="0" y="0"/>
                </a:moveTo>
                <a:lnTo>
                  <a:pt x="2650490" y="0"/>
                </a:lnTo>
              </a:path>
            </a:pathLst>
          </a:custGeom>
          <a:ln w="507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553210" y="2015489"/>
            <a:ext cx="5080" cy="78740"/>
          </a:xfrm>
          <a:custGeom>
            <a:avLst/>
            <a:gdLst/>
            <a:ahLst/>
            <a:cxnLst/>
            <a:rect l="l" t="t" r="r" b="b"/>
            <a:pathLst>
              <a:path w="5080" h="78739">
                <a:moveTo>
                  <a:pt x="0" y="78739"/>
                </a:moveTo>
                <a:lnTo>
                  <a:pt x="5080" y="78739"/>
                </a:lnTo>
                <a:lnTo>
                  <a:pt x="5080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9C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553210" y="2012314"/>
            <a:ext cx="2650490" cy="0"/>
          </a:xfrm>
          <a:custGeom>
            <a:avLst/>
            <a:gdLst/>
            <a:ahLst/>
            <a:cxnLst/>
            <a:rect l="l" t="t" r="r" b="b"/>
            <a:pathLst>
              <a:path w="2650490">
                <a:moveTo>
                  <a:pt x="0" y="0"/>
                </a:moveTo>
                <a:lnTo>
                  <a:pt x="2650490" y="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197350" y="2015489"/>
            <a:ext cx="6350" cy="78740"/>
          </a:xfrm>
          <a:custGeom>
            <a:avLst/>
            <a:gdLst/>
            <a:ahLst/>
            <a:cxnLst/>
            <a:rect l="l" t="t" r="r" b="b"/>
            <a:pathLst>
              <a:path w="6350" h="78739">
                <a:moveTo>
                  <a:pt x="6350" y="0"/>
                </a:moveTo>
                <a:lnTo>
                  <a:pt x="0" y="0"/>
                </a:lnTo>
                <a:lnTo>
                  <a:pt x="0" y="78739"/>
                </a:lnTo>
                <a:lnTo>
                  <a:pt x="6350" y="78739"/>
                </a:lnTo>
                <a:lnTo>
                  <a:pt x="6350" y="0"/>
                </a:lnTo>
                <a:close/>
              </a:path>
            </a:pathLst>
          </a:custGeom>
          <a:solidFill>
            <a:srgbClr val="9C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558289" y="2091054"/>
            <a:ext cx="2639060" cy="0"/>
          </a:xfrm>
          <a:custGeom>
            <a:avLst/>
            <a:gdLst/>
            <a:ahLst/>
            <a:cxnLst/>
            <a:rect l="l" t="t" r="r" b="b"/>
            <a:pathLst>
              <a:path w="2639060">
                <a:moveTo>
                  <a:pt x="0" y="0"/>
                </a:moveTo>
                <a:lnTo>
                  <a:pt x="2639060" y="0"/>
                </a:lnTo>
              </a:path>
            </a:pathLst>
          </a:custGeom>
          <a:ln w="635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558289" y="2020570"/>
            <a:ext cx="5080" cy="67310"/>
          </a:xfrm>
          <a:custGeom>
            <a:avLst/>
            <a:gdLst/>
            <a:ahLst/>
            <a:cxnLst/>
            <a:rect l="l" t="t" r="r" b="b"/>
            <a:pathLst>
              <a:path w="5080" h="67310">
                <a:moveTo>
                  <a:pt x="0" y="67310"/>
                </a:moveTo>
                <a:lnTo>
                  <a:pt x="5079" y="67310"/>
                </a:lnTo>
                <a:lnTo>
                  <a:pt x="5079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558289" y="2018029"/>
            <a:ext cx="2639060" cy="0"/>
          </a:xfrm>
          <a:custGeom>
            <a:avLst/>
            <a:gdLst/>
            <a:ahLst/>
            <a:cxnLst/>
            <a:rect l="l" t="t" r="r" b="b"/>
            <a:pathLst>
              <a:path w="2639060">
                <a:moveTo>
                  <a:pt x="0" y="0"/>
                </a:moveTo>
                <a:lnTo>
                  <a:pt x="2639060" y="0"/>
                </a:lnTo>
              </a:path>
            </a:pathLst>
          </a:custGeom>
          <a:ln w="5079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192270" y="2020570"/>
            <a:ext cx="5080" cy="67310"/>
          </a:xfrm>
          <a:custGeom>
            <a:avLst/>
            <a:gdLst/>
            <a:ahLst/>
            <a:cxnLst/>
            <a:rect l="l" t="t" r="r" b="b"/>
            <a:pathLst>
              <a:path w="5079" h="67310">
                <a:moveTo>
                  <a:pt x="5079" y="0"/>
                </a:moveTo>
                <a:lnTo>
                  <a:pt x="0" y="0"/>
                </a:lnTo>
                <a:lnTo>
                  <a:pt x="0" y="67309"/>
                </a:lnTo>
                <a:lnTo>
                  <a:pt x="5079" y="67309"/>
                </a:lnTo>
                <a:lnTo>
                  <a:pt x="5079" y="0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563369" y="2085339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900" y="0"/>
                </a:lnTo>
              </a:path>
            </a:pathLst>
          </a:custGeom>
          <a:ln w="5079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563369" y="2026920"/>
            <a:ext cx="6350" cy="55880"/>
          </a:xfrm>
          <a:custGeom>
            <a:avLst/>
            <a:gdLst/>
            <a:ahLst/>
            <a:cxnLst/>
            <a:rect l="l" t="t" r="r" b="b"/>
            <a:pathLst>
              <a:path w="6350" h="55880">
                <a:moveTo>
                  <a:pt x="0" y="55880"/>
                </a:moveTo>
                <a:lnTo>
                  <a:pt x="6350" y="55880"/>
                </a:lnTo>
                <a:lnTo>
                  <a:pt x="6350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563369" y="2023745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900" y="0"/>
                </a:lnTo>
              </a:path>
            </a:pathLst>
          </a:custGeom>
          <a:ln w="635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185920" y="2026920"/>
            <a:ext cx="6350" cy="55880"/>
          </a:xfrm>
          <a:custGeom>
            <a:avLst/>
            <a:gdLst/>
            <a:ahLst/>
            <a:cxnLst/>
            <a:rect l="l" t="t" r="r" b="b"/>
            <a:pathLst>
              <a:path w="6350" h="55880">
                <a:moveTo>
                  <a:pt x="6350" y="0"/>
                </a:moveTo>
                <a:lnTo>
                  <a:pt x="0" y="0"/>
                </a:lnTo>
                <a:lnTo>
                  <a:pt x="0" y="55879"/>
                </a:lnTo>
                <a:lnTo>
                  <a:pt x="6350" y="55879"/>
                </a:lnTo>
                <a:lnTo>
                  <a:pt x="6350" y="0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569719" y="2079625"/>
            <a:ext cx="2616200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6200" y="0"/>
                </a:lnTo>
              </a:path>
            </a:pathLst>
          </a:custGeom>
          <a:ln w="635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569719" y="2032000"/>
            <a:ext cx="5080" cy="44450"/>
          </a:xfrm>
          <a:custGeom>
            <a:avLst/>
            <a:gdLst/>
            <a:ahLst/>
            <a:cxnLst/>
            <a:rect l="l" t="t" r="r" b="b"/>
            <a:pathLst>
              <a:path w="5080" h="44450">
                <a:moveTo>
                  <a:pt x="0" y="44450"/>
                </a:moveTo>
                <a:lnTo>
                  <a:pt x="5080" y="44450"/>
                </a:lnTo>
                <a:lnTo>
                  <a:pt x="508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569719" y="2029460"/>
            <a:ext cx="2616200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6200" y="0"/>
                </a:lnTo>
              </a:path>
            </a:pathLst>
          </a:custGeom>
          <a:ln w="508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180840" y="2032000"/>
            <a:ext cx="5080" cy="44450"/>
          </a:xfrm>
          <a:custGeom>
            <a:avLst/>
            <a:gdLst/>
            <a:ahLst/>
            <a:cxnLst/>
            <a:rect l="l" t="t" r="r" b="b"/>
            <a:pathLst>
              <a:path w="5079" h="44450">
                <a:moveTo>
                  <a:pt x="5080" y="0"/>
                </a:moveTo>
                <a:lnTo>
                  <a:pt x="0" y="0"/>
                </a:lnTo>
                <a:lnTo>
                  <a:pt x="0" y="44450"/>
                </a:lnTo>
                <a:lnTo>
                  <a:pt x="5080" y="44450"/>
                </a:lnTo>
                <a:lnTo>
                  <a:pt x="5080" y="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574800" y="2073910"/>
            <a:ext cx="2606040" cy="0"/>
          </a:xfrm>
          <a:custGeom>
            <a:avLst/>
            <a:gdLst/>
            <a:ahLst/>
            <a:cxnLst/>
            <a:rect l="l" t="t" r="r" b="b"/>
            <a:pathLst>
              <a:path w="2606040">
                <a:moveTo>
                  <a:pt x="0" y="0"/>
                </a:moveTo>
                <a:lnTo>
                  <a:pt x="2606040" y="0"/>
                </a:lnTo>
              </a:path>
            </a:pathLst>
          </a:custGeom>
          <a:ln w="508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574800" y="2037079"/>
            <a:ext cx="6350" cy="34290"/>
          </a:xfrm>
          <a:custGeom>
            <a:avLst/>
            <a:gdLst/>
            <a:ahLst/>
            <a:cxnLst/>
            <a:rect l="l" t="t" r="r" b="b"/>
            <a:pathLst>
              <a:path w="6350" h="34289">
                <a:moveTo>
                  <a:pt x="0" y="34289"/>
                </a:moveTo>
                <a:lnTo>
                  <a:pt x="6350" y="34289"/>
                </a:lnTo>
                <a:lnTo>
                  <a:pt x="635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574800" y="2034539"/>
            <a:ext cx="2606040" cy="0"/>
          </a:xfrm>
          <a:custGeom>
            <a:avLst/>
            <a:gdLst/>
            <a:ahLst/>
            <a:cxnLst/>
            <a:rect l="l" t="t" r="r" b="b"/>
            <a:pathLst>
              <a:path w="2606040">
                <a:moveTo>
                  <a:pt x="0" y="0"/>
                </a:moveTo>
                <a:lnTo>
                  <a:pt x="2606040" y="0"/>
                </a:lnTo>
              </a:path>
            </a:pathLst>
          </a:custGeom>
          <a:ln w="5079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175759" y="2037079"/>
            <a:ext cx="5080" cy="34290"/>
          </a:xfrm>
          <a:custGeom>
            <a:avLst/>
            <a:gdLst/>
            <a:ahLst/>
            <a:cxnLst/>
            <a:rect l="l" t="t" r="r" b="b"/>
            <a:pathLst>
              <a:path w="5079" h="34289">
                <a:moveTo>
                  <a:pt x="5079" y="0"/>
                </a:moveTo>
                <a:lnTo>
                  <a:pt x="0" y="0"/>
                </a:lnTo>
                <a:lnTo>
                  <a:pt x="0" y="34290"/>
                </a:lnTo>
                <a:lnTo>
                  <a:pt x="5079" y="34290"/>
                </a:lnTo>
                <a:lnTo>
                  <a:pt x="5079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581150" y="2068829"/>
            <a:ext cx="2594610" cy="0"/>
          </a:xfrm>
          <a:custGeom>
            <a:avLst/>
            <a:gdLst/>
            <a:ahLst/>
            <a:cxnLst/>
            <a:rect l="l" t="t" r="r" b="b"/>
            <a:pathLst>
              <a:path w="2594610">
                <a:moveTo>
                  <a:pt x="0" y="0"/>
                </a:moveTo>
                <a:lnTo>
                  <a:pt x="2594610" y="0"/>
                </a:lnTo>
              </a:path>
            </a:pathLst>
          </a:custGeom>
          <a:ln w="5079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581150" y="2043429"/>
            <a:ext cx="5080" cy="22860"/>
          </a:xfrm>
          <a:custGeom>
            <a:avLst/>
            <a:gdLst/>
            <a:ahLst/>
            <a:cxnLst/>
            <a:rect l="l" t="t" r="r" b="b"/>
            <a:pathLst>
              <a:path w="5080" h="22860">
                <a:moveTo>
                  <a:pt x="0" y="22860"/>
                </a:moveTo>
                <a:lnTo>
                  <a:pt x="5080" y="22860"/>
                </a:lnTo>
                <a:lnTo>
                  <a:pt x="508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581150" y="2040254"/>
            <a:ext cx="2594610" cy="0"/>
          </a:xfrm>
          <a:custGeom>
            <a:avLst/>
            <a:gdLst/>
            <a:ahLst/>
            <a:cxnLst/>
            <a:rect l="l" t="t" r="r" b="b"/>
            <a:pathLst>
              <a:path w="2594610">
                <a:moveTo>
                  <a:pt x="0" y="0"/>
                </a:moveTo>
                <a:lnTo>
                  <a:pt x="2594610" y="0"/>
                </a:lnTo>
              </a:path>
            </a:pathLst>
          </a:custGeom>
          <a:ln w="635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169409" y="2043429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60">
                <a:moveTo>
                  <a:pt x="6350" y="0"/>
                </a:moveTo>
                <a:lnTo>
                  <a:pt x="0" y="0"/>
                </a:lnTo>
                <a:lnTo>
                  <a:pt x="0" y="22860"/>
                </a:lnTo>
                <a:lnTo>
                  <a:pt x="6350" y="22860"/>
                </a:lnTo>
                <a:lnTo>
                  <a:pt x="6350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586230" y="2063114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180" y="0"/>
                </a:lnTo>
              </a:path>
            </a:pathLst>
          </a:custGeom>
          <a:ln w="635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586230" y="2048510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11430"/>
                </a:moveTo>
                <a:lnTo>
                  <a:pt x="6350" y="11430"/>
                </a:lnTo>
                <a:lnTo>
                  <a:pt x="635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586230" y="2045970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180" y="0"/>
                </a:lnTo>
              </a:path>
            </a:pathLst>
          </a:custGeom>
          <a:ln w="5079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164329" y="2048510"/>
            <a:ext cx="5080" cy="11430"/>
          </a:xfrm>
          <a:custGeom>
            <a:avLst/>
            <a:gdLst/>
            <a:ahLst/>
            <a:cxnLst/>
            <a:rect l="l" t="t" r="r" b="b"/>
            <a:pathLst>
              <a:path w="5079" h="11430">
                <a:moveTo>
                  <a:pt x="5080" y="0"/>
                </a:moveTo>
                <a:lnTo>
                  <a:pt x="0" y="0"/>
                </a:lnTo>
                <a:lnTo>
                  <a:pt x="0" y="11429"/>
                </a:lnTo>
                <a:lnTo>
                  <a:pt x="5080" y="11429"/>
                </a:lnTo>
                <a:lnTo>
                  <a:pt x="5080" y="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096010" y="1551939"/>
            <a:ext cx="3564890" cy="1004569"/>
          </a:xfrm>
          <a:custGeom>
            <a:avLst/>
            <a:gdLst/>
            <a:ahLst/>
            <a:cxnLst/>
            <a:rect l="l" t="t" r="r" b="b"/>
            <a:pathLst>
              <a:path w="3564890" h="1004569">
                <a:moveTo>
                  <a:pt x="1781810" y="1004570"/>
                </a:moveTo>
                <a:lnTo>
                  <a:pt x="0" y="1004570"/>
                </a:lnTo>
                <a:lnTo>
                  <a:pt x="0" y="0"/>
                </a:lnTo>
                <a:lnTo>
                  <a:pt x="3564890" y="0"/>
                </a:lnTo>
                <a:lnTo>
                  <a:pt x="3564890" y="1004570"/>
                </a:lnTo>
                <a:lnTo>
                  <a:pt x="1781810" y="100457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 txBox="1"/>
          <p:nvPr/>
        </p:nvSpPr>
        <p:spPr>
          <a:xfrm>
            <a:off x="1629410" y="1672590"/>
            <a:ext cx="2503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2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Gather</a:t>
            </a:r>
            <a:r>
              <a:rPr sz="2400" u="sng" spc="-3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30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1638300" y="2012950"/>
            <a:ext cx="2481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9FC00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9FC00"/>
                </a:solidFill>
                <a:latin typeface="Arial"/>
                <a:cs typeface="Arial"/>
              </a:rPr>
              <a:t>set</a:t>
            </a:r>
            <a:r>
              <a:rPr sz="2400" spc="-229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9FC00"/>
                </a:solidFill>
                <a:latin typeface="Arial"/>
                <a:cs typeface="Arial"/>
              </a:rPr>
              <a:t>standards.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094739" y="4745354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60">
                <a:moveTo>
                  <a:pt x="0" y="0"/>
                </a:moveTo>
                <a:lnTo>
                  <a:pt x="3566160" y="0"/>
                </a:lnTo>
              </a:path>
            </a:pathLst>
          </a:custGeom>
          <a:ln w="1650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102360" y="3030220"/>
            <a:ext cx="0" cy="1706880"/>
          </a:xfrm>
          <a:custGeom>
            <a:avLst/>
            <a:gdLst/>
            <a:ahLst/>
            <a:cxnLst/>
            <a:rect l="l" t="t" r="r" b="b"/>
            <a:pathLst>
              <a:path h="1706879">
                <a:moveTo>
                  <a:pt x="0" y="0"/>
                </a:moveTo>
                <a:lnTo>
                  <a:pt x="0" y="1706880"/>
                </a:lnTo>
              </a:path>
            </a:pathLst>
          </a:custGeom>
          <a:ln w="1524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094739" y="3022600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60">
                <a:moveTo>
                  <a:pt x="0" y="0"/>
                </a:moveTo>
                <a:lnTo>
                  <a:pt x="3566160" y="0"/>
                </a:lnTo>
              </a:path>
            </a:pathLst>
          </a:custGeom>
          <a:ln w="1523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653279" y="3030220"/>
            <a:ext cx="0" cy="1706880"/>
          </a:xfrm>
          <a:custGeom>
            <a:avLst/>
            <a:gdLst/>
            <a:ahLst/>
            <a:cxnLst/>
            <a:rect l="l" t="t" r="r" b="b"/>
            <a:pathLst>
              <a:path h="1706879">
                <a:moveTo>
                  <a:pt x="0" y="0"/>
                </a:moveTo>
                <a:lnTo>
                  <a:pt x="0" y="1706879"/>
                </a:lnTo>
              </a:path>
            </a:pathLst>
          </a:custGeom>
          <a:ln w="1523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109980" y="4729479"/>
            <a:ext cx="3535679" cy="0"/>
          </a:xfrm>
          <a:custGeom>
            <a:avLst/>
            <a:gdLst/>
            <a:ahLst/>
            <a:cxnLst/>
            <a:rect l="l" t="t" r="r" b="b"/>
            <a:pathLst>
              <a:path w="3535679">
                <a:moveTo>
                  <a:pt x="0" y="0"/>
                </a:moveTo>
                <a:lnTo>
                  <a:pt x="3535679" y="0"/>
                </a:lnTo>
              </a:path>
            </a:pathLst>
          </a:custGeom>
          <a:ln w="1524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118235" y="3046729"/>
            <a:ext cx="0" cy="1675130"/>
          </a:xfrm>
          <a:custGeom>
            <a:avLst/>
            <a:gdLst/>
            <a:ahLst/>
            <a:cxnLst/>
            <a:rect l="l" t="t" r="r" b="b"/>
            <a:pathLst>
              <a:path h="1675129">
                <a:moveTo>
                  <a:pt x="0" y="0"/>
                </a:moveTo>
                <a:lnTo>
                  <a:pt x="0" y="1675130"/>
                </a:lnTo>
              </a:path>
            </a:pathLst>
          </a:custGeom>
          <a:ln w="1650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109980" y="3038475"/>
            <a:ext cx="3535679" cy="0"/>
          </a:xfrm>
          <a:custGeom>
            <a:avLst/>
            <a:gdLst/>
            <a:ahLst/>
            <a:cxnLst/>
            <a:rect l="l" t="t" r="r" b="b"/>
            <a:pathLst>
              <a:path w="3535679">
                <a:moveTo>
                  <a:pt x="0" y="0"/>
                </a:moveTo>
                <a:lnTo>
                  <a:pt x="3535679" y="0"/>
                </a:lnTo>
              </a:path>
            </a:pathLst>
          </a:custGeom>
          <a:ln w="1651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637404" y="3046729"/>
            <a:ext cx="0" cy="1675130"/>
          </a:xfrm>
          <a:custGeom>
            <a:avLst/>
            <a:gdLst/>
            <a:ahLst/>
            <a:cxnLst/>
            <a:rect l="l" t="t" r="r" b="b"/>
            <a:pathLst>
              <a:path h="1675129">
                <a:moveTo>
                  <a:pt x="0" y="0"/>
                </a:moveTo>
                <a:lnTo>
                  <a:pt x="0" y="1675130"/>
                </a:lnTo>
              </a:path>
            </a:pathLst>
          </a:custGeom>
          <a:ln w="1651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126489" y="4713604"/>
            <a:ext cx="3502660" cy="0"/>
          </a:xfrm>
          <a:custGeom>
            <a:avLst/>
            <a:gdLst/>
            <a:ahLst/>
            <a:cxnLst/>
            <a:rect l="l" t="t" r="r" b="b"/>
            <a:pathLst>
              <a:path w="3502660">
                <a:moveTo>
                  <a:pt x="0" y="0"/>
                </a:moveTo>
                <a:lnTo>
                  <a:pt x="3502660" y="0"/>
                </a:lnTo>
              </a:path>
            </a:pathLst>
          </a:custGeom>
          <a:ln w="1650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134110" y="306197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79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524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126489" y="3054350"/>
            <a:ext cx="3502660" cy="0"/>
          </a:xfrm>
          <a:custGeom>
            <a:avLst/>
            <a:gdLst/>
            <a:ahLst/>
            <a:cxnLst/>
            <a:rect l="l" t="t" r="r" b="b"/>
            <a:pathLst>
              <a:path w="3502660">
                <a:moveTo>
                  <a:pt x="0" y="0"/>
                </a:moveTo>
                <a:lnTo>
                  <a:pt x="3502660" y="0"/>
                </a:lnTo>
              </a:path>
            </a:pathLst>
          </a:custGeom>
          <a:ln w="1523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621529" y="306197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79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523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141730" y="4697729"/>
            <a:ext cx="3472179" cy="0"/>
          </a:xfrm>
          <a:custGeom>
            <a:avLst/>
            <a:gdLst/>
            <a:ahLst/>
            <a:cxnLst/>
            <a:rect l="l" t="t" r="r" b="b"/>
            <a:pathLst>
              <a:path w="3472179">
                <a:moveTo>
                  <a:pt x="0" y="0"/>
                </a:moveTo>
                <a:lnTo>
                  <a:pt x="3472179" y="0"/>
                </a:lnTo>
              </a:path>
            </a:pathLst>
          </a:custGeom>
          <a:ln w="1524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149985" y="3078479"/>
            <a:ext cx="0" cy="1611630"/>
          </a:xfrm>
          <a:custGeom>
            <a:avLst/>
            <a:gdLst/>
            <a:ahLst/>
            <a:cxnLst/>
            <a:rect l="l" t="t" r="r" b="b"/>
            <a:pathLst>
              <a:path h="1611629">
                <a:moveTo>
                  <a:pt x="0" y="0"/>
                </a:moveTo>
                <a:lnTo>
                  <a:pt x="0" y="1611630"/>
                </a:lnTo>
              </a:path>
            </a:pathLst>
          </a:custGeom>
          <a:ln w="1650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141730" y="3070225"/>
            <a:ext cx="3472179" cy="0"/>
          </a:xfrm>
          <a:custGeom>
            <a:avLst/>
            <a:gdLst/>
            <a:ahLst/>
            <a:cxnLst/>
            <a:rect l="l" t="t" r="r" b="b"/>
            <a:pathLst>
              <a:path w="3472179">
                <a:moveTo>
                  <a:pt x="0" y="0"/>
                </a:moveTo>
                <a:lnTo>
                  <a:pt x="3472179" y="0"/>
                </a:lnTo>
              </a:path>
            </a:pathLst>
          </a:custGeom>
          <a:ln w="1651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605654" y="3078479"/>
            <a:ext cx="0" cy="1611630"/>
          </a:xfrm>
          <a:custGeom>
            <a:avLst/>
            <a:gdLst/>
            <a:ahLst/>
            <a:cxnLst/>
            <a:rect l="l" t="t" r="r" b="b"/>
            <a:pathLst>
              <a:path h="1611629">
                <a:moveTo>
                  <a:pt x="0" y="0"/>
                </a:moveTo>
                <a:lnTo>
                  <a:pt x="0" y="1611630"/>
                </a:lnTo>
              </a:path>
            </a:pathLst>
          </a:custGeom>
          <a:ln w="1651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158239" y="4681854"/>
            <a:ext cx="3439160" cy="0"/>
          </a:xfrm>
          <a:custGeom>
            <a:avLst/>
            <a:gdLst/>
            <a:ahLst/>
            <a:cxnLst/>
            <a:rect l="l" t="t" r="r" b="b"/>
            <a:pathLst>
              <a:path w="3439160">
                <a:moveTo>
                  <a:pt x="0" y="0"/>
                </a:moveTo>
                <a:lnTo>
                  <a:pt x="3439160" y="0"/>
                </a:lnTo>
              </a:path>
            </a:pathLst>
          </a:custGeom>
          <a:ln w="1650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165860" y="3093720"/>
            <a:ext cx="0" cy="1579880"/>
          </a:xfrm>
          <a:custGeom>
            <a:avLst/>
            <a:gdLst/>
            <a:ahLst/>
            <a:cxnLst/>
            <a:rect l="l" t="t" r="r" b="b"/>
            <a:pathLst>
              <a:path h="1579879">
                <a:moveTo>
                  <a:pt x="0" y="0"/>
                </a:moveTo>
                <a:lnTo>
                  <a:pt x="0" y="1579880"/>
                </a:lnTo>
              </a:path>
            </a:pathLst>
          </a:custGeom>
          <a:ln w="1524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158239" y="3086100"/>
            <a:ext cx="3439160" cy="0"/>
          </a:xfrm>
          <a:custGeom>
            <a:avLst/>
            <a:gdLst/>
            <a:ahLst/>
            <a:cxnLst/>
            <a:rect l="l" t="t" r="r" b="b"/>
            <a:pathLst>
              <a:path w="3439160">
                <a:moveTo>
                  <a:pt x="0" y="0"/>
                </a:moveTo>
                <a:lnTo>
                  <a:pt x="3439160" y="0"/>
                </a:lnTo>
              </a:path>
            </a:pathLst>
          </a:custGeom>
          <a:ln w="1523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589779" y="3093720"/>
            <a:ext cx="0" cy="1579880"/>
          </a:xfrm>
          <a:custGeom>
            <a:avLst/>
            <a:gdLst/>
            <a:ahLst/>
            <a:cxnLst/>
            <a:rect l="l" t="t" r="r" b="b"/>
            <a:pathLst>
              <a:path h="1579879">
                <a:moveTo>
                  <a:pt x="0" y="0"/>
                </a:moveTo>
                <a:lnTo>
                  <a:pt x="0" y="1579880"/>
                </a:lnTo>
              </a:path>
            </a:pathLst>
          </a:custGeom>
          <a:ln w="1523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173480" y="4665979"/>
            <a:ext cx="3408679" cy="0"/>
          </a:xfrm>
          <a:custGeom>
            <a:avLst/>
            <a:gdLst/>
            <a:ahLst/>
            <a:cxnLst/>
            <a:rect l="l" t="t" r="r" b="b"/>
            <a:pathLst>
              <a:path w="3408679">
                <a:moveTo>
                  <a:pt x="0" y="0"/>
                </a:moveTo>
                <a:lnTo>
                  <a:pt x="3408679" y="0"/>
                </a:lnTo>
              </a:path>
            </a:pathLst>
          </a:custGeom>
          <a:ln w="1524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181735" y="3110229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8130"/>
                </a:lnTo>
              </a:path>
            </a:pathLst>
          </a:custGeom>
          <a:ln w="1650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173480" y="3101975"/>
            <a:ext cx="3408679" cy="0"/>
          </a:xfrm>
          <a:custGeom>
            <a:avLst/>
            <a:gdLst/>
            <a:ahLst/>
            <a:cxnLst/>
            <a:rect l="l" t="t" r="r" b="b"/>
            <a:pathLst>
              <a:path w="3408679">
                <a:moveTo>
                  <a:pt x="0" y="0"/>
                </a:moveTo>
                <a:lnTo>
                  <a:pt x="3408679" y="0"/>
                </a:lnTo>
              </a:path>
            </a:pathLst>
          </a:custGeom>
          <a:ln w="1651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573904" y="3110229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8130"/>
                </a:lnTo>
              </a:path>
            </a:pathLst>
          </a:custGeom>
          <a:ln w="1651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189989" y="4650104"/>
            <a:ext cx="3375660" cy="0"/>
          </a:xfrm>
          <a:custGeom>
            <a:avLst/>
            <a:gdLst/>
            <a:ahLst/>
            <a:cxnLst/>
            <a:rect l="l" t="t" r="r" b="b"/>
            <a:pathLst>
              <a:path w="3375660">
                <a:moveTo>
                  <a:pt x="0" y="0"/>
                </a:moveTo>
                <a:lnTo>
                  <a:pt x="3375660" y="0"/>
                </a:lnTo>
              </a:path>
            </a:pathLst>
          </a:custGeom>
          <a:ln w="1650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197610" y="3125470"/>
            <a:ext cx="0" cy="1516380"/>
          </a:xfrm>
          <a:custGeom>
            <a:avLst/>
            <a:gdLst/>
            <a:ahLst/>
            <a:cxnLst/>
            <a:rect l="l" t="t" r="r" b="b"/>
            <a:pathLst>
              <a:path h="1516379">
                <a:moveTo>
                  <a:pt x="0" y="0"/>
                </a:moveTo>
                <a:lnTo>
                  <a:pt x="0" y="1516380"/>
                </a:lnTo>
              </a:path>
            </a:pathLst>
          </a:custGeom>
          <a:ln w="1524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189989" y="3117850"/>
            <a:ext cx="3375660" cy="0"/>
          </a:xfrm>
          <a:custGeom>
            <a:avLst/>
            <a:gdLst/>
            <a:ahLst/>
            <a:cxnLst/>
            <a:rect l="l" t="t" r="r" b="b"/>
            <a:pathLst>
              <a:path w="3375660">
                <a:moveTo>
                  <a:pt x="0" y="0"/>
                </a:moveTo>
                <a:lnTo>
                  <a:pt x="3375660" y="0"/>
                </a:lnTo>
              </a:path>
            </a:pathLst>
          </a:custGeom>
          <a:ln w="1523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558029" y="3125470"/>
            <a:ext cx="0" cy="1516380"/>
          </a:xfrm>
          <a:custGeom>
            <a:avLst/>
            <a:gdLst/>
            <a:ahLst/>
            <a:cxnLst/>
            <a:rect l="l" t="t" r="r" b="b"/>
            <a:pathLst>
              <a:path h="1516379">
                <a:moveTo>
                  <a:pt x="0" y="0"/>
                </a:moveTo>
                <a:lnTo>
                  <a:pt x="0" y="1516379"/>
                </a:lnTo>
              </a:path>
            </a:pathLst>
          </a:custGeom>
          <a:ln w="1523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205230" y="4634229"/>
            <a:ext cx="3345179" cy="0"/>
          </a:xfrm>
          <a:custGeom>
            <a:avLst/>
            <a:gdLst/>
            <a:ahLst/>
            <a:cxnLst/>
            <a:rect l="l" t="t" r="r" b="b"/>
            <a:pathLst>
              <a:path w="3345179">
                <a:moveTo>
                  <a:pt x="0" y="0"/>
                </a:moveTo>
                <a:lnTo>
                  <a:pt x="3345179" y="0"/>
                </a:lnTo>
              </a:path>
            </a:pathLst>
          </a:custGeom>
          <a:ln w="1524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213485" y="3141979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0"/>
                </a:moveTo>
                <a:lnTo>
                  <a:pt x="0" y="1484630"/>
                </a:lnTo>
              </a:path>
            </a:pathLst>
          </a:custGeom>
          <a:ln w="1650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205230" y="3133725"/>
            <a:ext cx="3345179" cy="0"/>
          </a:xfrm>
          <a:custGeom>
            <a:avLst/>
            <a:gdLst/>
            <a:ahLst/>
            <a:cxnLst/>
            <a:rect l="l" t="t" r="r" b="b"/>
            <a:pathLst>
              <a:path w="3345179">
                <a:moveTo>
                  <a:pt x="0" y="0"/>
                </a:moveTo>
                <a:lnTo>
                  <a:pt x="3345179" y="0"/>
                </a:lnTo>
              </a:path>
            </a:pathLst>
          </a:custGeom>
          <a:ln w="1651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542790" y="3141979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0"/>
                </a:moveTo>
                <a:lnTo>
                  <a:pt x="0" y="1484630"/>
                </a:lnTo>
              </a:path>
            </a:pathLst>
          </a:custGeom>
          <a:ln w="1523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221739" y="4618354"/>
            <a:ext cx="3313429" cy="0"/>
          </a:xfrm>
          <a:custGeom>
            <a:avLst/>
            <a:gdLst/>
            <a:ahLst/>
            <a:cxnLst/>
            <a:rect l="l" t="t" r="r" b="b"/>
            <a:pathLst>
              <a:path w="3313429">
                <a:moveTo>
                  <a:pt x="0" y="0"/>
                </a:moveTo>
                <a:lnTo>
                  <a:pt x="3313430" y="0"/>
                </a:lnTo>
              </a:path>
            </a:pathLst>
          </a:custGeom>
          <a:ln w="1650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229360" y="3157220"/>
            <a:ext cx="0" cy="1452880"/>
          </a:xfrm>
          <a:custGeom>
            <a:avLst/>
            <a:gdLst/>
            <a:ahLst/>
            <a:cxnLst/>
            <a:rect l="l" t="t" r="r" b="b"/>
            <a:pathLst>
              <a:path h="1452879">
                <a:moveTo>
                  <a:pt x="0" y="0"/>
                </a:moveTo>
                <a:lnTo>
                  <a:pt x="0" y="1452880"/>
                </a:lnTo>
              </a:path>
            </a:pathLst>
          </a:custGeom>
          <a:ln w="1524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221739" y="3149600"/>
            <a:ext cx="3313429" cy="0"/>
          </a:xfrm>
          <a:custGeom>
            <a:avLst/>
            <a:gdLst/>
            <a:ahLst/>
            <a:cxnLst/>
            <a:rect l="l" t="t" r="r" b="b"/>
            <a:pathLst>
              <a:path w="3313429">
                <a:moveTo>
                  <a:pt x="0" y="0"/>
                </a:moveTo>
                <a:lnTo>
                  <a:pt x="3313430" y="0"/>
                </a:lnTo>
              </a:path>
            </a:pathLst>
          </a:custGeom>
          <a:ln w="1523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526915" y="3157220"/>
            <a:ext cx="0" cy="1452880"/>
          </a:xfrm>
          <a:custGeom>
            <a:avLst/>
            <a:gdLst/>
            <a:ahLst/>
            <a:cxnLst/>
            <a:rect l="l" t="t" r="r" b="b"/>
            <a:pathLst>
              <a:path h="1452879">
                <a:moveTo>
                  <a:pt x="0" y="0"/>
                </a:moveTo>
                <a:lnTo>
                  <a:pt x="0" y="1452879"/>
                </a:lnTo>
              </a:path>
            </a:pathLst>
          </a:custGeom>
          <a:ln w="1651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236980" y="4602479"/>
            <a:ext cx="3281679" cy="0"/>
          </a:xfrm>
          <a:custGeom>
            <a:avLst/>
            <a:gdLst/>
            <a:ahLst/>
            <a:cxnLst/>
            <a:rect l="l" t="t" r="r" b="b"/>
            <a:pathLst>
              <a:path w="3281679">
                <a:moveTo>
                  <a:pt x="0" y="0"/>
                </a:moveTo>
                <a:lnTo>
                  <a:pt x="3281679" y="0"/>
                </a:lnTo>
              </a:path>
            </a:pathLst>
          </a:custGeom>
          <a:ln w="1524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244600" y="3172460"/>
            <a:ext cx="0" cy="1422400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2399"/>
                </a:lnTo>
              </a:path>
            </a:pathLst>
          </a:custGeom>
          <a:ln w="1523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236980" y="3164839"/>
            <a:ext cx="3281679" cy="0"/>
          </a:xfrm>
          <a:custGeom>
            <a:avLst/>
            <a:gdLst/>
            <a:ahLst/>
            <a:cxnLst/>
            <a:rect l="l" t="t" r="r" b="b"/>
            <a:pathLst>
              <a:path w="3281679">
                <a:moveTo>
                  <a:pt x="0" y="0"/>
                </a:moveTo>
                <a:lnTo>
                  <a:pt x="3281679" y="0"/>
                </a:lnTo>
              </a:path>
            </a:pathLst>
          </a:custGeom>
          <a:ln w="1524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511040" y="3172460"/>
            <a:ext cx="0" cy="1422400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2400"/>
                </a:lnTo>
              </a:path>
            </a:pathLst>
          </a:custGeom>
          <a:ln w="1523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252219" y="4587240"/>
            <a:ext cx="3251200" cy="0"/>
          </a:xfrm>
          <a:custGeom>
            <a:avLst/>
            <a:gdLst/>
            <a:ahLst/>
            <a:cxnLst/>
            <a:rect l="l" t="t" r="r" b="b"/>
            <a:pathLst>
              <a:path w="3251200">
                <a:moveTo>
                  <a:pt x="0" y="0"/>
                </a:moveTo>
                <a:lnTo>
                  <a:pt x="3251200" y="0"/>
                </a:lnTo>
              </a:path>
            </a:pathLst>
          </a:custGeom>
          <a:ln w="1523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260475" y="3188970"/>
            <a:ext cx="0" cy="1390650"/>
          </a:xfrm>
          <a:custGeom>
            <a:avLst/>
            <a:gdLst/>
            <a:ahLst/>
            <a:cxnLst/>
            <a:rect l="l" t="t" r="r" b="b"/>
            <a:pathLst>
              <a:path h="1390650">
                <a:moveTo>
                  <a:pt x="0" y="0"/>
                </a:moveTo>
                <a:lnTo>
                  <a:pt x="0" y="1390650"/>
                </a:lnTo>
              </a:path>
            </a:pathLst>
          </a:custGeom>
          <a:ln w="1651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252219" y="3180714"/>
            <a:ext cx="3251200" cy="0"/>
          </a:xfrm>
          <a:custGeom>
            <a:avLst/>
            <a:gdLst/>
            <a:ahLst/>
            <a:cxnLst/>
            <a:rect l="l" t="t" r="r" b="b"/>
            <a:pathLst>
              <a:path w="3251200">
                <a:moveTo>
                  <a:pt x="0" y="0"/>
                </a:moveTo>
                <a:lnTo>
                  <a:pt x="3251200" y="0"/>
                </a:lnTo>
              </a:path>
            </a:pathLst>
          </a:custGeom>
          <a:ln w="1650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495165" y="3188970"/>
            <a:ext cx="0" cy="1390650"/>
          </a:xfrm>
          <a:custGeom>
            <a:avLst/>
            <a:gdLst/>
            <a:ahLst/>
            <a:cxnLst/>
            <a:rect l="l" t="t" r="r" b="b"/>
            <a:pathLst>
              <a:path h="1390650">
                <a:moveTo>
                  <a:pt x="0" y="0"/>
                </a:moveTo>
                <a:lnTo>
                  <a:pt x="0" y="1390649"/>
                </a:lnTo>
              </a:path>
            </a:pathLst>
          </a:custGeom>
          <a:ln w="1651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268730" y="4571365"/>
            <a:ext cx="3218180" cy="0"/>
          </a:xfrm>
          <a:custGeom>
            <a:avLst/>
            <a:gdLst/>
            <a:ahLst/>
            <a:cxnLst/>
            <a:rect l="l" t="t" r="r" b="b"/>
            <a:pathLst>
              <a:path w="3218179">
                <a:moveTo>
                  <a:pt x="0" y="0"/>
                </a:moveTo>
                <a:lnTo>
                  <a:pt x="3218180" y="0"/>
                </a:lnTo>
              </a:path>
            </a:pathLst>
          </a:custGeom>
          <a:ln w="1651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276350" y="3204210"/>
            <a:ext cx="0" cy="1358900"/>
          </a:xfrm>
          <a:custGeom>
            <a:avLst/>
            <a:gdLst/>
            <a:ahLst/>
            <a:cxnLst/>
            <a:rect l="l" t="t" r="r" b="b"/>
            <a:pathLst>
              <a:path h="1358900">
                <a:moveTo>
                  <a:pt x="0" y="0"/>
                </a:moveTo>
                <a:lnTo>
                  <a:pt x="0" y="1358899"/>
                </a:lnTo>
              </a:path>
            </a:pathLst>
          </a:custGeom>
          <a:ln w="1523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268730" y="3196589"/>
            <a:ext cx="3218180" cy="0"/>
          </a:xfrm>
          <a:custGeom>
            <a:avLst/>
            <a:gdLst/>
            <a:ahLst/>
            <a:cxnLst/>
            <a:rect l="l" t="t" r="r" b="b"/>
            <a:pathLst>
              <a:path w="3218179">
                <a:moveTo>
                  <a:pt x="0" y="0"/>
                </a:moveTo>
                <a:lnTo>
                  <a:pt x="3218180" y="0"/>
                </a:lnTo>
              </a:path>
            </a:pathLst>
          </a:custGeom>
          <a:ln w="1524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479290" y="3204210"/>
            <a:ext cx="0" cy="1358900"/>
          </a:xfrm>
          <a:custGeom>
            <a:avLst/>
            <a:gdLst/>
            <a:ahLst/>
            <a:cxnLst/>
            <a:rect l="l" t="t" r="r" b="b"/>
            <a:pathLst>
              <a:path h="1358900">
                <a:moveTo>
                  <a:pt x="0" y="0"/>
                </a:moveTo>
                <a:lnTo>
                  <a:pt x="0" y="1358900"/>
                </a:lnTo>
              </a:path>
            </a:pathLst>
          </a:custGeom>
          <a:ln w="1523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283969" y="4555490"/>
            <a:ext cx="3187700" cy="0"/>
          </a:xfrm>
          <a:custGeom>
            <a:avLst/>
            <a:gdLst/>
            <a:ahLst/>
            <a:cxnLst/>
            <a:rect l="l" t="t" r="r" b="b"/>
            <a:pathLst>
              <a:path w="3187700">
                <a:moveTo>
                  <a:pt x="0" y="0"/>
                </a:moveTo>
                <a:lnTo>
                  <a:pt x="3187700" y="0"/>
                </a:lnTo>
              </a:path>
            </a:pathLst>
          </a:custGeom>
          <a:ln w="1523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292225" y="3220720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50"/>
                </a:lnTo>
              </a:path>
            </a:pathLst>
          </a:custGeom>
          <a:ln w="1651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283969" y="3212464"/>
            <a:ext cx="3187700" cy="0"/>
          </a:xfrm>
          <a:custGeom>
            <a:avLst/>
            <a:gdLst/>
            <a:ahLst/>
            <a:cxnLst/>
            <a:rect l="l" t="t" r="r" b="b"/>
            <a:pathLst>
              <a:path w="3187700">
                <a:moveTo>
                  <a:pt x="0" y="0"/>
                </a:moveTo>
                <a:lnTo>
                  <a:pt x="3187700" y="0"/>
                </a:lnTo>
              </a:path>
            </a:pathLst>
          </a:custGeom>
          <a:ln w="1650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463415" y="3220720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49"/>
                </a:lnTo>
              </a:path>
            </a:pathLst>
          </a:custGeom>
          <a:ln w="1651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300480" y="4539615"/>
            <a:ext cx="3154680" cy="0"/>
          </a:xfrm>
          <a:custGeom>
            <a:avLst/>
            <a:gdLst/>
            <a:ahLst/>
            <a:cxnLst/>
            <a:rect l="l" t="t" r="r" b="b"/>
            <a:pathLst>
              <a:path w="3154679">
                <a:moveTo>
                  <a:pt x="0" y="0"/>
                </a:moveTo>
                <a:lnTo>
                  <a:pt x="3154680" y="0"/>
                </a:lnTo>
              </a:path>
            </a:pathLst>
          </a:custGeom>
          <a:ln w="1651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308100" y="323596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399"/>
                </a:lnTo>
              </a:path>
            </a:pathLst>
          </a:custGeom>
          <a:ln w="1523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300480" y="3228339"/>
            <a:ext cx="3154680" cy="0"/>
          </a:xfrm>
          <a:custGeom>
            <a:avLst/>
            <a:gdLst/>
            <a:ahLst/>
            <a:cxnLst/>
            <a:rect l="l" t="t" r="r" b="b"/>
            <a:pathLst>
              <a:path w="3154679">
                <a:moveTo>
                  <a:pt x="0" y="0"/>
                </a:moveTo>
                <a:lnTo>
                  <a:pt x="3154680" y="0"/>
                </a:lnTo>
              </a:path>
            </a:pathLst>
          </a:custGeom>
          <a:ln w="1524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447540" y="323596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1523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315719" y="4523740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4200" y="0"/>
                </a:lnTo>
              </a:path>
            </a:pathLst>
          </a:custGeom>
          <a:ln w="1523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323975" y="3252470"/>
            <a:ext cx="0" cy="1263650"/>
          </a:xfrm>
          <a:custGeom>
            <a:avLst/>
            <a:gdLst/>
            <a:ahLst/>
            <a:cxnLst/>
            <a:rect l="l" t="t" r="r" b="b"/>
            <a:pathLst>
              <a:path h="1263650">
                <a:moveTo>
                  <a:pt x="0" y="0"/>
                </a:moveTo>
                <a:lnTo>
                  <a:pt x="0" y="1263650"/>
                </a:lnTo>
              </a:path>
            </a:pathLst>
          </a:custGeom>
          <a:ln w="1651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315719" y="3244214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4200" y="0"/>
                </a:lnTo>
              </a:path>
            </a:pathLst>
          </a:custGeom>
          <a:ln w="1650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431665" y="3252470"/>
            <a:ext cx="0" cy="1263650"/>
          </a:xfrm>
          <a:custGeom>
            <a:avLst/>
            <a:gdLst/>
            <a:ahLst/>
            <a:cxnLst/>
            <a:rect l="l" t="t" r="r" b="b"/>
            <a:pathLst>
              <a:path h="1263650">
                <a:moveTo>
                  <a:pt x="0" y="0"/>
                </a:moveTo>
                <a:lnTo>
                  <a:pt x="0" y="1263649"/>
                </a:lnTo>
              </a:path>
            </a:pathLst>
          </a:custGeom>
          <a:ln w="1651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332230" y="4507865"/>
            <a:ext cx="3091180" cy="0"/>
          </a:xfrm>
          <a:custGeom>
            <a:avLst/>
            <a:gdLst/>
            <a:ahLst/>
            <a:cxnLst/>
            <a:rect l="l" t="t" r="r" b="b"/>
            <a:pathLst>
              <a:path w="3091179">
                <a:moveTo>
                  <a:pt x="0" y="0"/>
                </a:moveTo>
                <a:lnTo>
                  <a:pt x="3091180" y="0"/>
                </a:lnTo>
              </a:path>
            </a:pathLst>
          </a:custGeom>
          <a:ln w="1651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339850" y="3267709"/>
            <a:ext cx="0" cy="1231900"/>
          </a:xfrm>
          <a:custGeom>
            <a:avLst/>
            <a:gdLst/>
            <a:ahLst/>
            <a:cxnLst/>
            <a:rect l="l" t="t" r="r" b="b"/>
            <a:pathLst>
              <a:path h="1231900">
                <a:moveTo>
                  <a:pt x="0" y="0"/>
                </a:moveTo>
                <a:lnTo>
                  <a:pt x="0" y="1231899"/>
                </a:lnTo>
              </a:path>
            </a:pathLst>
          </a:custGeom>
          <a:ln w="1523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332230" y="3260090"/>
            <a:ext cx="3091180" cy="0"/>
          </a:xfrm>
          <a:custGeom>
            <a:avLst/>
            <a:gdLst/>
            <a:ahLst/>
            <a:cxnLst/>
            <a:rect l="l" t="t" r="r" b="b"/>
            <a:pathLst>
              <a:path w="3091179">
                <a:moveTo>
                  <a:pt x="0" y="0"/>
                </a:moveTo>
                <a:lnTo>
                  <a:pt x="3091180" y="0"/>
                </a:lnTo>
              </a:path>
            </a:pathLst>
          </a:custGeom>
          <a:ln w="1524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415790" y="3267709"/>
            <a:ext cx="0" cy="1231900"/>
          </a:xfrm>
          <a:custGeom>
            <a:avLst/>
            <a:gdLst/>
            <a:ahLst/>
            <a:cxnLst/>
            <a:rect l="l" t="t" r="r" b="b"/>
            <a:pathLst>
              <a:path h="1231900">
                <a:moveTo>
                  <a:pt x="0" y="0"/>
                </a:moveTo>
                <a:lnTo>
                  <a:pt x="0" y="1231900"/>
                </a:lnTo>
              </a:path>
            </a:pathLst>
          </a:custGeom>
          <a:ln w="1523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347469" y="449199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523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355725" y="3284220"/>
            <a:ext cx="0" cy="1200150"/>
          </a:xfrm>
          <a:custGeom>
            <a:avLst/>
            <a:gdLst/>
            <a:ahLst/>
            <a:cxnLst/>
            <a:rect l="l" t="t" r="r" b="b"/>
            <a:pathLst>
              <a:path h="1200150">
                <a:moveTo>
                  <a:pt x="0" y="0"/>
                </a:moveTo>
                <a:lnTo>
                  <a:pt x="0" y="1200150"/>
                </a:lnTo>
              </a:path>
            </a:pathLst>
          </a:custGeom>
          <a:ln w="1651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347469" y="3275965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650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400550" y="3284220"/>
            <a:ext cx="0" cy="1200150"/>
          </a:xfrm>
          <a:custGeom>
            <a:avLst/>
            <a:gdLst/>
            <a:ahLst/>
            <a:cxnLst/>
            <a:rect l="l" t="t" r="r" b="b"/>
            <a:pathLst>
              <a:path h="1200150">
                <a:moveTo>
                  <a:pt x="0" y="0"/>
                </a:moveTo>
                <a:lnTo>
                  <a:pt x="0" y="1200149"/>
                </a:lnTo>
              </a:path>
            </a:pathLst>
          </a:custGeom>
          <a:ln w="1524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363980" y="4476115"/>
            <a:ext cx="3028950" cy="0"/>
          </a:xfrm>
          <a:custGeom>
            <a:avLst/>
            <a:gdLst/>
            <a:ahLst/>
            <a:cxnLst/>
            <a:rect l="l" t="t" r="r" b="b"/>
            <a:pathLst>
              <a:path w="3028950">
                <a:moveTo>
                  <a:pt x="0" y="0"/>
                </a:moveTo>
                <a:lnTo>
                  <a:pt x="3028949" y="0"/>
                </a:lnTo>
              </a:path>
            </a:pathLst>
          </a:custGeom>
          <a:ln w="1651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371600" y="3299459"/>
            <a:ext cx="0" cy="1168400"/>
          </a:xfrm>
          <a:custGeom>
            <a:avLst/>
            <a:gdLst/>
            <a:ahLst/>
            <a:cxnLst/>
            <a:rect l="l" t="t" r="r" b="b"/>
            <a:pathLst>
              <a:path h="1168400">
                <a:moveTo>
                  <a:pt x="0" y="0"/>
                </a:moveTo>
                <a:lnTo>
                  <a:pt x="0" y="1168399"/>
                </a:lnTo>
              </a:path>
            </a:pathLst>
          </a:custGeom>
          <a:ln w="1523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363980" y="3291840"/>
            <a:ext cx="3028950" cy="0"/>
          </a:xfrm>
          <a:custGeom>
            <a:avLst/>
            <a:gdLst/>
            <a:ahLst/>
            <a:cxnLst/>
            <a:rect l="l" t="t" r="r" b="b"/>
            <a:pathLst>
              <a:path w="3028950">
                <a:moveTo>
                  <a:pt x="0" y="0"/>
                </a:moveTo>
                <a:lnTo>
                  <a:pt x="3028949" y="0"/>
                </a:lnTo>
              </a:path>
            </a:pathLst>
          </a:custGeom>
          <a:ln w="1524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384675" y="3299459"/>
            <a:ext cx="0" cy="1168400"/>
          </a:xfrm>
          <a:custGeom>
            <a:avLst/>
            <a:gdLst/>
            <a:ahLst/>
            <a:cxnLst/>
            <a:rect l="l" t="t" r="r" b="b"/>
            <a:pathLst>
              <a:path h="1168400">
                <a:moveTo>
                  <a:pt x="0" y="0"/>
                </a:moveTo>
                <a:lnTo>
                  <a:pt x="0" y="1168400"/>
                </a:lnTo>
              </a:path>
            </a:pathLst>
          </a:custGeom>
          <a:ln w="1650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379219" y="4460240"/>
            <a:ext cx="2997200" cy="0"/>
          </a:xfrm>
          <a:custGeom>
            <a:avLst/>
            <a:gdLst/>
            <a:ahLst/>
            <a:cxnLst/>
            <a:rect l="l" t="t" r="r" b="b"/>
            <a:pathLst>
              <a:path w="2997200">
                <a:moveTo>
                  <a:pt x="0" y="0"/>
                </a:moveTo>
                <a:lnTo>
                  <a:pt x="2997200" y="0"/>
                </a:lnTo>
              </a:path>
            </a:pathLst>
          </a:custGeom>
          <a:ln w="1523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386839" y="3314700"/>
            <a:ext cx="0" cy="1137920"/>
          </a:xfrm>
          <a:custGeom>
            <a:avLst/>
            <a:gdLst/>
            <a:ahLst/>
            <a:cxnLst/>
            <a:rect l="l" t="t" r="r" b="b"/>
            <a:pathLst>
              <a:path h="1137920">
                <a:moveTo>
                  <a:pt x="0" y="0"/>
                </a:moveTo>
                <a:lnTo>
                  <a:pt x="0" y="1137920"/>
                </a:lnTo>
              </a:path>
            </a:pathLst>
          </a:custGeom>
          <a:ln w="1524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379219" y="3307079"/>
            <a:ext cx="2997200" cy="0"/>
          </a:xfrm>
          <a:custGeom>
            <a:avLst/>
            <a:gdLst/>
            <a:ahLst/>
            <a:cxnLst/>
            <a:rect l="l" t="t" r="r" b="b"/>
            <a:pathLst>
              <a:path w="2997200">
                <a:moveTo>
                  <a:pt x="0" y="0"/>
                </a:moveTo>
                <a:lnTo>
                  <a:pt x="2997200" y="0"/>
                </a:lnTo>
              </a:path>
            </a:pathLst>
          </a:custGeom>
          <a:ln w="1523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368800" y="3314700"/>
            <a:ext cx="0" cy="1137920"/>
          </a:xfrm>
          <a:custGeom>
            <a:avLst/>
            <a:gdLst/>
            <a:ahLst/>
            <a:cxnLst/>
            <a:rect l="l" t="t" r="r" b="b"/>
            <a:pathLst>
              <a:path h="1137920">
                <a:moveTo>
                  <a:pt x="0" y="0"/>
                </a:moveTo>
                <a:lnTo>
                  <a:pt x="0" y="1137920"/>
                </a:lnTo>
              </a:path>
            </a:pathLst>
          </a:custGeom>
          <a:ln w="1524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394460" y="4445000"/>
            <a:ext cx="2966720" cy="0"/>
          </a:xfrm>
          <a:custGeom>
            <a:avLst/>
            <a:gdLst/>
            <a:ahLst/>
            <a:cxnLst/>
            <a:rect l="l" t="t" r="r" b="b"/>
            <a:pathLst>
              <a:path w="2966720">
                <a:moveTo>
                  <a:pt x="0" y="0"/>
                </a:moveTo>
                <a:lnTo>
                  <a:pt x="2966719" y="0"/>
                </a:lnTo>
              </a:path>
            </a:pathLst>
          </a:custGeom>
          <a:ln w="1524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402714" y="3331209"/>
            <a:ext cx="0" cy="1106170"/>
          </a:xfrm>
          <a:custGeom>
            <a:avLst/>
            <a:gdLst/>
            <a:ahLst/>
            <a:cxnLst/>
            <a:rect l="l" t="t" r="r" b="b"/>
            <a:pathLst>
              <a:path h="1106170">
                <a:moveTo>
                  <a:pt x="0" y="0"/>
                </a:moveTo>
                <a:lnTo>
                  <a:pt x="0" y="1106169"/>
                </a:lnTo>
              </a:path>
            </a:pathLst>
          </a:custGeom>
          <a:ln w="1650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394460" y="3322954"/>
            <a:ext cx="2966720" cy="0"/>
          </a:xfrm>
          <a:custGeom>
            <a:avLst/>
            <a:gdLst/>
            <a:ahLst/>
            <a:cxnLst/>
            <a:rect l="l" t="t" r="r" b="b"/>
            <a:pathLst>
              <a:path w="2966720">
                <a:moveTo>
                  <a:pt x="0" y="0"/>
                </a:moveTo>
                <a:lnTo>
                  <a:pt x="2966719" y="0"/>
                </a:lnTo>
              </a:path>
            </a:pathLst>
          </a:custGeom>
          <a:ln w="1651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352925" y="3331209"/>
            <a:ext cx="0" cy="1106170"/>
          </a:xfrm>
          <a:custGeom>
            <a:avLst/>
            <a:gdLst/>
            <a:ahLst/>
            <a:cxnLst/>
            <a:rect l="l" t="t" r="r" b="b"/>
            <a:pathLst>
              <a:path h="1106170">
                <a:moveTo>
                  <a:pt x="0" y="0"/>
                </a:moveTo>
                <a:lnTo>
                  <a:pt x="0" y="1106170"/>
                </a:lnTo>
              </a:path>
            </a:pathLst>
          </a:custGeom>
          <a:ln w="1650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410969" y="4429125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ln w="1650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418589" y="334645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524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410969" y="3338829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ln w="1523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337050" y="334645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524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426210" y="4413250"/>
            <a:ext cx="2903220" cy="0"/>
          </a:xfrm>
          <a:custGeom>
            <a:avLst/>
            <a:gdLst/>
            <a:ahLst/>
            <a:cxnLst/>
            <a:rect l="l" t="t" r="r" b="b"/>
            <a:pathLst>
              <a:path w="2903220">
                <a:moveTo>
                  <a:pt x="0" y="0"/>
                </a:moveTo>
                <a:lnTo>
                  <a:pt x="2903219" y="0"/>
                </a:lnTo>
              </a:path>
            </a:pathLst>
          </a:custGeom>
          <a:ln w="1524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434464" y="3362959"/>
            <a:ext cx="0" cy="1042669"/>
          </a:xfrm>
          <a:custGeom>
            <a:avLst/>
            <a:gdLst/>
            <a:ahLst/>
            <a:cxnLst/>
            <a:rect l="l" t="t" r="r" b="b"/>
            <a:pathLst>
              <a:path h="1042670">
                <a:moveTo>
                  <a:pt x="0" y="0"/>
                </a:moveTo>
                <a:lnTo>
                  <a:pt x="0" y="1042669"/>
                </a:lnTo>
              </a:path>
            </a:pathLst>
          </a:custGeom>
          <a:ln w="1650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426210" y="3354704"/>
            <a:ext cx="2903220" cy="0"/>
          </a:xfrm>
          <a:custGeom>
            <a:avLst/>
            <a:gdLst/>
            <a:ahLst/>
            <a:cxnLst/>
            <a:rect l="l" t="t" r="r" b="b"/>
            <a:pathLst>
              <a:path w="2903220">
                <a:moveTo>
                  <a:pt x="0" y="0"/>
                </a:moveTo>
                <a:lnTo>
                  <a:pt x="2903219" y="0"/>
                </a:lnTo>
              </a:path>
            </a:pathLst>
          </a:custGeom>
          <a:ln w="1651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321175" y="3362959"/>
            <a:ext cx="0" cy="1042669"/>
          </a:xfrm>
          <a:custGeom>
            <a:avLst/>
            <a:gdLst/>
            <a:ahLst/>
            <a:cxnLst/>
            <a:rect l="l" t="t" r="r" b="b"/>
            <a:pathLst>
              <a:path h="1042670">
                <a:moveTo>
                  <a:pt x="0" y="0"/>
                </a:moveTo>
                <a:lnTo>
                  <a:pt x="0" y="1042669"/>
                </a:lnTo>
              </a:path>
            </a:pathLst>
          </a:custGeom>
          <a:ln w="1650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442719" y="4397375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200" y="0"/>
                </a:lnTo>
              </a:path>
            </a:pathLst>
          </a:custGeom>
          <a:ln w="1650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450339" y="337820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20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1524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442719" y="3370579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200" y="0"/>
                </a:lnTo>
              </a:path>
            </a:pathLst>
          </a:custGeom>
          <a:ln w="1523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305300" y="337820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20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1524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457960" y="4381500"/>
            <a:ext cx="2839720" cy="0"/>
          </a:xfrm>
          <a:custGeom>
            <a:avLst/>
            <a:gdLst/>
            <a:ahLst/>
            <a:cxnLst/>
            <a:rect l="l" t="t" r="r" b="b"/>
            <a:pathLst>
              <a:path w="2839720">
                <a:moveTo>
                  <a:pt x="0" y="0"/>
                </a:moveTo>
                <a:lnTo>
                  <a:pt x="2839719" y="0"/>
                </a:lnTo>
              </a:path>
            </a:pathLst>
          </a:custGeom>
          <a:ln w="1524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466214" y="3394709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69"/>
                </a:lnTo>
              </a:path>
            </a:pathLst>
          </a:custGeom>
          <a:ln w="1650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457960" y="3386454"/>
            <a:ext cx="2839720" cy="0"/>
          </a:xfrm>
          <a:custGeom>
            <a:avLst/>
            <a:gdLst/>
            <a:ahLst/>
            <a:cxnLst/>
            <a:rect l="l" t="t" r="r" b="b"/>
            <a:pathLst>
              <a:path w="2839720">
                <a:moveTo>
                  <a:pt x="0" y="0"/>
                </a:moveTo>
                <a:lnTo>
                  <a:pt x="2839719" y="0"/>
                </a:lnTo>
              </a:path>
            </a:pathLst>
          </a:custGeom>
          <a:ln w="1651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290059" y="3394709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69"/>
                </a:lnTo>
              </a:path>
            </a:pathLst>
          </a:custGeom>
          <a:ln w="1523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474469" y="4365625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0" y="0"/>
                </a:moveTo>
                <a:lnTo>
                  <a:pt x="2807970" y="0"/>
                </a:lnTo>
              </a:path>
            </a:pathLst>
          </a:custGeom>
          <a:ln w="1650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482089" y="3409950"/>
            <a:ext cx="0" cy="947419"/>
          </a:xfrm>
          <a:custGeom>
            <a:avLst/>
            <a:gdLst/>
            <a:ahLst/>
            <a:cxnLst/>
            <a:rect l="l" t="t" r="r" b="b"/>
            <a:pathLst>
              <a:path h="947420">
                <a:moveTo>
                  <a:pt x="0" y="0"/>
                </a:moveTo>
                <a:lnTo>
                  <a:pt x="0" y="947419"/>
                </a:lnTo>
              </a:path>
            </a:pathLst>
          </a:custGeom>
          <a:ln w="1524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474469" y="3402329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0" y="0"/>
                </a:moveTo>
                <a:lnTo>
                  <a:pt x="2807970" y="0"/>
                </a:lnTo>
              </a:path>
            </a:pathLst>
          </a:custGeom>
          <a:ln w="1523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274184" y="3409950"/>
            <a:ext cx="0" cy="947419"/>
          </a:xfrm>
          <a:custGeom>
            <a:avLst/>
            <a:gdLst/>
            <a:ahLst/>
            <a:cxnLst/>
            <a:rect l="l" t="t" r="r" b="b"/>
            <a:pathLst>
              <a:path h="947420">
                <a:moveTo>
                  <a:pt x="0" y="0"/>
                </a:moveTo>
                <a:lnTo>
                  <a:pt x="0" y="947419"/>
                </a:lnTo>
              </a:path>
            </a:pathLst>
          </a:custGeom>
          <a:ln w="1651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489710" y="4349750"/>
            <a:ext cx="2776220" cy="0"/>
          </a:xfrm>
          <a:custGeom>
            <a:avLst/>
            <a:gdLst/>
            <a:ahLst/>
            <a:cxnLst/>
            <a:rect l="l" t="t" r="r" b="b"/>
            <a:pathLst>
              <a:path w="2776220">
                <a:moveTo>
                  <a:pt x="0" y="0"/>
                </a:moveTo>
                <a:lnTo>
                  <a:pt x="2776219" y="0"/>
                </a:lnTo>
              </a:path>
            </a:pathLst>
          </a:custGeom>
          <a:ln w="1524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497964" y="3426459"/>
            <a:ext cx="0" cy="915669"/>
          </a:xfrm>
          <a:custGeom>
            <a:avLst/>
            <a:gdLst/>
            <a:ahLst/>
            <a:cxnLst/>
            <a:rect l="l" t="t" r="r" b="b"/>
            <a:pathLst>
              <a:path h="915670">
                <a:moveTo>
                  <a:pt x="0" y="0"/>
                </a:moveTo>
                <a:lnTo>
                  <a:pt x="0" y="915669"/>
                </a:lnTo>
              </a:path>
            </a:pathLst>
          </a:custGeom>
          <a:ln w="1650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489710" y="3418204"/>
            <a:ext cx="2776220" cy="0"/>
          </a:xfrm>
          <a:custGeom>
            <a:avLst/>
            <a:gdLst/>
            <a:ahLst/>
            <a:cxnLst/>
            <a:rect l="l" t="t" r="r" b="b"/>
            <a:pathLst>
              <a:path w="2776220">
                <a:moveTo>
                  <a:pt x="0" y="0"/>
                </a:moveTo>
                <a:lnTo>
                  <a:pt x="2776219" y="0"/>
                </a:lnTo>
              </a:path>
            </a:pathLst>
          </a:custGeom>
          <a:ln w="1651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258309" y="3426459"/>
            <a:ext cx="0" cy="915669"/>
          </a:xfrm>
          <a:custGeom>
            <a:avLst/>
            <a:gdLst/>
            <a:ahLst/>
            <a:cxnLst/>
            <a:rect l="l" t="t" r="r" b="b"/>
            <a:pathLst>
              <a:path h="915670">
                <a:moveTo>
                  <a:pt x="0" y="0"/>
                </a:moveTo>
                <a:lnTo>
                  <a:pt x="0" y="915669"/>
                </a:lnTo>
              </a:path>
            </a:pathLst>
          </a:custGeom>
          <a:ln w="1523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506219" y="4333875"/>
            <a:ext cx="2744470" cy="0"/>
          </a:xfrm>
          <a:custGeom>
            <a:avLst/>
            <a:gdLst/>
            <a:ahLst/>
            <a:cxnLst/>
            <a:rect l="l" t="t" r="r" b="b"/>
            <a:pathLst>
              <a:path w="2744470">
                <a:moveTo>
                  <a:pt x="0" y="0"/>
                </a:moveTo>
                <a:lnTo>
                  <a:pt x="2744470" y="0"/>
                </a:lnTo>
              </a:path>
            </a:pathLst>
          </a:custGeom>
          <a:ln w="1650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513839" y="3441700"/>
            <a:ext cx="0" cy="883919"/>
          </a:xfrm>
          <a:custGeom>
            <a:avLst/>
            <a:gdLst/>
            <a:ahLst/>
            <a:cxnLst/>
            <a:rect l="l" t="t" r="r" b="b"/>
            <a:pathLst>
              <a:path h="883920">
                <a:moveTo>
                  <a:pt x="0" y="0"/>
                </a:moveTo>
                <a:lnTo>
                  <a:pt x="0" y="883919"/>
                </a:lnTo>
              </a:path>
            </a:pathLst>
          </a:custGeom>
          <a:ln w="1524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506219" y="3434079"/>
            <a:ext cx="2744470" cy="0"/>
          </a:xfrm>
          <a:custGeom>
            <a:avLst/>
            <a:gdLst/>
            <a:ahLst/>
            <a:cxnLst/>
            <a:rect l="l" t="t" r="r" b="b"/>
            <a:pathLst>
              <a:path w="2744470">
                <a:moveTo>
                  <a:pt x="0" y="0"/>
                </a:moveTo>
                <a:lnTo>
                  <a:pt x="2744470" y="0"/>
                </a:lnTo>
              </a:path>
            </a:pathLst>
          </a:custGeom>
          <a:ln w="1523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242434" y="3441700"/>
            <a:ext cx="0" cy="883919"/>
          </a:xfrm>
          <a:custGeom>
            <a:avLst/>
            <a:gdLst/>
            <a:ahLst/>
            <a:cxnLst/>
            <a:rect l="l" t="t" r="r" b="b"/>
            <a:pathLst>
              <a:path h="883920">
                <a:moveTo>
                  <a:pt x="0" y="0"/>
                </a:moveTo>
                <a:lnTo>
                  <a:pt x="0" y="883919"/>
                </a:lnTo>
              </a:path>
            </a:pathLst>
          </a:custGeom>
          <a:ln w="1651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521460" y="4318000"/>
            <a:ext cx="2712720" cy="0"/>
          </a:xfrm>
          <a:custGeom>
            <a:avLst/>
            <a:gdLst/>
            <a:ahLst/>
            <a:cxnLst/>
            <a:rect l="l" t="t" r="r" b="b"/>
            <a:pathLst>
              <a:path w="2712720">
                <a:moveTo>
                  <a:pt x="0" y="0"/>
                </a:moveTo>
                <a:lnTo>
                  <a:pt x="2712719" y="0"/>
                </a:lnTo>
              </a:path>
            </a:pathLst>
          </a:custGeom>
          <a:ln w="1524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529080" y="3456940"/>
            <a:ext cx="0" cy="853440"/>
          </a:xfrm>
          <a:custGeom>
            <a:avLst/>
            <a:gdLst/>
            <a:ahLst/>
            <a:cxnLst/>
            <a:rect l="l" t="t" r="r" b="b"/>
            <a:pathLst>
              <a:path h="853439">
                <a:moveTo>
                  <a:pt x="0" y="0"/>
                </a:moveTo>
                <a:lnTo>
                  <a:pt x="0" y="853439"/>
                </a:lnTo>
              </a:path>
            </a:pathLst>
          </a:custGeom>
          <a:ln w="1524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521460" y="3449320"/>
            <a:ext cx="2712720" cy="0"/>
          </a:xfrm>
          <a:custGeom>
            <a:avLst/>
            <a:gdLst/>
            <a:ahLst/>
            <a:cxnLst/>
            <a:rect l="l" t="t" r="r" b="b"/>
            <a:pathLst>
              <a:path w="2712720">
                <a:moveTo>
                  <a:pt x="0" y="0"/>
                </a:moveTo>
                <a:lnTo>
                  <a:pt x="2712719" y="0"/>
                </a:lnTo>
              </a:path>
            </a:pathLst>
          </a:custGeom>
          <a:ln w="1523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226559" y="3456940"/>
            <a:ext cx="0" cy="853440"/>
          </a:xfrm>
          <a:custGeom>
            <a:avLst/>
            <a:gdLst/>
            <a:ahLst/>
            <a:cxnLst/>
            <a:rect l="l" t="t" r="r" b="b"/>
            <a:pathLst>
              <a:path h="853439">
                <a:moveTo>
                  <a:pt x="0" y="0"/>
                </a:moveTo>
                <a:lnTo>
                  <a:pt x="0" y="853440"/>
                </a:lnTo>
              </a:path>
            </a:pathLst>
          </a:custGeom>
          <a:ln w="1523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536700" y="4302759"/>
            <a:ext cx="2682240" cy="0"/>
          </a:xfrm>
          <a:custGeom>
            <a:avLst/>
            <a:gdLst/>
            <a:ahLst/>
            <a:cxnLst/>
            <a:rect l="l" t="t" r="r" b="b"/>
            <a:pathLst>
              <a:path w="2682240">
                <a:moveTo>
                  <a:pt x="0" y="0"/>
                </a:moveTo>
                <a:lnTo>
                  <a:pt x="2682240" y="0"/>
                </a:lnTo>
              </a:path>
            </a:pathLst>
          </a:custGeom>
          <a:ln w="1523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544955" y="3473450"/>
            <a:ext cx="0" cy="821690"/>
          </a:xfrm>
          <a:custGeom>
            <a:avLst/>
            <a:gdLst/>
            <a:ahLst/>
            <a:cxnLst/>
            <a:rect l="l" t="t" r="r" b="b"/>
            <a:pathLst>
              <a:path h="821689">
                <a:moveTo>
                  <a:pt x="0" y="0"/>
                </a:moveTo>
                <a:lnTo>
                  <a:pt x="0" y="821689"/>
                </a:lnTo>
              </a:path>
            </a:pathLst>
          </a:custGeom>
          <a:ln w="1650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536700" y="3465195"/>
            <a:ext cx="2682240" cy="0"/>
          </a:xfrm>
          <a:custGeom>
            <a:avLst/>
            <a:gdLst/>
            <a:ahLst/>
            <a:cxnLst/>
            <a:rect l="l" t="t" r="r" b="b"/>
            <a:pathLst>
              <a:path w="2682240">
                <a:moveTo>
                  <a:pt x="0" y="0"/>
                </a:moveTo>
                <a:lnTo>
                  <a:pt x="2682240" y="0"/>
                </a:lnTo>
              </a:path>
            </a:pathLst>
          </a:custGeom>
          <a:ln w="1651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210684" y="3473450"/>
            <a:ext cx="0" cy="821690"/>
          </a:xfrm>
          <a:custGeom>
            <a:avLst/>
            <a:gdLst/>
            <a:ahLst/>
            <a:cxnLst/>
            <a:rect l="l" t="t" r="r" b="b"/>
            <a:pathLst>
              <a:path h="821689">
                <a:moveTo>
                  <a:pt x="0" y="0"/>
                </a:moveTo>
                <a:lnTo>
                  <a:pt x="0" y="821689"/>
                </a:lnTo>
              </a:path>
            </a:pathLst>
          </a:custGeom>
          <a:ln w="1651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553210" y="4286884"/>
            <a:ext cx="2649220" cy="0"/>
          </a:xfrm>
          <a:custGeom>
            <a:avLst/>
            <a:gdLst/>
            <a:ahLst/>
            <a:cxnLst/>
            <a:rect l="l" t="t" r="r" b="b"/>
            <a:pathLst>
              <a:path w="2649220">
                <a:moveTo>
                  <a:pt x="0" y="0"/>
                </a:moveTo>
                <a:lnTo>
                  <a:pt x="2649219" y="0"/>
                </a:lnTo>
              </a:path>
            </a:pathLst>
          </a:custGeom>
          <a:ln w="1651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560830" y="3488690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939"/>
                </a:lnTo>
              </a:path>
            </a:pathLst>
          </a:custGeom>
          <a:ln w="1524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553210" y="3481070"/>
            <a:ext cx="2649220" cy="0"/>
          </a:xfrm>
          <a:custGeom>
            <a:avLst/>
            <a:gdLst/>
            <a:ahLst/>
            <a:cxnLst/>
            <a:rect l="l" t="t" r="r" b="b"/>
            <a:pathLst>
              <a:path w="2649220">
                <a:moveTo>
                  <a:pt x="0" y="0"/>
                </a:moveTo>
                <a:lnTo>
                  <a:pt x="2649219" y="0"/>
                </a:lnTo>
              </a:path>
            </a:pathLst>
          </a:custGeom>
          <a:ln w="1523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194809" y="3488690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940"/>
                </a:lnTo>
              </a:path>
            </a:pathLst>
          </a:custGeom>
          <a:ln w="1523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568450" y="4271009"/>
            <a:ext cx="2618740" cy="0"/>
          </a:xfrm>
          <a:custGeom>
            <a:avLst/>
            <a:gdLst/>
            <a:ahLst/>
            <a:cxnLst/>
            <a:rect l="l" t="t" r="r" b="b"/>
            <a:pathLst>
              <a:path w="2618740">
                <a:moveTo>
                  <a:pt x="0" y="0"/>
                </a:moveTo>
                <a:lnTo>
                  <a:pt x="2618740" y="0"/>
                </a:lnTo>
              </a:path>
            </a:pathLst>
          </a:custGeom>
          <a:ln w="1523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576705" y="3505200"/>
            <a:ext cx="0" cy="758190"/>
          </a:xfrm>
          <a:custGeom>
            <a:avLst/>
            <a:gdLst/>
            <a:ahLst/>
            <a:cxnLst/>
            <a:rect l="l" t="t" r="r" b="b"/>
            <a:pathLst>
              <a:path h="758189">
                <a:moveTo>
                  <a:pt x="0" y="0"/>
                </a:moveTo>
                <a:lnTo>
                  <a:pt x="0" y="758189"/>
                </a:lnTo>
              </a:path>
            </a:pathLst>
          </a:custGeom>
          <a:ln w="1650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568450" y="3496945"/>
            <a:ext cx="2618740" cy="0"/>
          </a:xfrm>
          <a:custGeom>
            <a:avLst/>
            <a:gdLst/>
            <a:ahLst/>
            <a:cxnLst/>
            <a:rect l="l" t="t" r="r" b="b"/>
            <a:pathLst>
              <a:path w="2618740">
                <a:moveTo>
                  <a:pt x="0" y="0"/>
                </a:moveTo>
                <a:lnTo>
                  <a:pt x="2618740" y="0"/>
                </a:lnTo>
              </a:path>
            </a:pathLst>
          </a:custGeom>
          <a:ln w="1651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179570" y="3505200"/>
            <a:ext cx="0" cy="758190"/>
          </a:xfrm>
          <a:custGeom>
            <a:avLst/>
            <a:gdLst/>
            <a:ahLst/>
            <a:cxnLst/>
            <a:rect l="l" t="t" r="r" b="b"/>
            <a:pathLst>
              <a:path h="758189">
                <a:moveTo>
                  <a:pt x="0" y="0"/>
                </a:moveTo>
                <a:lnTo>
                  <a:pt x="0" y="758189"/>
                </a:lnTo>
              </a:path>
            </a:pathLst>
          </a:custGeom>
          <a:ln w="1523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584960" y="4255134"/>
            <a:ext cx="2586990" cy="0"/>
          </a:xfrm>
          <a:custGeom>
            <a:avLst/>
            <a:gdLst/>
            <a:ahLst/>
            <a:cxnLst/>
            <a:rect l="l" t="t" r="r" b="b"/>
            <a:pathLst>
              <a:path w="2586990">
                <a:moveTo>
                  <a:pt x="0" y="0"/>
                </a:moveTo>
                <a:lnTo>
                  <a:pt x="2586990" y="0"/>
                </a:lnTo>
              </a:path>
            </a:pathLst>
          </a:custGeom>
          <a:ln w="1651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592580" y="352044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39"/>
                </a:lnTo>
              </a:path>
            </a:pathLst>
          </a:custGeom>
          <a:ln w="1524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584960" y="3512820"/>
            <a:ext cx="2586990" cy="0"/>
          </a:xfrm>
          <a:custGeom>
            <a:avLst/>
            <a:gdLst/>
            <a:ahLst/>
            <a:cxnLst/>
            <a:rect l="l" t="t" r="r" b="b"/>
            <a:pathLst>
              <a:path w="2586990">
                <a:moveTo>
                  <a:pt x="0" y="0"/>
                </a:moveTo>
                <a:lnTo>
                  <a:pt x="2586990" y="0"/>
                </a:lnTo>
              </a:path>
            </a:pathLst>
          </a:custGeom>
          <a:ln w="1523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163695" y="352044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1651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600200" y="4239259"/>
            <a:ext cx="2555240" cy="0"/>
          </a:xfrm>
          <a:custGeom>
            <a:avLst/>
            <a:gdLst/>
            <a:ahLst/>
            <a:cxnLst/>
            <a:rect l="l" t="t" r="r" b="b"/>
            <a:pathLst>
              <a:path w="2555240">
                <a:moveTo>
                  <a:pt x="0" y="0"/>
                </a:moveTo>
                <a:lnTo>
                  <a:pt x="2555240" y="0"/>
                </a:lnTo>
              </a:path>
            </a:pathLst>
          </a:custGeom>
          <a:ln w="1523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608455" y="3536950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689"/>
                </a:lnTo>
              </a:path>
            </a:pathLst>
          </a:custGeom>
          <a:ln w="1650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600200" y="3528695"/>
            <a:ext cx="2555240" cy="0"/>
          </a:xfrm>
          <a:custGeom>
            <a:avLst/>
            <a:gdLst/>
            <a:ahLst/>
            <a:cxnLst/>
            <a:rect l="l" t="t" r="r" b="b"/>
            <a:pathLst>
              <a:path w="2555240">
                <a:moveTo>
                  <a:pt x="0" y="0"/>
                </a:moveTo>
                <a:lnTo>
                  <a:pt x="2555240" y="0"/>
                </a:lnTo>
              </a:path>
            </a:pathLst>
          </a:custGeom>
          <a:ln w="1651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147820" y="3536950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689"/>
                </a:lnTo>
              </a:path>
            </a:pathLst>
          </a:custGeom>
          <a:ln w="1523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616710" y="4223384"/>
            <a:ext cx="2523490" cy="0"/>
          </a:xfrm>
          <a:custGeom>
            <a:avLst/>
            <a:gdLst/>
            <a:ahLst/>
            <a:cxnLst/>
            <a:rect l="l" t="t" r="r" b="b"/>
            <a:pathLst>
              <a:path w="2523490">
                <a:moveTo>
                  <a:pt x="0" y="0"/>
                </a:moveTo>
                <a:lnTo>
                  <a:pt x="2523490" y="0"/>
                </a:lnTo>
              </a:path>
            </a:pathLst>
          </a:custGeom>
          <a:ln w="1651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624330" y="3552190"/>
            <a:ext cx="0" cy="662940"/>
          </a:xfrm>
          <a:custGeom>
            <a:avLst/>
            <a:gdLst/>
            <a:ahLst/>
            <a:cxnLst/>
            <a:rect l="l" t="t" r="r" b="b"/>
            <a:pathLst>
              <a:path h="662939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1524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616710" y="3544570"/>
            <a:ext cx="2523490" cy="0"/>
          </a:xfrm>
          <a:custGeom>
            <a:avLst/>
            <a:gdLst/>
            <a:ahLst/>
            <a:cxnLst/>
            <a:rect l="l" t="t" r="r" b="b"/>
            <a:pathLst>
              <a:path w="2523490">
                <a:moveTo>
                  <a:pt x="0" y="0"/>
                </a:moveTo>
                <a:lnTo>
                  <a:pt x="2523490" y="0"/>
                </a:lnTo>
              </a:path>
            </a:pathLst>
          </a:custGeom>
          <a:ln w="1523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4131945" y="3552190"/>
            <a:ext cx="0" cy="662940"/>
          </a:xfrm>
          <a:custGeom>
            <a:avLst/>
            <a:gdLst/>
            <a:ahLst/>
            <a:cxnLst/>
            <a:rect l="l" t="t" r="r" b="b"/>
            <a:pathLst>
              <a:path h="662939">
                <a:moveTo>
                  <a:pt x="0" y="0"/>
                </a:moveTo>
                <a:lnTo>
                  <a:pt x="0" y="662940"/>
                </a:lnTo>
              </a:path>
            </a:pathLst>
          </a:custGeom>
          <a:ln w="1651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631950" y="4207509"/>
            <a:ext cx="2491740" cy="0"/>
          </a:xfrm>
          <a:custGeom>
            <a:avLst/>
            <a:gdLst/>
            <a:ahLst/>
            <a:cxnLst/>
            <a:rect l="l" t="t" r="r" b="b"/>
            <a:pathLst>
              <a:path w="2491740">
                <a:moveTo>
                  <a:pt x="0" y="0"/>
                </a:moveTo>
                <a:lnTo>
                  <a:pt x="2491740" y="0"/>
                </a:lnTo>
              </a:path>
            </a:pathLst>
          </a:custGeom>
          <a:ln w="1523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640204" y="3568700"/>
            <a:ext cx="0" cy="631190"/>
          </a:xfrm>
          <a:custGeom>
            <a:avLst/>
            <a:gdLst/>
            <a:ahLst/>
            <a:cxnLst/>
            <a:rect l="l" t="t" r="r" b="b"/>
            <a:pathLst>
              <a:path h="631189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651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631950" y="3560445"/>
            <a:ext cx="2491740" cy="0"/>
          </a:xfrm>
          <a:custGeom>
            <a:avLst/>
            <a:gdLst/>
            <a:ahLst/>
            <a:cxnLst/>
            <a:rect l="l" t="t" r="r" b="b"/>
            <a:pathLst>
              <a:path w="2491740">
                <a:moveTo>
                  <a:pt x="0" y="0"/>
                </a:moveTo>
                <a:lnTo>
                  <a:pt x="2491740" y="0"/>
                </a:lnTo>
              </a:path>
            </a:pathLst>
          </a:custGeom>
          <a:ln w="1651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116070" y="3568700"/>
            <a:ext cx="0" cy="631190"/>
          </a:xfrm>
          <a:custGeom>
            <a:avLst/>
            <a:gdLst/>
            <a:ahLst/>
            <a:cxnLst/>
            <a:rect l="l" t="t" r="r" b="b"/>
            <a:pathLst>
              <a:path h="631189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523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648460" y="4191634"/>
            <a:ext cx="2459990" cy="0"/>
          </a:xfrm>
          <a:custGeom>
            <a:avLst/>
            <a:gdLst/>
            <a:ahLst/>
            <a:cxnLst/>
            <a:rect l="l" t="t" r="r" b="b"/>
            <a:pathLst>
              <a:path w="2459990">
                <a:moveTo>
                  <a:pt x="0" y="0"/>
                </a:moveTo>
                <a:lnTo>
                  <a:pt x="2459990" y="0"/>
                </a:lnTo>
              </a:path>
            </a:pathLst>
          </a:custGeom>
          <a:ln w="1651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656079" y="3583940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39"/>
                </a:lnTo>
              </a:path>
            </a:pathLst>
          </a:custGeom>
          <a:ln w="1523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648460" y="3576320"/>
            <a:ext cx="2459990" cy="0"/>
          </a:xfrm>
          <a:custGeom>
            <a:avLst/>
            <a:gdLst/>
            <a:ahLst/>
            <a:cxnLst/>
            <a:rect l="l" t="t" r="r" b="b"/>
            <a:pathLst>
              <a:path w="2459990">
                <a:moveTo>
                  <a:pt x="0" y="0"/>
                </a:moveTo>
                <a:lnTo>
                  <a:pt x="2459990" y="0"/>
                </a:lnTo>
              </a:path>
            </a:pathLst>
          </a:custGeom>
          <a:ln w="1523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100195" y="3583940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40"/>
                </a:lnTo>
              </a:path>
            </a:pathLst>
          </a:custGeom>
          <a:ln w="1651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663700" y="4175759"/>
            <a:ext cx="2428240" cy="0"/>
          </a:xfrm>
          <a:custGeom>
            <a:avLst/>
            <a:gdLst/>
            <a:ahLst/>
            <a:cxnLst/>
            <a:rect l="l" t="t" r="r" b="b"/>
            <a:pathLst>
              <a:path w="2428240">
                <a:moveTo>
                  <a:pt x="0" y="0"/>
                </a:moveTo>
                <a:lnTo>
                  <a:pt x="2428240" y="0"/>
                </a:lnTo>
              </a:path>
            </a:pathLst>
          </a:custGeom>
          <a:ln w="1523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671320" y="3599179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960"/>
                </a:lnTo>
              </a:path>
            </a:pathLst>
          </a:custGeom>
          <a:ln w="1523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663700" y="3591559"/>
            <a:ext cx="2428240" cy="0"/>
          </a:xfrm>
          <a:custGeom>
            <a:avLst/>
            <a:gdLst/>
            <a:ahLst/>
            <a:cxnLst/>
            <a:rect l="l" t="t" r="r" b="b"/>
            <a:pathLst>
              <a:path w="2428240">
                <a:moveTo>
                  <a:pt x="0" y="0"/>
                </a:moveTo>
                <a:lnTo>
                  <a:pt x="2428240" y="0"/>
                </a:lnTo>
              </a:path>
            </a:pathLst>
          </a:custGeom>
          <a:ln w="1523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084320" y="3599179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960"/>
                </a:lnTo>
              </a:path>
            </a:pathLst>
          </a:custGeom>
          <a:ln w="1523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678939" y="4160520"/>
            <a:ext cx="2397760" cy="0"/>
          </a:xfrm>
          <a:custGeom>
            <a:avLst/>
            <a:gdLst/>
            <a:ahLst/>
            <a:cxnLst/>
            <a:rect l="l" t="t" r="r" b="b"/>
            <a:pathLst>
              <a:path w="2397760">
                <a:moveTo>
                  <a:pt x="0" y="0"/>
                </a:moveTo>
                <a:lnTo>
                  <a:pt x="2397760" y="0"/>
                </a:lnTo>
              </a:path>
            </a:pathLst>
          </a:custGeom>
          <a:ln w="1523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687195" y="361569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651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678939" y="3607434"/>
            <a:ext cx="2397760" cy="0"/>
          </a:xfrm>
          <a:custGeom>
            <a:avLst/>
            <a:gdLst/>
            <a:ahLst/>
            <a:cxnLst/>
            <a:rect l="l" t="t" r="r" b="b"/>
            <a:pathLst>
              <a:path w="2397760">
                <a:moveTo>
                  <a:pt x="0" y="0"/>
                </a:moveTo>
                <a:lnTo>
                  <a:pt x="2397760" y="0"/>
                </a:lnTo>
              </a:path>
            </a:pathLst>
          </a:custGeom>
          <a:ln w="1651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068445" y="361569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651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695450" y="4144645"/>
            <a:ext cx="2364740" cy="0"/>
          </a:xfrm>
          <a:custGeom>
            <a:avLst/>
            <a:gdLst/>
            <a:ahLst/>
            <a:cxnLst/>
            <a:rect l="l" t="t" r="r" b="b"/>
            <a:pathLst>
              <a:path w="2364740">
                <a:moveTo>
                  <a:pt x="0" y="0"/>
                </a:moveTo>
                <a:lnTo>
                  <a:pt x="2364740" y="0"/>
                </a:lnTo>
              </a:path>
            </a:pathLst>
          </a:custGeom>
          <a:ln w="1651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703070" y="3630929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60"/>
                </a:lnTo>
              </a:path>
            </a:pathLst>
          </a:custGeom>
          <a:ln w="1523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695450" y="3623309"/>
            <a:ext cx="2364740" cy="0"/>
          </a:xfrm>
          <a:custGeom>
            <a:avLst/>
            <a:gdLst/>
            <a:ahLst/>
            <a:cxnLst/>
            <a:rect l="l" t="t" r="r" b="b"/>
            <a:pathLst>
              <a:path w="2364740">
                <a:moveTo>
                  <a:pt x="0" y="0"/>
                </a:moveTo>
                <a:lnTo>
                  <a:pt x="2364740" y="0"/>
                </a:lnTo>
              </a:path>
            </a:pathLst>
          </a:custGeom>
          <a:ln w="1523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052570" y="3630929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60"/>
                </a:lnTo>
              </a:path>
            </a:pathLst>
          </a:custGeom>
          <a:ln w="1523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710689" y="4128770"/>
            <a:ext cx="2334260" cy="0"/>
          </a:xfrm>
          <a:custGeom>
            <a:avLst/>
            <a:gdLst/>
            <a:ahLst/>
            <a:cxnLst/>
            <a:rect l="l" t="t" r="r" b="b"/>
            <a:pathLst>
              <a:path w="2334260">
                <a:moveTo>
                  <a:pt x="0" y="0"/>
                </a:moveTo>
                <a:lnTo>
                  <a:pt x="2334260" y="0"/>
                </a:lnTo>
              </a:path>
            </a:pathLst>
          </a:custGeom>
          <a:ln w="1523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718945" y="3647440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710"/>
                </a:lnTo>
              </a:path>
            </a:pathLst>
          </a:custGeom>
          <a:ln w="1651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710689" y="3639184"/>
            <a:ext cx="2334260" cy="0"/>
          </a:xfrm>
          <a:custGeom>
            <a:avLst/>
            <a:gdLst/>
            <a:ahLst/>
            <a:cxnLst/>
            <a:rect l="l" t="t" r="r" b="b"/>
            <a:pathLst>
              <a:path w="2334260">
                <a:moveTo>
                  <a:pt x="0" y="0"/>
                </a:moveTo>
                <a:lnTo>
                  <a:pt x="2334260" y="0"/>
                </a:lnTo>
              </a:path>
            </a:pathLst>
          </a:custGeom>
          <a:ln w="1651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037329" y="3647440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710"/>
                </a:lnTo>
              </a:path>
            </a:pathLst>
          </a:custGeom>
          <a:ln w="1523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727200" y="4112895"/>
            <a:ext cx="2302510" cy="0"/>
          </a:xfrm>
          <a:custGeom>
            <a:avLst/>
            <a:gdLst/>
            <a:ahLst/>
            <a:cxnLst/>
            <a:rect l="l" t="t" r="r" b="b"/>
            <a:pathLst>
              <a:path w="2302510">
                <a:moveTo>
                  <a:pt x="0" y="0"/>
                </a:moveTo>
                <a:lnTo>
                  <a:pt x="2302510" y="0"/>
                </a:lnTo>
              </a:path>
            </a:pathLst>
          </a:custGeom>
          <a:ln w="1651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734820" y="3662679"/>
            <a:ext cx="0" cy="441959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60"/>
                </a:lnTo>
              </a:path>
            </a:pathLst>
          </a:custGeom>
          <a:ln w="1523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727200" y="3655059"/>
            <a:ext cx="2302510" cy="0"/>
          </a:xfrm>
          <a:custGeom>
            <a:avLst/>
            <a:gdLst/>
            <a:ahLst/>
            <a:cxnLst/>
            <a:rect l="l" t="t" r="r" b="b"/>
            <a:pathLst>
              <a:path w="2302510">
                <a:moveTo>
                  <a:pt x="0" y="0"/>
                </a:moveTo>
                <a:lnTo>
                  <a:pt x="2302510" y="0"/>
                </a:lnTo>
              </a:path>
            </a:pathLst>
          </a:custGeom>
          <a:ln w="1523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021454" y="3662679"/>
            <a:ext cx="0" cy="441959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60"/>
                </a:lnTo>
              </a:path>
            </a:pathLst>
          </a:custGeom>
          <a:ln w="1651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742439" y="4097020"/>
            <a:ext cx="2270760" cy="0"/>
          </a:xfrm>
          <a:custGeom>
            <a:avLst/>
            <a:gdLst/>
            <a:ahLst/>
            <a:cxnLst/>
            <a:rect l="l" t="t" r="r" b="b"/>
            <a:pathLst>
              <a:path w="2270760">
                <a:moveTo>
                  <a:pt x="0" y="0"/>
                </a:moveTo>
                <a:lnTo>
                  <a:pt x="2270760" y="0"/>
                </a:lnTo>
              </a:path>
            </a:pathLst>
          </a:custGeom>
          <a:ln w="1523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750695" y="3679190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210"/>
                </a:lnTo>
              </a:path>
            </a:pathLst>
          </a:custGeom>
          <a:ln w="1651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742439" y="3670934"/>
            <a:ext cx="2270760" cy="0"/>
          </a:xfrm>
          <a:custGeom>
            <a:avLst/>
            <a:gdLst/>
            <a:ahLst/>
            <a:cxnLst/>
            <a:rect l="l" t="t" r="r" b="b"/>
            <a:pathLst>
              <a:path w="2270760">
                <a:moveTo>
                  <a:pt x="0" y="0"/>
                </a:moveTo>
                <a:lnTo>
                  <a:pt x="2270760" y="0"/>
                </a:lnTo>
              </a:path>
            </a:pathLst>
          </a:custGeom>
          <a:ln w="1651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005579" y="3679190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210"/>
                </a:lnTo>
              </a:path>
            </a:pathLst>
          </a:custGeom>
          <a:ln w="1523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758950" y="4081145"/>
            <a:ext cx="2239010" cy="0"/>
          </a:xfrm>
          <a:custGeom>
            <a:avLst/>
            <a:gdLst/>
            <a:ahLst/>
            <a:cxnLst/>
            <a:rect l="l" t="t" r="r" b="b"/>
            <a:pathLst>
              <a:path w="2239010">
                <a:moveTo>
                  <a:pt x="0" y="0"/>
                </a:moveTo>
                <a:lnTo>
                  <a:pt x="2239010" y="0"/>
                </a:lnTo>
              </a:path>
            </a:pathLst>
          </a:custGeom>
          <a:ln w="1651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766570" y="3694429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8460"/>
                </a:lnTo>
              </a:path>
            </a:pathLst>
          </a:custGeom>
          <a:ln w="1523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758950" y="3686809"/>
            <a:ext cx="2239010" cy="0"/>
          </a:xfrm>
          <a:custGeom>
            <a:avLst/>
            <a:gdLst/>
            <a:ahLst/>
            <a:cxnLst/>
            <a:rect l="l" t="t" r="r" b="b"/>
            <a:pathLst>
              <a:path w="2239010">
                <a:moveTo>
                  <a:pt x="0" y="0"/>
                </a:moveTo>
                <a:lnTo>
                  <a:pt x="2239010" y="0"/>
                </a:lnTo>
              </a:path>
            </a:pathLst>
          </a:custGeom>
          <a:ln w="1523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989704" y="3694429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8460"/>
                </a:lnTo>
              </a:path>
            </a:pathLst>
          </a:custGeom>
          <a:ln w="1651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774189" y="4065270"/>
            <a:ext cx="2207260" cy="0"/>
          </a:xfrm>
          <a:custGeom>
            <a:avLst/>
            <a:gdLst/>
            <a:ahLst/>
            <a:cxnLst/>
            <a:rect l="l" t="t" r="r" b="b"/>
            <a:pathLst>
              <a:path w="2207260">
                <a:moveTo>
                  <a:pt x="0" y="0"/>
                </a:moveTo>
                <a:lnTo>
                  <a:pt x="2207260" y="0"/>
                </a:lnTo>
              </a:path>
            </a:pathLst>
          </a:custGeom>
          <a:ln w="1523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782445" y="3710940"/>
            <a:ext cx="0" cy="346710"/>
          </a:xfrm>
          <a:custGeom>
            <a:avLst/>
            <a:gdLst/>
            <a:ahLst/>
            <a:cxnLst/>
            <a:rect l="l" t="t" r="r" b="b"/>
            <a:pathLst>
              <a:path h="346710">
                <a:moveTo>
                  <a:pt x="0" y="0"/>
                </a:moveTo>
                <a:lnTo>
                  <a:pt x="0" y="346710"/>
                </a:lnTo>
              </a:path>
            </a:pathLst>
          </a:custGeom>
          <a:ln w="1651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774189" y="3702684"/>
            <a:ext cx="2207260" cy="0"/>
          </a:xfrm>
          <a:custGeom>
            <a:avLst/>
            <a:gdLst/>
            <a:ahLst/>
            <a:cxnLst/>
            <a:rect l="l" t="t" r="r" b="b"/>
            <a:pathLst>
              <a:path w="2207260">
                <a:moveTo>
                  <a:pt x="0" y="0"/>
                </a:moveTo>
                <a:lnTo>
                  <a:pt x="2207260" y="0"/>
                </a:lnTo>
              </a:path>
            </a:pathLst>
          </a:custGeom>
          <a:ln w="1651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973829" y="3710940"/>
            <a:ext cx="0" cy="346710"/>
          </a:xfrm>
          <a:custGeom>
            <a:avLst/>
            <a:gdLst/>
            <a:ahLst/>
            <a:cxnLst/>
            <a:rect l="l" t="t" r="r" b="b"/>
            <a:pathLst>
              <a:path h="346710">
                <a:moveTo>
                  <a:pt x="0" y="0"/>
                </a:moveTo>
                <a:lnTo>
                  <a:pt x="0" y="346710"/>
                </a:lnTo>
              </a:path>
            </a:pathLst>
          </a:custGeom>
          <a:ln w="1523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790700" y="4049395"/>
            <a:ext cx="2175510" cy="0"/>
          </a:xfrm>
          <a:custGeom>
            <a:avLst/>
            <a:gdLst/>
            <a:ahLst/>
            <a:cxnLst/>
            <a:rect l="l" t="t" r="r" b="b"/>
            <a:pathLst>
              <a:path w="2175510">
                <a:moveTo>
                  <a:pt x="0" y="0"/>
                </a:moveTo>
                <a:lnTo>
                  <a:pt x="2175510" y="0"/>
                </a:lnTo>
              </a:path>
            </a:pathLst>
          </a:custGeom>
          <a:ln w="1651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798320" y="3726179"/>
            <a:ext cx="0" cy="314960"/>
          </a:xfrm>
          <a:custGeom>
            <a:avLst/>
            <a:gdLst/>
            <a:ahLst/>
            <a:cxnLst/>
            <a:rect l="l" t="t" r="r" b="b"/>
            <a:pathLst>
              <a:path h="314960">
                <a:moveTo>
                  <a:pt x="0" y="0"/>
                </a:moveTo>
                <a:lnTo>
                  <a:pt x="0" y="314960"/>
                </a:lnTo>
              </a:path>
            </a:pathLst>
          </a:custGeom>
          <a:ln w="1523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790700" y="3718559"/>
            <a:ext cx="2175510" cy="0"/>
          </a:xfrm>
          <a:custGeom>
            <a:avLst/>
            <a:gdLst/>
            <a:ahLst/>
            <a:cxnLst/>
            <a:rect l="l" t="t" r="r" b="b"/>
            <a:pathLst>
              <a:path w="2175510">
                <a:moveTo>
                  <a:pt x="0" y="0"/>
                </a:moveTo>
                <a:lnTo>
                  <a:pt x="2175510" y="0"/>
                </a:lnTo>
              </a:path>
            </a:pathLst>
          </a:custGeom>
          <a:ln w="1523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957954" y="3726179"/>
            <a:ext cx="0" cy="314960"/>
          </a:xfrm>
          <a:custGeom>
            <a:avLst/>
            <a:gdLst/>
            <a:ahLst/>
            <a:cxnLst/>
            <a:rect l="l" t="t" r="r" b="b"/>
            <a:pathLst>
              <a:path h="314960">
                <a:moveTo>
                  <a:pt x="0" y="0"/>
                </a:moveTo>
                <a:lnTo>
                  <a:pt x="0" y="314960"/>
                </a:lnTo>
              </a:path>
            </a:pathLst>
          </a:custGeom>
          <a:ln w="1651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805939" y="4033520"/>
            <a:ext cx="2143760" cy="0"/>
          </a:xfrm>
          <a:custGeom>
            <a:avLst/>
            <a:gdLst/>
            <a:ahLst/>
            <a:cxnLst/>
            <a:rect l="l" t="t" r="r" b="b"/>
            <a:pathLst>
              <a:path w="2143760">
                <a:moveTo>
                  <a:pt x="0" y="0"/>
                </a:moveTo>
                <a:lnTo>
                  <a:pt x="2143760" y="0"/>
                </a:lnTo>
              </a:path>
            </a:pathLst>
          </a:custGeom>
          <a:ln w="1523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813560" y="3741420"/>
            <a:ext cx="0" cy="284480"/>
          </a:xfrm>
          <a:custGeom>
            <a:avLst/>
            <a:gdLst/>
            <a:ahLst/>
            <a:cxnLst/>
            <a:rect l="l" t="t" r="r" b="b"/>
            <a:pathLst>
              <a:path h="284479">
                <a:moveTo>
                  <a:pt x="0" y="0"/>
                </a:moveTo>
                <a:lnTo>
                  <a:pt x="0" y="284479"/>
                </a:lnTo>
              </a:path>
            </a:pathLst>
          </a:custGeom>
          <a:ln w="1524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805939" y="3733800"/>
            <a:ext cx="2143760" cy="0"/>
          </a:xfrm>
          <a:custGeom>
            <a:avLst/>
            <a:gdLst/>
            <a:ahLst/>
            <a:cxnLst/>
            <a:rect l="l" t="t" r="r" b="b"/>
            <a:pathLst>
              <a:path w="2143760">
                <a:moveTo>
                  <a:pt x="0" y="0"/>
                </a:moveTo>
                <a:lnTo>
                  <a:pt x="2143760" y="0"/>
                </a:lnTo>
              </a:path>
            </a:pathLst>
          </a:custGeom>
          <a:ln w="1524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942079" y="3741420"/>
            <a:ext cx="0" cy="284480"/>
          </a:xfrm>
          <a:custGeom>
            <a:avLst/>
            <a:gdLst/>
            <a:ahLst/>
            <a:cxnLst/>
            <a:rect l="l" t="t" r="r" b="b"/>
            <a:pathLst>
              <a:path h="284479">
                <a:moveTo>
                  <a:pt x="0" y="0"/>
                </a:moveTo>
                <a:lnTo>
                  <a:pt x="0" y="284479"/>
                </a:lnTo>
              </a:path>
            </a:pathLst>
          </a:custGeom>
          <a:ln w="1523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821179" y="4018279"/>
            <a:ext cx="2113280" cy="0"/>
          </a:xfrm>
          <a:custGeom>
            <a:avLst/>
            <a:gdLst/>
            <a:ahLst/>
            <a:cxnLst/>
            <a:rect l="l" t="t" r="r" b="b"/>
            <a:pathLst>
              <a:path w="2113279">
                <a:moveTo>
                  <a:pt x="0" y="0"/>
                </a:moveTo>
                <a:lnTo>
                  <a:pt x="2113280" y="0"/>
                </a:lnTo>
              </a:path>
            </a:pathLst>
          </a:custGeom>
          <a:ln w="1524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829435" y="3757929"/>
            <a:ext cx="0" cy="252729"/>
          </a:xfrm>
          <a:custGeom>
            <a:avLst/>
            <a:gdLst/>
            <a:ahLst/>
            <a:cxnLst/>
            <a:rect l="l" t="t" r="r" b="b"/>
            <a:pathLst>
              <a:path h="252729">
                <a:moveTo>
                  <a:pt x="0" y="0"/>
                </a:moveTo>
                <a:lnTo>
                  <a:pt x="0" y="252730"/>
                </a:lnTo>
              </a:path>
            </a:pathLst>
          </a:custGeom>
          <a:ln w="1650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821179" y="3749675"/>
            <a:ext cx="2113280" cy="0"/>
          </a:xfrm>
          <a:custGeom>
            <a:avLst/>
            <a:gdLst/>
            <a:ahLst/>
            <a:cxnLst/>
            <a:rect l="l" t="t" r="r" b="b"/>
            <a:pathLst>
              <a:path w="2113279">
                <a:moveTo>
                  <a:pt x="0" y="0"/>
                </a:moveTo>
                <a:lnTo>
                  <a:pt x="2113280" y="0"/>
                </a:lnTo>
              </a:path>
            </a:pathLst>
          </a:custGeom>
          <a:ln w="1650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926840" y="3757929"/>
            <a:ext cx="0" cy="252729"/>
          </a:xfrm>
          <a:custGeom>
            <a:avLst/>
            <a:gdLst/>
            <a:ahLst/>
            <a:cxnLst/>
            <a:rect l="l" t="t" r="r" b="b"/>
            <a:pathLst>
              <a:path h="252729">
                <a:moveTo>
                  <a:pt x="0" y="0"/>
                </a:moveTo>
                <a:lnTo>
                  <a:pt x="0" y="252730"/>
                </a:lnTo>
              </a:path>
            </a:pathLst>
          </a:custGeom>
          <a:ln w="1523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837689" y="4002404"/>
            <a:ext cx="2081530" cy="0"/>
          </a:xfrm>
          <a:custGeom>
            <a:avLst/>
            <a:gdLst/>
            <a:ahLst/>
            <a:cxnLst/>
            <a:rect l="l" t="t" r="r" b="b"/>
            <a:pathLst>
              <a:path w="2081529">
                <a:moveTo>
                  <a:pt x="0" y="0"/>
                </a:moveTo>
                <a:lnTo>
                  <a:pt x="2081530" y="0"/>
                </a:lnTo>
              </a:path>
            </a:pathLst>
          </a:custGeom>
          <a:ln w="1650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845310" y="3773170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1524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837689" y="3765550"/>
            <a:ext cx="2081530" cy="0"/>
          </a:xfrm>
          <a:custGeom>
            <a:avLst/>
            <a:gdLst/>
            <a:ahLst/>
            <a:cxnLst/>
            <a:rect l="l" t="t" r="r" b="b"/>
            <a:pathLst>
              <a:path w="2081529">
                <a:moveTo>
                  <a:pt x="0" y="0"/>
                </a:moveTo>
                <a:lnTo>
                  <a:pt x="2081530" y="0"/>
                </a:lnTo>
              </a:path>
            </a:pathLst>
          </a:custGeom>
          <a:ln w="1524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3910965" y="3773170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1651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852929" y="3986529"/>
            <a:ext cx="2049780" cy="0"/>
          </a:xfrm>
          <a:custGeom>
            <a:avLst/>
            <a:gdLst/>
            <a:ahLst/>
            <a:cxnLst/>
            <a:rect l="l" t="t" r="r" b="b"/>
            <a:pathLst>
              <a:path w="2049779">
                <a:moveTo>
                  <a:pt x="0" y="0"/>
                </a:moveTo>
                <a:lnTo>
                  <a:pt x="2049780" y="0"/>
                </a:lnTo>
              </a:path>
            </a:pathLst>
          </a:custGeom>
          <a:ln w="1524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861185" y="3789679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30"/>
                </a:lnTo>
              </a:path>
            </a:pathLst>
          </a:custGeom>
          <a:ln w="1650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852929" y="3781425"/>
            <a:ext cx="2049780" cy="0"/>
          </a:xfrm>
          <a:custGeom>
            <a:avLst/>
            <a:gdLst/>
            <a:ahLst/>
            <a:cxnLst/>
            <a:rect l="l" t="t" r="r" b="b"/>
            <a:pathLst>
              <a:path w="2049779">
                <a:moveTo>
                  <a:pt x="0" y="0"/>
                </a:moveTo>
                <a:lnTo>
                  <a:pt x="2049780" y="0"/>
                </a:lnTo>
              </a:path>
            </a:pathLst>
          </a:custGeom>
          <a:ln w="1650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895090" y="3789679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30"/>
                </a:lnTo>
              </a:path>
            </a:pathLst>
          </a:custGeom>
          <a:ln w="1523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869439" y="3970654"/>
            <a:ext cx="2018030" cy="0"/>
          </a:xfrm>
          <a:custGeom>
            <a:avLst/>
            <a:gdLst/>
            <a:ahLst/>
            <a:cxnLst/>
            <a:rect l="l" t="t" r="r" b="b"/>
            <a:pathLst>
              <a:path w="2018029">
                <a:moveTo>
                  <a:pt x="0" y="0"/>
                </a:moveTo>
                <a:lnTo>
                  <a:pt x="2018030" y="0"/>
                </a:lnTo>
              </a:path>
            </a:pathLst>
          </a:custGeom>
          <a:ln w="1650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877060" y="3804920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479"/>
                </a:lnTo>
              </a:path>
            </a:pathLst>
          </a:custGeom>
          <a:ln w="1524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869439" y="3797300"/>
            <a:ext cx="2018030" cy="0"/>
          </a:xfrm>
          <a:custGeom>
            <a:avLst/>
            <a:gdLst/>
            <a:ahLst/>
            <a:cxnLst/>
            <a:rect l="l" t="t" r="r" b="b"/>
            <a:pathLst>
              <a:path w="2018029">
                <a:moveTo>
                  <a:pt x="0" y="0"/>
                </a:moveTo>
                <a:lnTo>
                  <a:pt x="2018030" y="0"/>
                </a:lnTo>
              </a:path>
            </a:pathLst>
          </a:custGeom>
          <a:ln w="1524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879215" y="3804920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479"/>
                </a:lnTo>
              </a:path>
            </a:pathLst>
          </a:custGeom>
          <a:ln w="1651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884679" y="3954779"/>
            <a:ext cx="1986280" cy="0"/>
          </a:xfrm>
          <a:custGeom>
            <a:avLst/>
            <a:gdLst/>
            <a:ahLst/>
            <a:cxnLst/>
            <a:rect l="l" t="t" r="r" b="b"/>
            <a:pathLst>
              <a:path w="1986279">
                <a:moveTo>
                  <a:pt x="0" y="0"/>
                </a:moveTo>
                <a:lnTo>
                  <a:pt x="1986280" y="0"/>
                </a:lnTo>
              </a:path>
            </a:pathLst>
          </a:custGeom>
          <a:ln w="1524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892935" y="3821429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730"/>
                </a:lnTo>
              </a:path>
            </a:pathLst>
          </a:custGeom>
          <a:ln w="1650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884679" y="3813175"/>
            <a:ext cx="1986280" cy="0"/>
          </a:xfrm>
          <a:custGeom>
            <a:avLst/>
            <a:gdLst/>
            <a:ahLst/>
            <a:cxnLst/>
            <a:rect l="l" t="t" r="r" b="b"/>
            <a:pathLst>
              <a:path w="1986279">
                <a:moveTo>
                  <a:pt x="0" y="0"/>
                </a:moveTo>
                <a:lnTo>
                  <a:pt x="1986280" y="0"/>
                </a:lnTo>
              </a:path>
            </a:pathLst>
          </a:custGeom>
          <a:ln w="1650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3863340" y="3821429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730"/>
                </a:lnTo>
              </a:path>
            </a:pathLst>
          </a:custGeom>
          <a:ln w="1523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901189" y="3938904"/>
            <a:ext cx="1954530" cy="0"/>
          </a:xfrm>
          <a:custGeom>
            <a:avLst/>
            <a:gdLst/>
            <a:ahLst/>
            <a:cxnLst/>
            <a:rect l="l" t="t" r="r" b="b"/>
            <a:pathLst>
              <a:path w="1954529">
                <a:moveTo>
                  <a:pt x="0" y="0"/>
                </a:moveTo>
                <a:lnTo>
                  <a:pt x="1954530" y="0"/>
                </a:lnTo>
              </a:path>
            </a:pathLst>
          </a:custGeom>
          <a:ln w="1650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908810" y="383667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1524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901189" y="3829050"/>
            <a:ext cx="1954530" cy="0"/>
          </a:xfrm>
          <a:custGeom>
            <a:avLst/>
            <a:gdLst/>
            <a:ahLst/>
            <a:cxnLst/>
            <a:rect l="l" t="t" r="r" b="b"/>
            <a:pathLst>
              <a:path w="1954529">
                <a:moveTo>
                  <a:pt x="0" y="0"/>
                </a:moveTo>
                <a:lnTo>
                  <a:pt x="1954530" y="0"/>
                </a:lnTo>
              </a:path>
            </a:pathLst>
          </a:custGeom>
          <a:ln w="1524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3847465" y="383667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1651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916429" y="3923029"/>
            <a:ext cx="1922780" cy="0"/>
          </a:xfrm>
          <a:custGeom>
            <a:avLst/>
            <a:gdLst/>
            <a:ahLst/>
            <a:cxnLst/>
            <a:rect l="l" t="t" r="r" b="b"/>
            <a:pathLst>
              <a:path w="1922779">
                <a:moveTo>
                  <a:pt x="0" y="0"/>
                </a:moveTo>
                <a:lnTo>
                  <a:pt x="1922780" y="0"/>
                </a:lnTo>
              </a:path>
            </a:pathLst>
          </a:custGeom>
          <a:ln w="1524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916429" y="3853179"/>
            <a:ext cx="16510" cy="62230"/>
          </a:xfrm>
          <a:custGeom>
            <a:avLst/>
            <a:gdLst/>
            <a:ahLst/>
            <a:cxnLst/>
            <a:rect l="l" t="t" r="r" b="b"/>
            <a:pathLst>
              <a:path w="16510" h="62229">
                <a:moveTo>
                  <a:pt x="0" y="62230"/>
                </a:moveTo>
                <a:lnTo>
                  <a:pt x="16509" y="62230"/>
                </a:lnTo>
                <a:lnTo>
                  <a:pt x="1650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916429" y="3844925"/>
            <a:ext cx="1922780" cy="0"/>
          </a:xfrm>
          <a:custGeom>
            <a:avLst/>
            <a:gdLst/>
            <a:ahLst/>
            <a:cxnLst/>
            <a:rect l="l" t="t" r="r" b="b"/>
            <a:pathLst>
              <a:path w="1922779">
                <a:moveTo>
                  <a:pt x="0" y="0"/>
                </a:moveTo>
                <a:lnTo>
                  <a:pt x="1922780" y="0"/>
                </a:lnTo>
              </a:path>
            </a:pathLst>
          </a:custGeom>
          <a:ln w="1650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823970" y="3853179"/>
            <a:ext cx="15240" cy="62230"/>
          </a:xfrm>
          <a:custGeom>
            <a:avLst/>
            <a:gdLst/>
            <a:ahLst/>
            <a:cxnLst/>
            <a:rect l="l" t="t" r="r" b="b"/>
            <a:pathLst>
              <a:path w="15239" h="62229">
                <a:moveTo>
                  <a:pt x="15239" y="0"/>
                </a:moveTo>
                <a:lnTo>
                  <a:pt x="0" y="0"/>
                </a:lnTo>
                <a:lnTo>
                  <a:pt x="0" y="62230"/>
                </a:lnTo>
                <a:lnTo>
                  <a:pt x="15239" y="62230"/>
                </a:lnTo>
                <a:lnTo>
                  <a:pt x="15239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932939" y="3907154"/>
            <a:ext cx="1891030" cy="0"/>
          </a:xfrm>
          <a:custGeom>
            <a:avLst/>
            <a:gdLst/>
            <a:ahLst/>
            <a:cxnLst/>
            <a:rect l="l" t="t" r="r" b="b"/>
            <a:pathLst>
              <a:path w="1891029">
                <a:moveTo>
                  <a:pt x="0" y="0"/>
                </a:moveTo>
                <a:lnTo>
                  <a:pt x="1891030" y="0"/>
                </a:lnTo>
              </a:path>
            </a:pathLst>
          </a:custGeom>
          <a:ln w="1650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932939" y="3868420"/>
            <a:ext cx="15240" cy="30480"/>
          </a:xfrm>
          <a:custGeom>
            <a:avLst/>
            <a:gdLst/>
            <a:ahLst/>
            <a:cxnLst/>
            <a:rect l="l" t="t" r="r" b="b"/>
            <a:pathLst>
              <a:path w="15239" h="30479">
                <a:moveTo>
                  <a:pt x="0" y="30479"/>
                </a:moveTo>
                <a:lnTo>
                  <a:pt x="15240" y="30479"/>
                </a:lnTo>
                <a:lnTo>
                  <a:pt x="152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932939" y="3860800"/>
            <a:ext cx="1891030" cy="0"/>
          </a:xfrm>
          <a:custGeom>
            <a:avLst/>
            <a:gdLst/>
            <a:ahLst/>
            <a:cxnLst/>
            <a:rect l="l" t="t" r="r" b="b"/>
            <a:pathLst>
              <a:path w="1891029">
                <a:moveTo>
                  <a:pt x="0" y="0"/>
                </a:moveTo>
                <a:lnTo>
                  <a:pt x="1891030" y="0"/>
                </a:lnTo>
              </a:path>
            </a:pathLst>
          </a:custGeom>
          <a:ln w="1524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807459" y="3868420"/>
            <a:ext cx="16510" cy="30480"/>
          </a:xfrm>
          <a:custGeom>
            <a:avLst/>
            <a:gdLst/>
            <a:ahLst/>
            <a:cxnLst/>
            <a:rect l="l" t="t" r="r" b="b"/>
            <a:pathLst>
              <a:path w="16510" h="30479">
                <a:moveTo>
                  <a:pt x="16510" y="0"/>
                </a:moveTo>
                <a:lnTo>
                  <a:pt x="0" y="0"/>
                </a:lnTo>
                <a:lnTo>
                  <a:pt x="0" y="30479"/>
                </a:lnTo>
                <a:lnTo>
                  <a:pt x="16510" y="30479"/>
                </a:lnTo>
                <a:lnTo>
                  <a:pt x="16510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096010" y="3016250"/>
            <a:ext cx="3564890" cy="1736089"/>
          </a:xfrm>
          <a:custGeom>
            <a:avLst/>
            <a:gdLst/>
            <a:ahLst/>
            <a:cxnLst/>
            <a:rect l="l" t="t" r="r" b="b"/>
            <a:pathLst>
              <a:path w="3564890" h="1736089">
                <a:moveTo>
                  <a:pt x="1781810" y="1736089"/>
                </a:moveTo>
                <a:lnTo>
                  <a:pt x="0" y="1736089"/>
                </a:lnTo>
                <a:lnTo>
                  <a:pt x="0" y="0"/>
                </a:lnTo>
                <a:lnTo>
                  <a:pt x="3564890" y="0"/>
                </a:lnTo>
                <a:lnTo>
                  <a:pt x="3564890" y="1736089"/>
                </a:lnTo>
                <a:lnTo>
                  <a:pt x="1781810" y="1736089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 txBox="1"/>
          <p:nvPr/>
        </p:nvSpPr>
        <p:spPr>
          <a:xfrm>
            <a:off x="1811020" y="3162300"/>
            <a:ext cx="2137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9FC00"/>
                </a:solidFill>
                <a:latin typeface="Arial"/>
                <a:cs typeface="Arial"/>
              </a:rPr>
              <a:t>Compare</a:t>
            </a:r>
            <a:r>
              <a:rPr sz="2400" spc="-16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9FC00"/>
                </a:solidFill>
                <a:latin typeface="Arial"/>
                <a:cs typeface="Arial"/>
              </a:rPr>
              <a:t>actual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76" name="object 576"/>
          <p:cNvSpPr txBox="1"/>
          <p:nvPr/>
        </p:nvSpPr>
        <p:spPr>
          <a:xfrm>
            <a:off x="1863089" y="3502659"/>
            <a:ext cx="20377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9FC00"/>
                </a:solidFill>
                <a:latin typeface="Arial"/>
                <a:cs typeface="Arial"/>
              </a:rPr>
              <a:t>p</a:t>
            </a:r>
            <a:r>
              <a:rPr sz="2400" u="heavy" spc="-25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erformance</a:t>
            </a:r>
            <a:r>
              <a:rPr sz="2400" u="heavy" spc="-155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77" name="object 577"/>
          <p:cNvSpPr txBox="1"/>
          <p:nvPr/>
        </p:nvSpPr>
        <p:spPr>
          <a:xfrm>
            <a:off x="1438910" y="3841750"/>
            <a:ext cx="2883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9FC00"/>
                </a:solidFill>
                <a:latin typeface="Arial"/>
                <a:cs typeface="Arial"/>
              </a:rPr>
              <a:t>standard </a:t>
            </a:r>
            <a:r>
              <a:rPr sz="2400" spc="-5" dirty="0">
                <a:solidFill>
                  <a:srgbClr val="F9FC00"/>
                </a:solidFill>
                <a:latin typeface="Arial"/>
                <a:cs typeface="Arial"/>
              </a:rPr>
              <a:t>and</a:t>
            </a:r>
            <a:r>
              <a:rPr sz="2400" spc="-18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9FC00"/>
                </a:solidFill>
                <a:latin typeface="Arial"/>
                <a:cs typeface="Arial"/>
              </a:rPr>
              <a:t>prepare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78" name="object 578"/>
          <p:cNvSpPr txBox="1"/>
          <p:nvPr/>
        </p:nvSpPr>
        <p:spPr>
          <a:xfrm>
            <a:off x="1480819" y="4182109"/>
            <a:ext cx="2800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F9FC00"/>
                </a:solidFill>
                <a:latin typeface="Arial"/>
                <a:cs typeface="Arial"/>
              </a:rPr>
              <a:t>performance</a:t>
            </a:r>
            <a:r>
              <a:rPr sz="2400" spc="-5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9FC00"/>
                </a:solidFill>
                <a:latin typeface="Arial"/>
                <a:cs typeface="Arial"/>
              </a:rPr>
              <a:t>reports.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1094739" y="6212204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60">
                <a:moveTo>
                  <a:pt x="0" y="0"/>
                </a:moveTo>
                <a:lnTo>
                  <a:pt x="3566160" y="0"/>
                </a:lnTo>
              </a:path>
            </a:pathLst>
          </a:custGeom>
          <a:ln w="635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097914" y="5215890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40"/>
                </a:lnTo>
              </a:path>
            </a:pathLst>
          </a:custGeom>
          <a:ln w="635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094739" y="5212715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60">
                <a:moveTo>
                  <a:pt x="0" y="0"/>
                </a:moveTo>
                <a:lnTo>
                  <a:pt x="3566160" y="0"/>
                </a:lnTo>
              </a:path>
            </a:pathLst>
          </a:custGeom>
          <a:ln w="635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657725" y="5215890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40"/>
                </a:lnTo>
              </a:path>
            </a:pathLst>
          </a:custGeom>
          <a:ln w="635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101089" y="6205854"/>
            <a:ext cx="3553460" cy="0"/>
          </a:xfrm>
          <a:custGeom>
            <a:avLst/>
            <a:gdLst/>
            <a:ahLst/>
            <a:cxnLst/>
            <a:rect l="l" t="t" r="r" b="b"/>
            <a:pathLst>
              <a:path w="3553460">
                <a:moveTo>
                  <a:pt x="0" y="0"/>
                </a:moveTo>
                <a:lnTo>
                  <a:pt x="3553460" y="0"/>
                </a:lnTo>
              </a:path>
            </a:pathLst>
          </a:custGeom>
          <a:ln w="635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104264" y="5220970"/>
            <a:ext cx="0" cy="981710"/>
          </a:xfrm>
          <a:custGeom>
            <a:avLst/>
            <a:gdLst/>
            <a:ahLst/>
            <a:cxnLst/>
            <a:rect l="l" t="t" r="r" b="b"/>
            <a:pathLst>
              <a:path h="981710">
                <a:moveTo>
                  <a:pt x="0" y="0"/>
                </a:moveTo>
                <a:lnTo>
                  <a:pt x="0" y="981709"/>
                </a:lnTo>
              </a:path>
            </a:pathLst>
          </a:custGeom>
          <a:ln w="635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101089" y="5218429"/>
            <a:ext cx="3553460" cy="0"/>
          </a:xfrm>
          <a:custGeom>
            <a:avLst/>
            <a:gdLst/>
            <a:ahLst/>
            <a:cxnLst/>
            <a:rect l="l" t="t" r="r" b="b"/>
            <a:pathLst>
              <a:path w="3553460">
                <a:moveTo>
                  <a:pt x="0" y="0"/>
                </a:moveTo>
                <a:lnTo>
                  <a:pt x="3553460" y="0"/>
                </a:lnTo>
              </a:path>
            </a:pathLst>
          </a:custGeom>
          <a:ln w="508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652009" y="5220970"/>
            <a:ext cx="0" cy="981710"/>
          </a:xfrm>
          <a:custGeom>
            <a:avLst/>
            <a:gdLst/>
            <a:ahLst/>
            <a:cxnLst/>
            <a:rect l="l" t="t" r="r" b="b"/>
            <a:pathLst>
              <a:path h="981710">
                <a:moveTo>
                  <a:pt x="0" y="0"/>
                </a:moveTo>
                <a:lnTo>
                  <a:pt x="0" y="981709"/>
                </a:lnTo>
              </a:path>
            </a:pathLst>
          </a:custGeom>
          <a:ln w="5079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107439" y="6199504"/>
            <a:ext cx="3542029" cy="0"/>
          </a:xfrm>
          <a:custGeom>
            <a:avLst/>
            <a:gdLst/>
            <a:ahLst/>
            <a:cxnLst/>
            <a:rect l="l" t="t" r="r" b="b"/>
            <a:pathLst>
              <a:path w="3542029">
                <a:moveTo>
                  <a:pt x="0" y="0"/>
                </a:moveTo>
                <a:lnTo>
                  <a:pt x="3542030" y="0"/>
                </a:lnTo>
              </a:path>
            </a:pathLst>
          </a:custGeom>
          <a:ln w="635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109980" y="5227320"/>
            <a:ext cx="0" cy="969010"/>
          </a:xfrm>
          <a:custGeom>
            <a:avLst/>
            <a:gdLst/>
            <a:ahLst/>
            <a:cxnLst/>
            <a:rect l="l" t="t" r="r" b="b"/>
            <a:pathLst>
              <a:path h="969010">
                <a:moveTo>
                  <a:pt x="0" y="0"/>
                </a:moveTo>
                <a:lnTo>
                  <a:pt x="0" y="969009"/>
                </a:lnTo>
              </a:path>
            </a:pathLst>
          </a:custGeom>
          <a:ln w="507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107439" y="5224145"/>
            <a:ext cx="3542029" cy="0"/>
          </a:xfrm>
          <a:custGeom>
            <a:avLst/>
            <a:gdLst/>
            <a:ahLst/>
            <a:cxnLst/>
            <a:rect l="l" t="t" r="r" b="b"/>
            <a:pathLst>
              <a:path w="3542029">
                <a:moveTo>
                  <a:pt x="0" y="0"/>
                </a:moveTo>
                <a:lnTo>
                  <a:pt x="3542030" y="0"/>
                </a:lnTo>
              </a:path>
            </a:pathLst>
          </a:custGeom>
          <a:ln w="635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646295" y="5227320"/>
            <a:ext cx="0" cy="969010"/>
          </a:xfrm>
          <a:custGeom>
            <a:avLst/>
            <a:gdLst/>
            <a:ahLst/>
            <a:cxnLst/>
            <a:rect l="l" t="t" r="r" b="b"/>
            <a:pathLst>
              <a:path h="969010">
                <a:moveTo>
                  <a:pt x="0" y="0"/>
                </a:moveTo>
                <a:lnTo>
                  <a:pt x="0" y="969009"/>
                </a:lnTo>
              </a:path>
            </a:pathLst>
          </a:custGeom>
          <a:ln w="635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112519" y="6193154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635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115694" y="5233670"/>
            <a:ext cx="0" cy="956310"/>
          </a:xfrm>
          <a:custGeom>
            <a:avLst/>
            <a:gdLst/>
            <a:ahLst/>
            <a:cxnLst/>
            <a:rect l="l" t="t" r="r" b="b"/>
            <a:pathLst>
              <a:path h="956310">
                <a:moveTo>
                  <a:pt x="0" y="0"/>
                </a:moveTo>
                <a:lnTo>
                  <a:pt x="0" y="956309"/>
                </a:lnTo>
              </a:path>
            </a:pathLst>
          </a:custGeom>
          <a:ln w="635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112519" y="5230495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635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639945" y="5233670"/>
            <a:ext cx="0" cy="956310"/>
          </a:xfrm>
          <a:custGeom>
            <a:avLst/>
            <a:gdLst/>
            <a:ahLst/>
            <a:cxnLst/>
            <a:rect l="l" t="t" r="r" b="b"/>
            <a:pathLst>
              <a:path h="956310">
                <a:moveTo>
                  <a:pt x="0" y="0"/>
                </a:moveTo>
                <a:lnTo>
                  <a:pt x="0" y="956309"/>
                </a:lnTo>
              </a:path>
            </a:pathLst>
          </a:custGeom>
          <a:ln w="635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118869" y="6187440"/>
            <a:ext cx="3517900" cy="0"/>
          </a:xfrm>
          <a:custGeom>
            <a:avLst/>
            <a:gdLst/>
            <a:ahLst/>
            <a:cxnLst/>
            <a:rect l="l" t="t" r="r" b="b"/>
            <a:pathLst>
              <a:path w="3517900">
                <a:moveTo>
                  <a:pt x="0" y="0"/>
                </a:moveTo>
                <a:lnTo>
                  <a:pt x="3517900" y="0"/>
                </a:lnTo>
              </a:path>
            </a:pathLst>
          </a:custGeom>
          <a:ln w="507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122044" y="5240020"/>
            <a:ext cx="0" cy="944880"/>
          </a:xfrm>
          <a:custGeom>
            <a:avLst/>
            <a:gdLst/>
            <a:ahLst/>
            <a:cxnLst/>
            <a:rect l="l" t="t" r="r" b="b"/>
            <a:pathLst>
              <a:path h="944879">
                <a:moveTo>
                  <a:pt x="0" y="0"/>
                </a:moveTo>
                <a:lnTo>
                  <a:pt x="0" y="944879"/>
                </a:lnTo>
              </a:path>
            </a:pathLst>
          </a:custGeom>
          <a:ln w="635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118869" y="5236845"/>
            <a:ext cx="3517900" cy="0"/>
          </a:xfrm>
          <a:custGeom>
            <a:avLst/>
            <a:gdLst/>
            <a:ahLst/>
            <a:cxnLst/>
            <a:rect l="l" t="t" r="r" b="b"/>
            <a:pathLst>
              <a:path w="3517900">
                <a:moveTo>
                  <a:pt x="0" y="0"/>
                </a:moveTo>
                <a:lnTo>
                  <a:pt x="3517900" y="0"/>
                </a:lnTo>
              </a:path>
            </a:pathLst>
          </a:custGeom>
          <a:ln w="635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633595" y="5240020"/>
            <a:ext cx="0" cy="944880"/>
          </a:xfrm>
          <a:custGeom>
            <a:avLst/>
            <a:gdLst/>
            <a:ahLst/>
            <a:cxnLst/>
            <a:rect l="l" t="t" r="r" b="b"/>
            <a:pathLst>
              <a:path h="944879">
                <a:moveTo>
                  <a:pt x="0" y="0"/>
                </a:moveTo>
                <a:lnTo>
                  <a:pt x="0" y="944879"/>
                </a:lnTo>
              </a:path>
            </a:pathLst>
          </a:custGeom>
          <a:ln w="635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125219" y="6181725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>
                <a:moveTo>
                  <a:pt x="0" y="0"/>
                </a:moveTo>
                <a:lnTo>
                  <a:pt x="3505200" y="0"/>
                </a:lnTo>
              </a:path>
            </a:pathLst>
          </a:custGeom>
          <a:ln w="635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128394" y="5245100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635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125219" y="5242559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>
                <a:moveTo>
                  <a:pt x="0" y="0"/>
                </a:moveTo>
                <a:lnTo>
                  <a:pt x="3505200" y="0"/>
                </a:lnTo>
              </a:path>
            </a:pathLst>
          </a:custGeom>
          <a:ln w="508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627879" y="5245100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508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131569" y="6175375"/>
            <a:ext cx="3493770" cy="0"/>
          </a:xfrm>
          <a:custGeom>
            <a:avLst/>
            <a:gdLst/>
            <a:ahLst/>
            <a:cxnLst/>
            <a:rect l="l" t="t" r="r" b="b"/>
            <a:pathLst>
              <a:path w="3493770">
                <a:moveTo>
                  <a:pt x="0" y="0"/>
                </a:moveTo>
                <a:lnTo>
                  <a:pt x="3493770" y="0"/>
                </a:lnTo>
              </a:path>
            </a:pathLst>
          </a:custGeom>
          <a:ln w="635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134110" y="5251450"/>
            <a:ext cx="0" cy="920750"/>
          </a:xfrm>
          <a:custGeom>
            <a:avLst/>
            <a:gdLst/>
            <a:ahLst/>
            <a:cxnLst/>
            <a:rect l="l" t="t" r="r" b="b"/>
            <a:pathLst>
              <a:path h="920750">
                <a:moveTo>
                  <a:pt x="0" y="0"/>
                </a:moveTo>
                <a:lnTo>
                  <a:pt x="0" y="920750"/>
                </a:lnTo>
              </a:path>
            </a:pathLst>
          </a:custGeom>
          <a:ln w="508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131569" y="5248275"/>
            <a:ext cx="3493770" cy="0"/>
          </a:xfrm>
          <a:custGeom>
            <a:avLst/>
            <a:gdLst/>
            <a:ahLst/>
            <a:cxnLst/>
            <a:rect l="l" t="t" r="r" b="b"/>
            <a:pathLst>
              <a:path w="3493770">
                <a:moveTo>
                  <a:pt x="0" y="0"/>
                </a:moveTo>
                <a:lnTo>
                  <a:pt x="3493770" y="0"/>
                </a:lnTo>
              </a:path>
            </a:pathLst>
          </a:custGeom>
          <a:ln w="635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622165" y="5251450"/>
            <a:ext cx="0" cy="920750"/>
          </a:xfrm>
          <a:custGeom>
            <a:avLst/>
            <a:gdLst/>
            <a:ahLst/>
            <a:cxnLst/>
            <a:rect l="l" t="t" r="r" b="b"/>
            <a:pathLst>
              <a:path h="920750">
                <a:moveTo>
                  <a:pt x="0" y="0"/>
                </a:moveTo>
                <a:lnTo>
                  <a:pt x="0" y="920750"/>
                </a:lnTo>
              </a:path>
            </a:pathLst>
          </a:custGeom>
          <a:ln w="635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136650" y="6169025"/>
            <a:ext cx="3482340" cy="0"/>
          </a:xfrm>
          <a:custGeom>
            <a:avLst/>
            <a:gdLst/>
            <a:ahLst/>
            <a:cxnLst/>
            <a:rect l="l" t="t" r="r" b="b"/>
            <a:pathLst>
              <a:path w="3482340">
                <a:moveTo>
                  <a:pt x="0" y="0"/>
                </a:moveTo>
                <a:lnTo>
                  <a:pt x="3482340" y="0"/>
                </a:lnTo>
              </a:path>
            </a:pathLst>
          </a:custGeom>
          <a:ln w="635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139825" y="5257800"/>
            <a:ext cx="0" cy="908050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8050"/>
                </a:lnTo>
              </a:path>
            </a:pathLst>
          </a:custGeom>
          <a:ln w="635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136650" y="5254625"/>
            <a:ext cx="3482340" cy="0"/>
          </a:xfrm>
          <a:custGeom>
            <a:avLst/>
            <a:gdLst/>
            <a:ahLst/>
            <a:cxnLst/>
            <a:rect l="l" t="t" r="r" b="b"/>
            <a:pathLst>
              <a:path w="3482340">
                <a:moveTo>
                  <a:pt x="0" y="0"/>
                </a:moveTo>
                <a:lnTo>
                  <a:pt x="3482340" y="0"/>
                </a:lnTo>
              </a:path>
            </a:pathLst>
          </a:custGeom>
          <a:ln w="635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615815" y="5257800"/>
            <a:ext cx="0" cy="908050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8050"/>
                </a:lnTo>
              </a:path>
            </a:pathLst>
          </a:custGeom>
          <a:ln w="635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143000" y="6163309"/>
            <a:ext cx="3469640" cy="0"/>
          </a:xfrm>
          <a:custGeom>
            <a:avLst/>
            <a:gdLst/>
            <a:ahLst/>
            <a:cxnLst/>
            <a:rect l="l" t="t" r="r" b="b"/>
            <a:pathLst>
              <a:path w="3469640">
                <a:moveTo>
                  <a:pt x="0" y="0"/>
                </a:moveTo>
                <a:lnTo>
                  <a:pt x="3469640" y="0"/>
                </a:lnTo>
              </a:path>
            </a:pathLst>
          </a:custGeom>
          <a:ln w="508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146175" y="5264150"/>
            <a:ext cx="0" cy="896619"/>
          </a:xfrm>
          <a:custGeom>
            <a:avLst/>
            <a:gdLst/>
            <a:ahLst/>
            <a:cxnLst/>
            <a:rect l="l" t="t" r="r" b="b"/>
            <a:pathLst>
              <a:path h="896620">
                <a:moveTo>
                  <a:pt x="0" y="0"/>
                </a:moveTo>
                <a:lnTo>
                  <a:pt x="0" y="896619"/>
                </a:lnTo>
              </a:path>
            </a:pathLst>
          </a:custGeom>
          <a:ln w="635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143000" y="5260975"/>
            <a:ext cx="3469640" cy="0"/>
          </a:xfrm>
          <a:custGeom>
            <a:avLst/>
            <a:gdLst/>
            <a:ahLst/>
            <a:cxnLst/>
            <a:rect l="l" t="t" r="r" b="b"/>
            <a:pathLst>
              <a:path w="3469640">
                <a:moveTo>
                  <a:pt x="0" y="0"/>
                </a:moveTo>
                <a:lnTo>
                  <a:pt x="3469640" y="0"/>
                </a:lnTo>
              </a:path>
            </a:pathLst>
          </a:custGeom>
          <a:ln w="635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609465" y="5264150"/>
            <a:ext cx="0" cy="896619"/>
          </a:xfrm>
          <a:custGeom>
            <a:avLst/>
            <a:gdLst/>
            <a:ahLst/>
            <a:cxnLst/>
            <a:rect l="l" t="t" r="r" b="b"/>
            <a:pathLst>
              <a:path h="896620">
                <a:moveTo>
                  <a:pt x="0" y="0"/>
                </a:moveTo>
                <a:lnTo>
                  <a:pt x="0" y="896619"/>
                </a:lnTo>
              </a:path>
            </a:pathLst>
          </a:custGeom>
          <a:ln w="635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149350" y="6157595"/>
            <a:ext cx="3456940" cy="0"/>
          </a:xfrm>
          <a:custGeom>
            <a:avLst/>
            <a:gdLst/>
            <a:ahLst/>
            <a:cxnLst/>
            <a:rect l="l" t="t" r="r" b="b"/>
            <a:pathLst>
              <a:path w="3456940">
                <a:moveTo>
                  <a:pt x="0" y="0"/>
                </a:moveTo>
                <a:lnTo>
                  <a:pt x="3456940" y="0"/>
                </a:lnTo>
              </a:path>
            </a:pathLst>
          </a:custGeom>
          <a:ln w="635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152525" y="5270500"/>
            <a:ext cx="0" cy="883919"/>
          </a:xfrm>
          <a:custGeom>
            <a:avLst/>
            <a:gdLst/>
            <a:ahLst/>
            <a:cxnLst/>
            <a:rect l="l" t="t" r="r" b="b"/>
            <a:pathLst>
              <a:path h="883920">
                <a:moveTo>
                  <a:pt x="0" y="0"/>
                </a:moveTo>
                <a:lnTo>
                  <a:pt x="0" y="883919"/>
                </a:lnTo>
              </a:path>
            </a:pathLst>
          </a:custGeom>
          <a:ln w="635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149350" y="5267325"/>
            <a:ext cx="3456940" cy="0"/>
          </a:xfrm>
          <a:custGeom>
            <a:avLst/>
            <a:gdLst/>
            <a:ahLst/>
            <a:cxnLst/>
            <a:rect l="l" t="t" r="r" b="b"/>
            <a:pathLst>
              <a:path w="3456940">
                <a:moveTo>
                  <a:pt x="0" y="0"/>
                </a:moveTo>
                <a:lnTo>
                  <a:pt x="3456940" y="0"/>
                </a:lnTo>
              </a:path>
            </a:pathLst>
          </a:custGeom>
          <a:ln w="635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603115" y="5270500"/>
            <a:ext cx="0" cy="883919"/>
          </a:xfrm>
          <a:custGeom>
            <a:avLst/>
            <a:gdLst/>
            <a:ahLst/>
            <a:cxnLst/>
            <a:rect l="l" t="t" r="r" b="b"/>
            <a:pathLst>
              <a:path h="883920">
                <a:moveTo>
                  <a:pt x="0" y="0"/>
                </a:moveTo>
                <a:lnTo>
                  <a:pt x="0" y="883919"/>
                </a:lnTo>
              </a:path>
            </a:pathLst>
          </a:custGeom>
          <a:ln w="635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155700" y="6151245"/>
            <a:ext cx="3444240" cy="0"/>
          </a:xfrm>
          <a:custGeom>
            <a:avLst/>
            <a:gdLst/>
            <a:ahLst/>
            <a:cxnLst/>
            <a:rect l="l" t="t" r="r" b="b"/>
            <a:pathLst>
              <a:path w="3444240">
                <a:moveTo>
                  <a:pt x="0" y="0"/>
                </a:moveTo>
                <a:lnTo>
                  <a:pt x="3444240" y="0"/>
                </a:lnTo>
              </a:path>
            </a:pathLst>
          </a:custGeom>
          <a:ln w="635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158875" y="527557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490"/>
                </a:lnTo>
              </a:path>
            </a:pathLst>
          </a:custGeom>
          <a:ln w="635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155700" y="5273040"/>
            <a:ext cx="3444240" cy="0"/>
          </a:xfrm>
          <a:custGeom>
            <a:avLst/>
            <a:gdLst/>
            <a:ahLst/>
            <a:cxnLst/>
            <a:rect l="l" t="t" r="r" b="b"/>
            <a:pathLst>
              <a:path w="3444240">
                <a:moveTo>
                  <a:pt x="0" y="0"/>
                </a:moveTo>
                <a:lnTo>
                  <a:pt x="3444240" y="0"/>
                </a:lnTo>
              </a:path>
            </a:pathLst>
          </a:custGeom>
          <a:ln w="507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597400" y="527557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490"/>
                </a:lnTo>
              </a:path>
            </a:pathLst>
          </a:custGeom>
          <a:ln w="507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162050" y="6144895"/>
            <a:ext cx="3432810" cy="0"/>
          </a:xfrm>
          <a:custGeom>
            <a:avLst/>
            <a:gdLst/>
            <a:ahLst/>
            <a:cxnLst/>
            <a:rect l="l" t="t" r="r" b="b"/>
            <a:pathLst>
              <a:path w="3432810">
                <a:moveTo>
                  <a:pt x="0" y="0"/>
                </a:moveTo>
                <a:lnTo>
                  <a:pt x="3432810" y="0"/>
                </a:lnTo>
              </a:path>
            </a:pathLst>
          </a:custGeom>
          <a:ln w="635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164589" y="5281929"/>
            <a:ext cx="0" cy="859790"/>
          </a:xfrm>
          <a:custGeom>
            <a:avLst/>
            <a:gdLst/>
            <a:ahLst/>
            <a:cxnLst/>
            <a:rect l="l" t="t" r="r" b="b"/>
            <a:pathLst>
              <a:path h="859789">
                <a:moveTo>
                  <a:pt x="0" y="0"/>
                </a:moveTo>
                <a:lnTo>
                  <a:pt x="0" y="859790"/>
                </a:lnTo>
              </a:path>
            </a:pathLst>
          </a:custGeom>
          <a:ln w="508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162050" y="5278754"/>
            <a:ext cx="3432810" cy="0"/>
          </a:xfrm>
          <a:custGeom>
            <a:avLst/>
            <a:gdLst/>
            <a:ahLst/>
            <a:cxnLst/>
            <a:rect l="l" t="t" r="r" b="b"/>
            <a:pathLst>
              <a:path w="3432810">
                <a:moveTo>
                  <a:pt x="0" y="0"/>
                </a:moveTo>
                <a:lnTo>
                  <a:pt x="3432810" y="0"/>
                </a:lnTo>
              </a:path>
            </a:pathLst>
          </a:custGeom>
          <a:ln w="635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591684" y="5281929"/>
            <a:ext cx="0" cy="859790"/>
          </a:xfrm>
          <a:custGeom>
            <a:avLst/>
            <a:gdLst/>
            <a:ahLst/>
            <a:cxnLst/>
            <a:rect l="l" t="t" r="r" b="b"/>
            <a:pathLst>
              <a:path h="859789">
                <a:moveTo>
                  <a:pt x="0" y="0"/>
                </a:moveTo>
                <a:lnTo>
                  <a:pt x="0" y="859790"/>
                </a:lnTo>
              </a:path>
            </a:pathLst>
          </a:custGeom>
          <a:ln w="635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167130" y="6139179"/>
            <a:ext cx="3421379" cy="0"/>
          </a:xfrm>
          <a:custGeom>
            <a:avLst/>
            <a:gdLst/>
            <a:ahLst/>
            <a:cxnLst/>
            <a:rect l="l" t="t" r="r" b="b"/>
            <a:pathLst>
              <a:path w="3421379">
                <a:moveTo>
                  <a:pt x="0" y="0"/>
                </a:moveTo>
                <a:lnTo>
                  <a:pt x="3421379" y="0"/>
                </a:lnTo>
              </a:path>
            </a:pathLst>
          </a:custGeom>
          <a:ln w="507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170305" y="5288279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60"/>
                </a:lnTo>
              </a:path>
            </a:pathLst>
          </a:custGeom>
          <a:ln w="6350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167130" y="5285104"/>
            <a:ext cx="3421379" cy="0"/>
          </a:xfrm>
          <a:custGeom>
            <a:avLst/>
            <a:gdLst/>
            <a:ahLst/>
            <a:cxnLst/>
            <a:rect l="l" t="t" r="r" b="b"/>
            <a:pathLst>
              <a:path w="3421379">
                <a:moveTo>
                  <a:pt x="0" y="0"/>
                </a:moveTo>
                <a:lnTo>
                  <a:pt x="3421379" y="0"/>
                </a:lnTo>
              </a:path>
            </a:pathLst>
          </a:custGeom>
          <a:ln w="6350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585334" y="5288279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60"/>
                </a:lnTo>
              </a:path>
            </a:pathLst>
          </a:custGeom>
          <a:ln w="6350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173480" y="6133465"/>
            <a:ext cx="3408679" cy="0"/>
          </a:xfrm>
          <a:custGeom>
            <a:avLst/>
            <a:gdLst/>
            <a:ahLst/>
            <a:cxnLst/>
            <a:rect l="l" t="t" r="r" b="b"/>
            <a:pathLst>
              <a:path w="3408679">
                <a:moveTo>
                  <a:pt x="0" y="0"/>
                </a:moveTo>
                <a:lnTo>
                  <a:pt x="3408679" y="0"/>
                </a:lnTo>
              </a:path>
            </a:pathLst>
          </a:custGeom>
          <a:ln w="635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176655" y="5294629"/>
            <a:ext cx="0" cy="835660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0"/>
                </a:moveTo>
                <a:lnTo>
                  <a:pt x="0" y="835660"/>
                </a:lnTo>
              </a:path>
            </a:pathLst>
          </a:custGeom>
          <a:ln w="635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173480" y="5291454"/>
            <a:ext cx="3408679" cy="0"/>
          </a:xfrm>
          <a:custGeom>
            <a:avLst/>
            <a:gdLst/>
            <a:ahLst/>
            <a:cxnLst/>
            <a:rect l="l" t="t" r="r" b="b"/>
            <a:pathLst>
              <a:path w="3408679">
                <a:moveTo>
                  <a:pt x="0" y="0"/>
                </a:moveTo>
                <a:lnTo>
                  <a:pt x="3408679" y="0"/>
                </a:lnTo>
              </a:path>
            </a:pathLst>
          </a:custGeom>
          <a:ln w="635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578984" y="5294629"/>
            <a:ext cx="0" cy="835660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0"/>
                </a:moveTo>
                <a:lnTo>
                  <a:pt x="0" y="835660"/>
                </a:lnTo>
              </a:path>
            </a:pathLst>
          </a:custGeom>
          <a:ln w="635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179830" y="6127115"/>
            <a:ext cx="3395979" cy="0"/>
          </a:xfrm>
          <a:custGeom>
            <a:avLst/>
            <a:gdLst/>
            <a:ahLst/>
            <a:cxnLst/>
            <a:rect l="l" t="t" r="r" b="b"/>
            <a:pathLst>
              <a:path w="3395979">
                <a:moveTo>
                  <a:pt x="0" y="0"/>
                </a:moveTo>
                <a:lnTo>
                  <a:pt x="3395979" y="0"/>
                </a:lnTo>
              </a:path>
            </a:pathLst>
          </a:custGeom>
          <a:ln w="6350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183005" y="5299709"/>
            <a:ext cx="0" cy="824230"/>
          </a:xfrm>
          <a:custGeom>
            <a:avLst/>
            <a:gdLst/>
            <a:ahLst/>
            <a:cxnLst/>
            <a:rect l="l" t="t" r="r" b="b"/>
            <a:pathLst>
              <a:path h="824229">
                <a:moveTo>
                  <a:pt x="0" y="0"/>
                </a:moveTo>
                <a:lnTo>
                  <a:pt x="0" y="824230"/>
                </a:lnTo>
              </a:path>
            </a:pathLst>
          </a:custGeom>
          <a:ln w="6350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179830" y="5297170"/>
            <a:ext cx="3395979" cy="0"/>
          </a:xfrm>
          <a:custGeom>
            <a:avLst/>
            <a:gdLst/>
            <a:ahLst/>
            <a:cxnLst/>
            <a:rect l="l" t="t" r="r" b="b"/>
            <a:pathLst>
              <a:path w="3395979">
                <a:moveTo>
                  <a:pt x="0" y="0"/>
                </a:moveTo>
                <a:lnTo>
                  <a:pt x="3395979" y="0"/>
                </a:lnTo>
              </a:path>
            </a:pathLst>
          </a:custGeom>
          <a:ln w="5080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573270" y="5299709"/>
            <a:ext cx="0" cy="824230"/>
          </a:xfrm>
          <a:custGeom>
            <a:avLst/>
            <a:gdLst/>
            <a:ahLst/>
            <a:cxnLst/>
            <a:rect l="l" t="t" r="r" b="b"/>
            <a:pathLst>
              <a:path h="824229">
                <a:moveTo>
                  <a:pt x="0" y="0"/>
                </a:moveTo>
                <a:lnTo>
                  <a:pt x="0" y="824229"/>
                </a:lnTo>
              </a:path>
            </a:pathLst>
          </a:custGeom>
          <a:ln w="5080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186180" y="6120765"/>
            <a:ext cx="3384550" cy="0"/>
          </a:xfrm>
          <a:custGeom>
            <a:avLst/>
            <a:gdLst/>
            <a:ahLst/>
            <a:cxnLst/>
            <a:rect l="l" t="t" r="r" b="b"/>
            <a:pathLst>
              <a:path w="3384550">
                <a:moveTo>
                  <a:pt x="0" y="0"/>
                </a:moveTo>
                <a:lnTo>
                  <a:pt x="3384550" y="0"/>
                </a:lnTo>
              </a:path>
            </a:pathLst>
          </a:custGeom>
          <a:ln w="635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189355" y="5306059"/>
            <a:ext cx="0" cy="811530"/>
          </a:xfrm>
          <a:custGeom>
            <a:avLst/>
            <a:gdLst/>
            <a:ahLst/>
            <a:cxnLst/>
            <a:rect l="l" t="t" r="r" b="b"/>
            <a:pathLst>
              <a:path h="811529">
                <a:moveTo>
                  <a:pt x="0" y="0"/>
                </a:moveTo>
                <a:lnTo>
                  <a:pt x="0" y="811529"/>
                </a:lnTo>
              </a:path>
            </a:pathLst>
          </a:custGeom>
          <a:ln w="635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186180" y="5302884"/>
            <a:ext cx="3384550" cy="0"/>
          </a:xfrm>
          <a:custGeom>
            <a:avLst/>
            <a:gdLst/>
            <a:ahLst/>
            <a:cxnLst/>
            <a:rect l="l" t="t" r="r" b="b"/>
            <a:pathLst>
              <a:path w="3384550">
                <a:moveTo>
                  <a:pt x="0" y="0"/>
                </a:moveTo>
                <a:lnTo>
                  <a:pt x="3384550" y="0"/>
                </a:lnTo>
              </a:path>
            </a:pathLst>
          </a:custGeom>
          <a:ln w="635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4567554" y="5306059"/>
            <a:ext cx="0" cy="811530"/>
          </a:xfrm>
          <a:custGeom>
            <a:avLst/>
            <a:gdLst/>
            <a:ahLst/>
            <a:cxnLst/>
            <a:rect l="l" t="t" r="r" b="b"/>
            <a:pathLst>
              <a:path h="811529">
                <a:moveTo>
                  <a:pt x="0" y="0"/>
                </a:moveTo>
                <a:lnTo>
                  <a:pt x="0" y="811529"/>
                </a:lnTo>
              </a:path>
            </a:pathLst>
          </a:custGeom>
          <a:ln w="635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192530" y="611441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635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195069" y="5312409"/>
            <a:ext cx="0" cy="798830"/>
          </a:xfrm>
          <a:custGeom>
            <a:avLst/>
            <a:gdLst/>
            <a:ahLst/>
            <a:cxnLst/>
            <a:rect l="l" t="t" r="r" b="b"/>
            <a:pathLst>
              <a:path h="798829">
                <a:moveTo>
                  <a:pt x="0" y="0"/>
                </a:moveTo>
                <a:lnTo>
                  <a:pt x="0" y="798829"/>
                </a:lnTo>
              </a:path>
            </a:pathLst>
          </a:custGeom>
          <a:ln w="507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192530" y="5309234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635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561204" y="5312409"/>
            <a:ext cx="0" cy="798830"/>
          </a:xfrm>
          <a:custGeom>
            <a:avLst/>
            <a:gdLst/>
            <a:ahLst/>
            <a:cxnLst/>
            <a:rect l="l" t="t" r="r" b="b"/>
            <a:pathLst>
              <a:path h="798829">
                <a:moveTo>
                  <a:pt x="0" y="0"/>
                </a:moveTo>
                <a:lnTo>
                  <a:pt x="0" y="798829"/>
                </a:lnTo>
              </a:path>
            </a:pathLst>
          </a:custGeom>
          <a:ln w="635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197610" y="6108700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60419" y="0"/>
                </a:lnTo>
              </a:path>
            </a:pathLst>
          </a:custGeom>
          <a:ln w="5079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200785" y="5318759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399"/>
                </a:lnTo>
              </a:path>
            </a:pathLst>
          </a:custGeom>
          <a:ln w="635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197610" y="5315584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60419" y="0"/>
                </a:lnTo>
              </a:path>
            </a:pathLst>
          </a:custGeom>
          <a:ln w="635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554854" y="5318759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399"/>
                </a:lnTo>
              </a:path>
            </a:pathLst>
          </a:custGeom>
          <a:ln w="635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203960" y="6102984"/>
            <a:ext cx="3347720" cy="0"/>
          </a:xfrm>
          <a:custGeom>
            <a:avLst/>
            <a:gdLst/>
            <a:ahLst/>
            <a:cxnLst/>
            <a:rect l="l" t="t" r="r" b="b"/>
            <a:pathLst>
              <a:path w="3347720">
                <a:moveTo>
                  <a:pt x="0" y="0"/>
                </a:moveTo>
                <a:lnTo>
                  <a:pt x="3347719" y="0"/>
                </a:lnTo>
              </a:path>
            </a:pathLst>
          </a:custGeom>
          <a:ln w="6350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207135" y="5323840"/>
            <a:ext cx="0" cy="775970"/>
          </a:xfrm>
          <a:custGeom>
            <a:avLst/>
            <a:gdLst/>
            <a:ahLst/>
            <a:cxnLst/>
            <a:rect l="l" t="t" r="r" b="b"/>
            <a:pathLst>
              <a:path h="775970">
                <a:moveTo>
                  <a:pt x="0" y="0"/>
                </a:moveTo>
                <a:lnTo>
                  <a:pt x="0" y="775970"/>
                </a:lnTo>
              </a:path>
            </a:pathLst>
          </a:custGeom>
          <a:ln w="6350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203960" y="5321300"/>
            <a:ext cx="3347720" cy="0"/>
          </a:xfrm>
          <a:custGeom>
            <a:avLst/>
            <a:gdLst/>
            <a:ahLst/>
            <a:cxnLst/>
            <a:rect l="l" t="t" r="r" b="b"/>
            <a:pathLst>
              <a:path w="3347720">
                <a:moveTo>
                  <a:pt x="0" y="0"/>
                </a:moveTo>
                <a:lnTo>
                  <a:pt x="3347719" y="0"/>
                </a:lnTo>
              </a:path>
            </a:pathLst>
          </a:custGeom>
          <a:ln w="507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549140" y="5323840"/>
            <a:ext cx="0" cy="775970"/>
          </a:xfrm>
          <a:custGeom>
            <a:avLst/>
            <a:gdLst/>
            <a:ahLst/>
            <a:cxnLst/>
            <a:rect l="l" t="t" r="r" b="b"/>
            <a:pathLst>
              <a:path h="775970">
                <a:moveTo>
                  <a:pt x="0" y="0"/>
                </a:moveTo>
                <a:lnTo>
                  <a:pt x="0" y="775970"/>
                </a:lnTo>
              </a:path>
            </a:pathLst>
          </a:custGeom>
          <a:ln w="507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210310" y="6096634"/>
            <a:ext cx="3336290" cy="0"/>
          </a:xfrm>
          <a:custGeom>
            <a:avLst/>
            <a:gdLst/>
            <a:ahLst/>
            <a:cxnLst/>
            <a:rect l="l" t="t" r="r" b="b"/>
            <a:pathLst>
              <a:path w="3336290">
                <a:moveTo>
                  <a:pt x="0" y="0"/>
                </a:moveTo>
                <a:lnTo>
                  <a:pt x="3336290" y="0"/>
                </a:lnTo>
              </a:path>
            </a:pathLst>
          </a:custGeom>
          <a:ln w="635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213485" y="533019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70"/>
                </a:lnTo>
              </a:path>
            </a:pathLst>
          </a:custGeom>
          <a:ln w="635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210310" y="5327015"/>
            <a:ext cx="3336290" cy="0"/>
          </a:xfrm>
          <a:custGeom>
            <a:avLst/>
            <a:gdLst/>
            <a:ahLst/>
            <a:cxnLst/>
            <a:rect l="l" t="t" r="r" b="b"/>
            <a:pathLst>
              <a:path w="3336290">
                <a:moveTo>
                  <a:pt x="0" y="0"/>
                </a:moveTo>
                <a:lnTo>
                  <a:pt x="3336290" y="0"/>
                </a:lnTo>
              </a:path>
            </a:pathLst>
          </a:custGeom>
          <a:ln w="635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543425" y="533019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70"/>
                </a:lnTo>
              </a:path>
            </a:pathLst>
          </a:custGeom>
          <a:ln w="635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216660" y="6090284"/>
            <a:ext cx="3323590" cy="0"/>
          </a:xfrm>
          <a:custGeom>
            <a:avLst/>
            <a:gdLst/>
            <a:ahLst/>
            <a:cxnLst/>
            <a:rect l="l" t="t" r="r" b="b"/>
            <a:pathLst>
              <a:path w="3323590">
                <a:moveTo>
                  <a:pt x="0" y="0"/>
                </a:moveTo>
                <a:lnTo>
                  <a:pt x="3323590" y="0"/>
                </a:lnTo>
              </a:path>
            </a:pathLst>
          </a:custGeom>
          <a:ln w="635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219200" y="533654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508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216660" y="5333365"/>
            <a:ext cx="3323590" cy="0"/>
          </a:xfrm>
          <a:custGeom>
            <a:avLst/>
            <a:gdLst/>
            <a:ahLst/>
            <a:cxnLst/>
            <a:rect l="l" t="t" r="r" b="b"/>
            <a:pathLst>
              <a:path w="3323590">
                <a:moveTo>
                  <a:pt x="0" y="0"/>
                </a:moveTo>
                <a:lnTo>
                  <a:pt x="3323590" y="0"/>
                </a:lnTo>
              </a:path>
            </a:pathLst>
          </a:custGeom>
          <a:ln w="635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537075" y="533654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635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221739" y="6084570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2160" y="0"/>
                </a:lnTo>
              </a:path>
            </a:pathLst>
          </a:custGeom>
          <a:ln w="5079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224914" y="5342890"/>
            <a:ext cx="0" cy="739140"/>
          </a:xfrm>
          <a:custGeom>
            <a:avLst/>
            <a:gdLst/>
            <a:ahLst/>
            <a:cxnLst/>
            <a:rect l="l" t="t" r="r" b="b"/>
            <a:pathLst>
              <a:path h="739139">
                <a:moveTo>
                  <a:pt x="0" y="0"/>
                </a:moveTo>
                <a:lnTo>
                  <a:pt x="0" y="739140"/>
                </a:lnTo>
              </a:path>
            </a:pathLst>
          </a:custGeom>
          <a:ln w="635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221739" y="5339715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2160" y="0"/>
                </a:lnTo>
              </a:path>
            </a:pathLst>
          </a:custGeom>
          <a:ln w="635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4530725" y="5342890"/>
            <a:ext cx="0" cy="739140"/>
          </a:xfrm>
          <a:custGeom>
            <a:avLst/>
            <a:gdLst/>
            <a:ahLst/>
            <a:cxnLst/>
            <a:rect l="l" t="t" r="r" b="b"/>
            <a:pathLst>
              <a:path h="739139">
                <a:moveTo>
                  <a:pt x="0" y="0"/>
                </a:moveTo>
                <a:lnTo>
                  <a:pt x="0" y="739140"/>
                </a:lnTo>
              </a:path>
            </a:pathLst>
          </a:custGeom>
          <a:ln w="635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228089" y="6078854"/>
            <a:ext cx="3299460" cy="0"/>
          </a:xfrm>
          <a:custGeom>
            <a:avLst/>
            <a:gdLst/>
            <a:ahLst/>
            <a:cxnLst/>
            <a:rect l="l" t="t" r="r" b="b"/>
            <a:pathLst>
              <a:path w="3299460">
                <a:moveTo>
                  <a:pt x="0" y="0"/>
                </a:moveTo>
                <a:lnTo>
                  <a:pt x="3299460" y="0"/>
                </a:lnTo>
              </a:path>
            </a:pathLst>
          </a:custGeom>
          <a:ln w="635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231264" y="534924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635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228089" y="5346065"/>
            <a:ext cx="3299460" cy="0"/>
          </a:xfrm>
          <a:custGeom>
            <a:avLst/>
            <a:gdLst/>
            <a:ahLst/>
            <a:cxnLst/>
            <a:rect l="l" t="t" r="r" b="b"/>
            <a:pathLst>
              <a:path w="3299460">
                <a:moveTo>
                  <a:pt x="0" y="0"/>
                </a:moveTo>
                <a:lnTo>
                  <a:pt x="3299460" y="0"/>
                </a:lnTo>
              </a:path>
            </a:pathLst>
          </a:custGeom>
          <a:ln w="635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524375" y="534924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635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234439" y="6072504"/>
            <a:ext cx="3286760" cy="0"/>
          </a:xfrm>
          <a:custGeom>
            <a:avLst/>
            <a:gdLst/>
            <a:ahLst/>
            <a:cxnLst/>
            <a:rect l="l" t="t" r="r" b="b"/>
            <a:pathLst>
              <a:path w="3286760">
                <a:moveTo>
                  <a:pt x="0" y="0"/>
                </a:moveTo>
                <a:lnTo>
                  <a:pt x="3286760" y="0"/>
                </a:lnTo>
              </a:path>
            </a:pathLst>
          </a:custGeom>
          <a:ln w="635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237614" y="5354320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5009"/>
                </a:lnTo>
              </a:path>
            </a:pathLst>
          </a:custGeom>
          <a:ln w="635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234439" y="5351779"/>
            <a:ext cx="3286760" cy="0"/>
          </a:xfrm>
          <a:custGeom>
            <a:avLst/>
            <a:gdLst/>
            <a:ahLst/>
            <a:cxnLst/>
            <a:rect l="l" t="t" r="r" b="b"/>
            <a:pathLst>
              <a:path w="3286760">
                <a:moveTo>
                  <a:pt x="0" y="0"/>
                </a:moveTo>
                <a:lnTo>
                  <a:pt x="3286760" y="0"/>
                </a:lnTo>
              </a:path>
            </a:pathLst>
          </a:custGeom>
          <a:ln w="508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4518659" y="5354320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5009"/>
                </a:lnTo>
              </a:path>
            </a:pathLst>
          </a:custGeom>
          <a:ln w="5079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240789" y="6066154"/>
            <a:ext cx="3275329" cy="0"/>
          </a:xfrm>
          <a:custGeom>
            <a:avLst/>
            <a:gdLst/>
            <a:ahLst/>
            <a:cxnLst/>
            <a:rect l="l" t="t" r="r" b="b"/>
            <a:pathLst>
              <a:path w="3275329">
                <a:moveTo>
                  <a:pt x="0" y="0"/>
                </a:moveTo>
                <a:lnTo>
                  <a:pt x="3275330" y="0"/>
                </a:lnTo>
              </a:path>
            </a:pathLst>
          </a:custGeom>
          <a:ln w="635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243330" y="5360670"/>
            <a:ext cx="0" cy="702310"/>
          </a:xfrm>
          <a:custGeom>
            <a:avLst/>
            <a:gdLst/>
            <a:ahLst/>
            <a:cxnLst/>
            <a:rect l="l" t="t" r="r" b="b"/>
            <a:pathLst>
              <a:path h="702310">
                <a:moveTo>
                  <a:pt x="0" y="0"/>
                </a:moveTo>
                <a:lnTo>
                  <a:pt x="0" y="702309"/>
                </a:lnTo>
              </a:path>
            </a:pathLst>
          </a:custGeom>
          <a:ln w="507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240789" y="5357495"/>
            <a:ext cx="3275329" cy="0"/>
          </a:xfrm>
          <a:custGeom>
            <a:avLst/>
            <a:gdLst/>
            <a:ahLst/>
            <a:cxnLst/>
            <a:rect l="l" t="t" r="r" b="b"/>
            <a:pathLst>
              <a:path w="3275329">
                <a:moveTo>
                  <a:pt x="0" y="0"/>
                </a:moveTo>
                <a:lnTo>
                  <a:pt x="3275330" y="0"/>
                </a:lnTo>
              </a:path>
            </a:pathLst>
          </a:custGeom>
          <a:ln w="635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512945" y="5360670"/>
            <a:ext cx="0" cy="702310"/>
          </a:xfrm>
          <a:custGeom>
            <a:avLst/>
            <a:gdLst/>
            <a:ahLst/>
            <a:cxnLst/>
            <a:rect l="l" t="t" r="r" b="b"/>
            <a:pathLst>
              <a:path h="702310">
                <a:moveTo>
                  <a:pt x="0" y="0"/>
                </a:moveTo>
                <a:lnTo>
                  <a:pt x="0" y="702309"/>
                </a:lnTo>
              </a:path>
            </a:pathLst>
          </a:custGeom>
          <a:ln w="635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245869" y="6060440"/>
            <a:ext cx="32639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0" y="0"/>
                </a:moveTo>
                <a:lnTo>
                  <a:pt x="3263900" y="0"/>
                </a:lnTo>
              </a:path>
            </a:pathLst>
          </a:custGeom>
          <a:ln w="5079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249044" y="536702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879"/>
                </a:lnTo>
              </a:path>
            </a:pathLst>
          </a:custGeom>
          <a:ln w="635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245869" y="5363845"/>
            <a:ext cx="32639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0" y="0"/>
                </a:moveTo>
                <a:lnTo>
                  <a:pt x="3263900" y="0"/>
                </a:lnTo>
              </a:path>
            </a:pathLst>
          </a:custGeom>
          <a:ln w="635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4506595" y="536702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879"/>
                </a:lnTo>
              </a:path>
            </a:pathLst>
          </a:custGeom>
          <a:ln w="635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252219" y="6054725"/>
            <a:ext cx="3251200" cy="0"/>
          </a:xfrm>
          <a:custGeom>
            <a:avLst/>
            <a:gdLst/>
            <a:ahLst/>
            <a:cxnLst/>
            <a:rect l="l" t="t" r="r" b="b"/>
            <a:pathLst>
              <a:path w="3251200">
                <a:moveTo>
                  <a:pt x="0" y="0"/>
                </a:moveTo>
                <a:lnTo>
                  <a:pt x="3251200" y="0"/>
                </a:lnTo>
              </a:path>
            </a:pathLst>
          </a:custGeom>
          <a:ln w="635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255394" y="537337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635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252219" y="5370195"/>
            <a:ext cx="3251200" cy="0"/>
          </a:xfrm>
          <a:custGeom>
            <a:avLst/>
            <a:gdLst/>
            <a:ahLst/>
            <a:cxnLst/>
            <a:rect l="l" t="t" r="r" b="b"/>
            <a:pathLst>
              <a:path w="3251200">
                <a:moveTo>
                  <a:pt x="0" y="0"/>
                </a:moveTo>
                <a:lnTo>
                  <a:pt x="3251200" y="0"/>
                </a:lnTo>
              </a:path>
            </a:pathLst>
          </a:custGeom>
          <a:ln w="635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500245" y="537337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635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258569" y="6048375"/>
            <a:ext cx="3238500" cy="0"/>
          </a:xfrm>
          <a:custGeom>
            <a:avLst/>
            <a:gdLst/>
            <a:ahLst/>
            <a:cxnLst/>
            <a:rect l="l" t="t" r="r" b="b"/>
            <a:pathLst>
              <a:path w="3238500">
                <a:moveTo>
                  <a:pt x="0" y="0"/>
                </a:moveTo>
                <a:lnTo>
                  <a:pt x="3238500" y="0"/>
                </a:lnTo>
              </a:path>
            </a:pathLst>
          </a:custGeom>
          <a:ln w="635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261744" y="5379720"/>
            <a:ext cx="0" cy="665480"/>
          </a:xfrm>
          <a:custGeom>
            <a:avLst/>
            <a:gdLst/>
            <a:ahLst/>
            <a:cxnLst/>
            <a:rect l="l" t="t" r="r" b="b"/>
            <a:pathLst>
              <a:path h="665479">
                <a:moveTo>
                  <a:pt x="0" y="0"/>
                </a:moveTo>
                <a:lnTo>
                  <a:pt x="0" y="665479"/>
                </a:lnTo>
              </a:path>
            </a:pathLst>
          </a:custGeom>
          <a:ln w="635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258569" y="5376545"/>
            <a:ext cx="3238500" cy="0"/>
          </a:xfrm>
          <a:custGeom>
            <a:avLst/>
            <a:gdLst/>
            <a:ahLst/>
            <a:cxnLst/>
            <a:rect l="l" t="t" r="r" b="b"/>
            <a:pathLst>
              <a:path w="3238500">
                <a:moveTo>
                  <a:pt x="0" y="0"/>
                </a:moveTo>
                <a:lnTo>
                  <a:pt x="3238500" y="0"/>
                </a:lnTo>
              </a:path>
            </a:pathLst>
          </a:custGeom>
          <a:ln w="635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4494529" y="5379720"/>
            <a:ext cx="0" cy="665480"/>
          </a:xfrm>
          <a:custGeom>
            <a:avLst/>
            <a:gdLst/>
            <a:ahLst/>
            <a:cxnLst/>
            <a:rect l="l" t="t" r="r" b="b"/>
            <a:pathLst>
              <a:path h="665479">
                <a:moveTo>
                  <a:pt x="0" y="0"/>
                </a:moveTo>
                <a:lnTo>
                  <a:pt x="0" y="665479"/>
                </a:lnTo>
              </a:path>
            </a:pathLst>
          </a:custGeom>
          <a:ln w="508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264919" y="6042025"/>
            <a:ext cx="322707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7070" y="0"/>
                </a:lnTo>
              </a:path>
            </a:pathLst>
          </a:custGeom>
          <a:ln w="635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268094" y="538480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635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264919" y="5382259"/>
            <a:ext cx="322707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7070" y="0"/>
                </a:lnTo>
              </a:path>
            </a:pathLst>
          </a:custGeom>
          <a:ln w="508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488815" y="538480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635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271269" y="6036309"/>
            <a:ext cx="3214370" cy="0"/>
          </a:xfrm>
          <a:custGeom>
            <a:avLst/>
            <a:gdLst/>
            <a:ahLst/>
            <a:cxnLst/>
            <a:rect l="l" t="t" r="r" b="b"/>
            <a:pathLst>
              <a:path w="3214370">
                <a:moveTo>
                  <a:pt x="0" y="0"/>
                </a:moveTo>
                <a:lnTo>
                  <a:pt x="3214370" y="0"/>
                </a:lnTo>
              </a:path>
            </a:pathLst>
          </a:custGeom>
          <a:ln w="508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273810" y="5391150"/>
            <a:ext cx="0" cy="642620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0"/>
                </a:moveTo>
                <a:lnTo>
                  <a:pt x="0" y="642619"/>
                </a:lnTo>
              </a:path>
            </a:pathLst>
          </a:custGeom>
          <a:ln w="508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271269" y="5387975"/>
            <a:ext cx="3214370" cy="0"/>
          </a:xfrm>
          <a:custGeom>
            <a:avLst/>
            <a:gdLst/>
            <a:ahLst/>
            <a:cxnLst/>
            <a:rect l="l" t="t" r="r" b="b"/>
            <a:pathLst>
              <a:path w="3214370">
                <a:moveTo>
                  <a:pt x="0" y="0"/>
                </a:moveTo>
                <a:lnTo>
                  <a:pt x="3214370" y="0"/>
                </a:lnTo>
              </a:path>
            </a:pathLst>
          </a:custGeom>
          <a:ln w="635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4482465" y="5391150"/>
            <a:ext cx="0" cy="642620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0"/>
                </a:moveTo>
                <a:lnTo>
                  <a:pt x="0" y="642619"/>
                </a:lnTo>
              </a:path>
            </a:pathLst>
          </a:custGeom>
          <a:ln w="635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276350" y="6030595"/>
            <a:ext cx="3202940" cy="0"/>
          </a:xfrm>
          <a:custGeom>
            <a:avLst/>
            <a:gdLst/>
            <a:ahLst/>
            <a:cxnLst/>
            <a:rect l="l" t="t" r="r" b="b"/>
            <a:pathLst>
              <a:path w="3202940">
                <a:moveTo>
                  <a:pt x="0" y="0"/>
                </a:moveTo>
                <a:lnTo>
                  <a:pt x="3202940" y="0"/>
                </a:lnTo>
              </a:path>
            </a:pathLst>
          </a:custGeom>
          <a:ln w="635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279525" y="5397500"/>
            <a:ext cx="0" cy="629920"/>
          </a:xfrm>
          <a:custGeom>
            <a:avLst/>
            <a:gdLst/>
            <a:ahLst/>
            <a:cxnLst/>
            <a:rect l="l" t="t" r="r" b="b"/>
            <a:pathLst>
              <a:path h="629920">
                <a:moveTo>
                  <a:pt x="0" y="0"/>
                </a:moveTo>
                <a:lnTo>
                  <a:pt x="0" y="629919"/>
                </a:lnTo>
              </a:path>
            </a:pathLst>
          </a:custGeom>
          <a:ln w="635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276350" y="5394325"/>
            <a:ext cx="3202940" cy="0"/>
          </a:xfrm>
          <a:custGeom>
            <a:avLst/>
            <a:gdLst/>
            <a:ahLst/>
            <a:cxnLst/>
            <a:rect l="l" t="t" r="r" b="b"/>
            <a:pathLst>
              <a:path w="3202940">
                <a:moveTo>
                  <a:pt x="0" y="0"/>
                </a:moveTo>
                <a:lnTo>
                  <a:pt x="3202940" y="0"/>
                </a:lnTo>
              </a:path>
            </a:pathLst>
          </a:custGeom>
          <a:ln w="635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476115" y="5397500"/>
            <a:ext cx="0" cy="629920"/>
          </a:xfrm>
          <a:custGeom>
            <a:avLst/>
            <a:gdLst/>
            <a:ahLst/>
            <a:cxnLst/>
            <a:rect l="l" t="t" r="r" b="b"/>
            <a:pathLst>
              <a:path h="629920">
                <a:moveTo>
                  <a:pt x="0" y="0"/>
                </a:moveTo>
                <a:lnTo>
                  <a:pt x="0" y="629919"/>
                </a:lnTo>
              </a:path>
            </a:pathLst>
          </a:custGeom>
          <a:ln w="635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282700" y="6024245"/>
            <a:ext cx="3190240" cy="0"/>
          </a:xfrm>
          <a:custGeom>
            <a:avLst/>
            <a:gdLst/>
            <a:ahLst/>
            <a:cxnLst/>
            <a:rect l="l" t="t" r="r" b="b"/>
            <a:pathLst>
              <a:path w="3190240">
                <a:moveTo>
                  <a:pt x="0" y="0"/>
                </a:moveTo>
                <a:lnTo>
                  <a:pt x="3190240" y="0"/>
                </a:lnTo>
              </a:path>
            </a:pathLst>
          </a:custGeom>
          <a:ln w="635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285875" y="540385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635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282700" y="5400675"/>
            <a:ext cx="3190240" cy="0"/>
          </a:xfrm>
          <a:custGeom>
            <a:avLst/>
            <a:gdLst/>
            <a:ahLst/>
            <a:cxnLst/>
            <a:rect l="l" t="t" r="r" b="b"/>
            <a:pathLst>
              <a:path w="3190240">
                <a:moveTo>
                  <a:pt x="0" y="0"/>
                </a:moveTo>
                <a:lnTo>
                  <a:pt x="3190240" y="0"/>
                </a:lnTo>
              </a:path>
            </a:pathLst>
          </a:custGeom>
          <a:ln w="635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470400" y="540385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507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289050" y="6017895"/>
            <a:ext cx="3178810" cy="0"/>
          </a:xfrm>
          <a:custGeom>
            <a:avLst/>
            <a:gdLst/>
            <a:ahLst/>
            <a:cxnLst/>
            <a:rect l="l" t="t" r="r" b="b"/>
            <a:pathLst>
              <a:path w="3178810">
                <a:moveTo>
                  <a:pt x="0" y="0"/>
                </a:moveTo>
                <a:lnTo>
                  <a:pt x="3178810" y="0"/>
                </a:lnTo>
              </a:path>
            </a:pathLst>
          </a:custGeom>
          <a:ln w="635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292225" y="5408929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790"/>
                </a:lnTo>
              </a:path>
            </a:pathLst>
          </a:custGeom>
          <a:ln w="635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289050" y="5406390"/>
            <a:ext cx="3178810" cy="0"/>
          </a:xfrm>
          <a:custGeom>
            <a:avLst/>
            <a:gdLst/>
            <a:ahLst/>
            <a:cxnLst/>
            <a:rect l="l" t="t" r="r" b="b"/>
            <a:pathLst>
              <a:path w="3178810">
                <a:moveTo>
                  <a:pt x="0" y="0"/>
                </a:moveTo>
                <a:lnTo>
                  <a:pt x="3178810" y="0"/>
                </a:lnTo>
              </a:path>
            </a:pathLst>
          </a:custGeom>
          <a:ln w="5079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464684" y="5408929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790"/>
                </a:lnTo>
              </a:path>
            </a:pathLst>
          </a:custGeom>
          <a:ln w="635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295400" y="6011545"/>
            <a:ext cx="3166110" cy="0"/>
          </a:xfrm>
          <a:custGeom>
            <a:avLst/>
            <a:gdLst/>
            <a:ahLst/>
            <a:cxnLst/>
            <a:rect l="l" t="t" r="r" b="b"/>
            <a:pathLst>
              <a:path w="3166110">
                <a:moveTo>
                  <a:pt x="0" y="0"/>
                </a:moveTo>
                <a:lnTo>
                  <a:pt x="3166110" y="0"/>
                </a:lnTo>
              </a:path>
            </a:pathLst>
          </a:custGeom>
          <a:ln w="635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297939" y="541527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508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295400" y="5412104"/>
            <a:ext cx="3166110" cy="0"/>
          </a:xfrm>
          <a:custGeom>
            <a:avLst/>
            <a:gdLst/>
            <a:ahLst/>
            <a:cxnLst/>
            <a:rect l="l" t="t" r="r" b="b"/>
            <a:pathLst>
              <a:path w="3166110">
                <a:moveTo>
                  <a:pt x="0" y="0"/>
                </a:moveTo>
                <a:lnTo>
                  <a:pt x="3166110" y="0"/>
                </a:lnTo>
              </a:path>
            </a:pathLst>
          </a:custGeom>
          <a:ln w="635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458334" y="541527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635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300480" y="6005195"/>
            <a:ext cx="3154680" cy="0"/>
          </a:xfrm>
          <a:custGeom>
            <a:avLst/>
            <a:gdLst/>
            <a:ahLst/>
            <a:cxnLst/>
            <a:rect l="l" t="t" r="r" b="b"/>
            <a:pathLst>
              <a:path w="3154679">
                <a:moveTo>
                  <a:pt x="0" y="0"/>
                </a:moveTo>
                <a:lnTo>
                  <a:pt x="3154680" y="0"/>
                </a:lnTo>
              </a:path>
            </a:pathLst>
          </a:custGeom>
          <a:ln w="635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303655" y="5421629"/>
            <a:ext cx="0" cy="580390"/>
          </a:xfrm>
          <a:custGeom>
            <a:avLst/>
            <a:gdLst/>
            <a:ahLst/>
            <a:cxnLst/>
            <a:rect l="l" t="t" r="r" b="b"/>
            <a:pathLst>
              <a:path h="580389">
                <a:moveTo>
                  <a:pt x="0" y="0"/>
                </a:moveTo>
                <a:lnTo>
                  <a:pt x="0" y="580390"/>
                </a:lnTo>
              </a:path>
            </a:pathLst>
          </a:custGeom>
          <a:ln w="635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300480" y="5418454"/>
            <a:ext cx="3154680" cy="0"/>
          </a:xfrm>
          <a:custGeom>
            <a:avLst/>
            <a:gdLst/>
            <a:ahLst/>
            <a:cxnLst/>
            <a:rect l="l" t="t" r="r" b="b"/>
            <a:pathLst>
              <a:path w="3154679">
                <a:moveTo>
                  <a:pt x="0" y="0"/>
                </a:moveTo>
                <a:lnTo>
                  <a:pt x="3154680" y="0"/>
                </a:lnTo>
              </a:path>
            </a:pathLst>
          </a:custGeom>
          <a:ln w="635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4451984" y="5421629"/>
            <a:ext cx="0" cy="580390"/>
          </a:xfrm>
          <a:custGeom>
            <a:avLst/>
            <a:gdLst/>
            <a:ahLst/>
            <a:cxnLst/>
            <a:rect l="l" t="t" r="r" b="b"/>
            <a:pathLst>
              <a:path h="580389">
                <a:moveTo>
                  <a:pt x="0" y="0"/>
                </a:moveTo>
                <a:lnTo>
                  <a:pt x="0" y="580390"/>
                </a:lnTo>
              </a:path>
            </a:pathLst>
          </a:custGeom>
          <a:ln w="635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306830" y="5999479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>
                <a:moveTo>
                  <a:pt x="0" y="0"/>
                </a:moveTo>
                <a:lnTo>
                  <a:pt x="3141980" y="0"/>
                </a:lnTo>
              </a:path>
            </a:pathLst>
          </a:custGeom>
          <a:ln w="507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310005" y="5427979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960"/>
                </a:lnTo>
              </a:path>
            </a:pathLst>
          </a:custGeom>
          <a:ln w="635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306830" y="5424804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>
                <a:moveTo>
                  <a:pt x="0" y="0"/>
                </a:moveTo>
                <a:lnTo>
                  <a:pt x="3141980" y="0"/>
                </a:lnTo>
              </a:path>
            </a:pathLst>
          </a:custGeom>
          <a:ln w="635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446270" y="5427979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960"/>
                </a:lnTo>
              </a:path>
            </a:pathLst>
          </a:custGeom>
          <a:ln w="508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313180" y="5993765"/>
            <a:ext cx="3130550" cy="0"/>
          </a:xfrm>
          <a:custGeom>
            <a:avLst/>
            <a:gdLst/>
            <a:ahLst/>
            <a:cxnLst/>
            <a:rect l="l" t="t" r="r" b="b"/>
            <a:pathLst>
              <a:path w="3130550">
                <a:moveTo>
                  <a:pt x="0" y="0"/>
                </a:moveTo>
                <a:lnTo>
                  <a:pt x="3130549" y="0"/>
                </a:lnTo>
              </a:path>
            </a:pathLst>
          </a:custGeom>
          <a:ln w="635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316355" y="5433059"/>
            <a:ext cx="0" cy="557530"/>
          </a:xfrm>
          <a:custGeom>
            <a:avLst/>
            <a:gdLst/>
            <a:ahLst/>
            <a:cxnLst/>
            <a:rect l="l" t="t" r="r" b="b"/>
            <a:pathLst>
              <a:path h="557529">
                <a:moveTo>
                  <a:pt x="0" y="0"/>
                </a:moveTo>
                <a:lnTo>
                  <a:pt x="0" y="557529"/>
                </a:lnTo>
              </a:path>
            </a:pathLst>
          </a:custGeom>
          <a:ln w="635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313180" y="5430520"/>
            <a:ext cx="3130550" cy="0"/>
          </a:xfrm>
          <a:custGeom>
            <a:avLst/>
            <a:gdLst/>
            <a:ahLst/>
            <a:cxnLst/>
            <a:rect l="l" t="t" r="r" b="b"/>
            <a:pathLst>
              <a:path w="3130550">
                <a:moveTo>
                  <a:pt x="0" y="0"/>
                </a:moveTo>
                <a:lnTo>
                  <a:pt x="3130549" y="0"/>
                </a:lnTo>
              </a:path>
            </a:pathLst>
          </a:custGeom>
          <a:ln w="508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4440554" y="5433059"/>
            <a:ext cx="0" cy="557530"/>
          </a:xfrm>
          <a:custGeom>
            <a:avLst/>
            <a:gdLst/>
            <a:ahLst/>
            <a:cxnLst/>
            <a:rect l="l" t="t" r="r" b="b"/>
            <a:pathLst>
              <a:path h="557529">
                <a:moveTo>
                  <a:pt x="0" y="0"/>
                </a:moveTo>
                <a:lnTo>
                  <a:pt x="0" y="557529"/>
                </a:lnTo>
              </a:path>
            </a:pathLst>
          </a:custGeom>
          <a:ln w="635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319530" y="5987415"/>
            <a:ext cx="3117850" cy="0"/>
          </a:xfrm>
          <a:custGeom>
            <a:avLst/>
            <a:gdLst/>
            <a:ahLst/>
            <a:cxnLst/>
            <a:rect l="l" t="t" r="r" b="b"/>
            <a:pathLst>
              <a:path w="3117850">
                <a:moveTo>
                  <a:pt x="0" y="0"/>
                </a:moveTo>
                <a:lnTo>
                  <a:pt x="3117849" y="0"/>
                </a:lnTo>
              </a:path>
            </a:pathLst>
          </a:custGeom>
          <a:ln w="635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322069" y="5439409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0" y="544829"/>
                </a:lnTo>
              </a:path>
            </a:pathLst>
          </a:custGeom>
          <a:ln w="507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319530" y="5436234"/>
            <a:ext cx="3117850" cy="0"/>
          </a:xfrm>
          <a:custGeom>
            <a:avLst/>
            <a:gdLst/>
            <a:ahLst/>
            <a:cxnLst/>
            <a:rect l="l" t="t" r="r" b="b"/>
            <a:pathLst>
              <a:path w="3117850">
                <a:moveTo>
                  <a:pt x="0" y="0"/>
                </a:moveTo>
                <a:lnTo>
                  <a:pt x="3117849" y="0"/>
                </a:lnTo>
              </a:path>
            </a:pathLst>
          </a:custGeom>
          <a:ln w="635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4434204" y="5439409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0" y="544829"/>
                </a:lnTo>
              </a:path>
            </a:pathLst>
          </a:custGeom>
          <a:ln w="635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324610" y="5981065"/>
            <a:ext cx="3106420" cy="0"/>
          </a:xfrm>
          <a:custGeom>
            <a:avLst/>
            <a:gdLst/>
            <a:ahLst/>
            <a:cxnLst/>
            <a:rect l="l" t="t" r="r" b="b"/>
            <a:pathLst>
              <a:path w="3106420">
                <a:moveTo>
                  <a:pt x="0" y="0"/>
                </a:moveTo>
                <a:lnTo>
                  <a:pt x="3106419" y="0"/>
                </a:lnTo>
              </a:path>
            </a:pathLst>
          </a:custGeom>
          <a:ln w="635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327785" y="5445759"/>
            <a:ext cx="0" cy="532130"/>
          </a:xfrm>
          <a:custGeom>
            <a:avLst/>
            <a:gdLst/>
            <a:ahLst/>
            <a:cxnLst/>
            <a:rect l="l" t="t" r="r" b="b"/>
            <a:pathLst>
              <a:path h="532129">
                <a:moveTo>
                  <a:pt x="0" y="0"/>
                </a:moveTo>
                <a:lnTo>
                  <a:pt x="0" y="532129"/>
                </a:lnTo>
              </a:path>
            </a:pathLst>
          </a:custGeom>
          <a:ln w="635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324610" y="5442584"/>
            <a:ext cx="3106420" cy="0"/>
          </a:xfrm>
          <a:custGeom>
            <a:avLst/>
            <a:gdLst/>
            <a:ahLst/>
            <a:cxnLst/>
            <a:rect l="l" t="t" r="r" b="b"/>
            <a:pathLst>
              <a:path w="3106420">
                <a:moveTo>
                  <a:pt x="0" y="0"/>
                </a:moveTo>
                <a:lnTo>
                  <a:pt x="3106419" y="0"/>
                </a:lnTo>
              </a:path>
            </a:pathLst>
          </a:custGeom>
          <a:ln w="635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427854" y="5445759"/>
            <a:ext cx="0" cy="532130"/>
          </a:xfrm>
          <a:custGeom>
            <a:avLst/>
            <a:gdLst/>
            <a:ahLst/>
            <a:cxnLst/>
            <a:rect l="l" t="t" r="r" b="b"/>
            <a:pathLst>
              <a:path h="532129">
                <a:moveTo>
                  <a:pt x="0" y="0"/>
                </a:moveTo>
                <a:lnTo>
                  <a:pt x="0" y="532129"/>
                </a:lnTo>
              </a:path>
            </a:pathLst>
          </a:custGeom>
          <a:ln w="635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330960" y="5975350"/>
            <a:ext cx="3093720" cy="0"/>
          </a:xfrm>
          <a:custGeom>
            <a:avLst/>
            <a:gdLst/>
            <a:ahLst/>
            <a:cxnLst/>
            <a:rect l="l" t="t" r="r" b="b"/>
            <a:pathLst>
              <a:path w="3093720">
                <a:moveTo>
                  <a:pt x="0" y="0"/>
                </a:moveTo>
                <a:lnTo>
                  <a:pt x="3093719" y="0"/>
                </a:lnTo>
              </a:path>
            </a:pathLst>
          </a:custGeom>
          <a:ln w="508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334135" y="5452109"/>
            <a:ext cx="0" cy="520700"/>
          </a:xfrm>
          <a:custGeom>
            <a:avLst/>
            <a:gdLst/>
            <a:ahLst/>
            <a:cxnLst/>
            <a:rect l="l" t="t" r="r" b="b"/>
            <a:pathLst>
              <a:path h="520700">
                <a:moveTo>
                  <a:pt x="0" y="0"/>
                </a:moveTo>
                <a:lnTo>
                  <a:pt x="0" y="520699"/>
                </a:lnTo>
              </a:path>
            </a:pathLst>
          </a:custGeom>
          <a:ln w="635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330960" y="5448934"/>
            <a:ext cx="3093720" cy="0"/>
          </a:xfrm>
          <a:custGeom>
            <a:avLst/>
            <a:gdLst/>
            <a:ahLst/>
            <a:cxnLst/>
            <a:rect l="l" t="t" r="r" b="b"/>
            <a:pathLst>
              <a:path w="3093720">
                <a:moveTo>
                  <a:pt x="0" y="0"/>
                </a:moveTo>
                <a:lnTo>
                  <a:pt x="3093719" y="0"/>
                </a:lnTo>
              </a:path>
            </a:pathLst>
          </a:custGeom>
          <a:ln w="635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4421504" y="5452109"/>
            <a:ext cx="0" cy="520700"/>
          </a:xfrm>
          <a:custGeom>
            <a:avLst/>
            <a:gdLst/>
            <a:ahLst/>
            <a:cxnLst/>
            <a:rect l="l" t="t" r="r" b="b"/>
            <a:pathLst>
              <a:path h="520700">
                <a:moveTo>
                  <a:pt x="0" y="0"/>
                </a:moveTo>
                <a:lnTo>
                  <a:pt x="0" y="520699"/>
                </a:lnTo>
              </a:path>
            </a:pathLst>
          </a:custGeom>
          <a:ln w="635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337310" y="5969634"/>
            <a:ext cx="3081020" cy="0"/>
          </a:xfrm>
          <a:custGeom>
            <a:avLst/>
            <a:gdLst/>
            <a:ahLst/>
            <a:cxnLst/>
            <a:rect l="l" t="t" r="r" b="b"/>
            <a:pathLst>
              <a:path w="3081020">
                <a:moveTo>
                  <a:pt x="0" y="0"/>
                </a:moveTo>
                <a:lnTo>
                  <a:pt x="3081019" y="0"/>
                </a:lnTo>
              </a:path>
            </a:pathLst>
          </a:custGeom>
          <a:ln w="635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340485" y="5458459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7999"/>
                </a:lnTo>
              </a:path>
            </a:pathLst>
          </a:custGeom>
          <a:ln w="635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337310" y="5455284"/>
            <a:ext cx="3081020" cy="0"/>
          </a:xfrm>
          <a:custGeom>
            <a:avLst/>
            <a:gdLst/>
            <a:ahLst/>
            <a:cxnLst/>
            <a:rect l="l" t="t" r="r" b="b"/>
            <a:pathLst>
              <a:path w="3081020">
                <a:moveTo>
                  <a:pt x="0" y="0"/>
                </a:moveTo>
                <a:lnTo>
                  <a:pt x="3081019" y="0"/>
                </a:lnTo>
              </a:path>
            </a:pathLst>
          </a:custGeom>
          <a:ln w="635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4415154" y="5458459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7999"/>
                </a:lnTo>
              </a:path>
            </a:pathLst>
          </a:custGeom>
          <a:ln w="635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343660" y="5963284"/>
            <a:ext cx="3068320" cy="0"/>
          </a:xfrm>
          <a:custGeom>
            <a:avLst/>
            <a:gdLst/>
            <a:ahLst/>
            <a:cxnLst/>
            <a:rect l="l" t="t" r="r" b="b"/>
            <a:pathLst>
              <a:path w="3068320">
                <a:moveTo>
                  <a:pt x="0" y="0"/>
                </a:moveTo>
                <a:lnTo>
                  <a:pt x="3068319" y="0"/>
                </a:lnTo>
              </a:path>
            </a:pathLst>
          </a:custGeom>
          <a:ln w="6350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346200" y="5463540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570"/>
                </a:lnTo>
              </a:path>
            </a:pathLst>
          </a:custGeom>
          <a:ln w="5080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343660" y="5461000"/>
            <a:ext cx="3068320" cy="0"/>
          </a:xfrm>
          <a:custGeom>
            <a:avLst/>
            <a:gdLst/>
            <a:ahLst/>
            <a:cxnLst/>
            <a:rect l="l" t="t" r="r" b="b"/>
            <a:pathLst>
              <a:path w="3068320">
                <a:moveTo>
                  <a:pt x="0" y="0"/>
                </a:moveTo>
                <a:lnTo>
                  <a:pt x="3068319" y="0"/>
                </a:lnTo>
              </a:path>
            </a:pathLst>
          </a:custGeom>
          <a:ln w="507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4409440" y="5463540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570"/>
                </a:lnTo>
              </a:path>
            </a:pathLst>
          </a:custGeom>
          <a:ln w="507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348739" y="5957570"/>
            <a:ext cx="3058160" cy="0"/>
          </a:xfrm>
          <a:custGeom>
            <a:avLst/>
            <a:gdLst/>
            <a:ahLst/>
            <a:cxnLst/>
            <a:rect l="l" t="t" r="r" b="b"/>
            <a:pathLst>
              <a:path w="3058160">
                <a:moveTo>
                  <a:pt x="0" y="0"/>
                </a:moveTo>
                <a:lnTo>
                  <a:pt x="3058160" y="0"/>
                </a:lnTo>
              </a:path>
            </a:pathLst>
          </a:custGeom>
          <a:ln w="508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351914" y="5469890"/>
            <a:ext cx="0" cy="485140"/>
          </a:xfrm>
          <a:custGeom>
            <a:avLst/>
            <a:gdLst/>
            <a:ahLst/>
            <a:cxnLst/>
            <a:rect l="l" t="t" r="r" b="b"/>
            <a:pathLst>
              <a:path h="485139">
                <a:moveTo>
                  <a:pt x="0" y="0"/>
                </a:moveTo>
                <a:lnTo>
                  <a:pt x="0" y="485140"/>
                </a:lnTo>
              </a:path>
            </a:pathLst>
          </a:custGeom>
          <a:ln w="635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348739" y="5466715"/>
            <a:ext cx="3058160" cy="0"/>
          </a:xfrm>
          <a:custGeom>
            <a:avLst/>
            <a:gdLst/>
            <a:ahLst/>
            <a:cxnLst/>
            <a:rect l="l" t="t" r="r" b="b"/>
            <a:pathLst>
              <a:path w="3058160">
                <a:moveTo>
                  <a:pt x="0" y="0"/>
                </a:moveTo>
                <a:lnTo>
                  <a:pt x="3058160" y="0"/>
                </a:lnTo>
              </a:path>
            </a:pathLst>
          </a:custGeom>
          <a:ln w="635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403725" y="5469890"/>
            <a:ext cx="0" cy="485140"/>
          </a:xfrm>
          <a:custGeom>
            <a:avLst/>
            <a:gdLst/>
            <a:ahLst/>
            <a:cxnLst/>
            <a:rect l="l" t="t" r="r" b="b"/>
            <a:pathLst>
              <a:path h="485139">
                <a:moveTo>
                  <a:pt x="0" y="0"/>
                </a:moveTo>
                <a:lnTo>
                  <a:pt x="0" y="485140"/>
                </a:lnTo>
              </a:path>
            </a:pathLst>
          </a:custGeom>
          <a:ln w="635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355089" y="5951854"/>
            <a:ext cx="3045460" cy="0"/>
          </a:xfrm>
          <a:custGeom>
            <a:avLst/>
            <a:gdLst/>
            <a:ahLst/>
            <a:cxnLst/>
            <a:rect l="l" t="t" r="r" b="b"/>
            <a:pathLst>
              <a:path w="3045460">
                <a:moveTo>
                  <a:pt x="0" y="0"/>
                </a:moveTo>
                <a:lnTo>
                  <a:pt x="3045460" y="0"/>
                </a:lnTo>
              </a:path>
            </a:pathLst>
          </a:custGeom>
          <a:ln w="635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358264" y="5476240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440"/>
                </a:lnTo>
              </a:path>
            </a:pathLst>
          </a:custGeom>
          <a:ln w="635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355089" y="5473065"/>
            <a:ext cx="3045460" cy="0"/>
          </a:xfrm>
          <a:custGeom>
            <a:avLst/>
            <a:gdLst/>
            <a:ahLst/>
            <a:cxnLst/>
            <a:rect l="l" t="t" r="r" b="b"/>
            <a:pathLst>
              <a:path w="3045460">
                <a:moveTo>
                  <a:pt x="0" y="0"/>
                </a:moveTo>
                <a:lnTo>
                  <a:pt x="3045460" y="0"/>
                </a:lnTo>
              </a:path>
            </a:pathLst>
          </a:custGeom>
          <a:ln w="635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4397375" y="5476240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440"/>
                </a:lnTo>
              </a:path>
            </a:pathLst>
          </a:custGeom>
          <a:ln w="635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361439" y="5945504"/>
            <a:ext cx="3032760" cy="0"/>
          </a:xfrm>
          <a:custGeom>
            <a:avLst/>
            <a:gdLst/>
            <a:ahLst/>
            <a:cxnLst/>
            <a:rect l="l" t="t" r="r" b="b"/>
            <a:pathLst>
              <a:path w="3032760">
                <a:moveTo>
                  <a:pt x="0" y="0"/>
                </a:moveTo>
                <a:lnTo>
                  <a:pt x="3032760" y="0"/>
                </a:lnTo>
              </a:path>
            </a:pathLst>
          </a:custGeom>
          <a:ln w="635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364614" y="5482590"/>
            <a:ext cx="0" cy="459740"/>
          </a:xfrm>
          <a:custGeom>
            <a:avLst/>
            <a:gdLst/>
            <a:ahLst/>
            <a:cxnLst/>
            <a:rect l="l" t="t" r="r" b="b"/>
            <a:pathLst>
              <a:path h="459739">
                <a:moveTo>
                  <a:pt x="0" y="0"/>
                </a:moveTo>
                <a:lnTo>
                  <a:pt x="0" y="459740"/>
                </a:lnTo>
              </a:path>
            </a:pathLst>
          </a:custGeom>
          <a:ln w="635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361439" y="5479415"/>
            <a:ext cx="3032760" cy="0"/>
          </a:xfrm>
          <a:custGeom>
            <a:avLst/>
            <a:gdLst/>
            <a:ahLst/>
            <a:cxnLst/>
            <a:rect l="l" t="t" r="r" b="b"/>
            <a:pathLst>
              <a:path w="3032760">
                <a:moveTo>
                  <a:pt x="0" y="0"/>
                </a:moveTo>
                <a:lnTo>
                  <a:pt x="3032760" y="0"/>
                </a:lnTo>
              </a:path>
            </a:pathLst>
          </a:custGeom>
          <a:ln w="635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4391025" y="5482590"/>
            <a:ext cx="0" cy="459740"/>
          </a:xfrm>
          <a:custGeom>
            <a:avLst/>
            <a:gdLst/>
            <a:ahLst/>
            <a:cxnLst/>
            <a:rect l="l" t="t" r="r" b="b"/>
            <a:pathLst>
              <a:path h="459739">
                <a:moveTo>
                  <a:pt x="0" y="0"/>
                </a:moveTo>
                <a:lnTo>
                  <a:pt x="0" y="459740"/>
                </a:lnTo>
              </a:path>
            </a:pathLst>
          </a:custGeom>
          <a:ln w="635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367789" y="5939154"/>
            <a:ext cx="3020060" cy="0"/>
          </a:xfrm>
          <a:custGeom>
            <a:avLst/>
            <a:gdLst/>
            <a:ahLst/>
            <a:cxnLst/>
            <a:rect l="l" t="t" r="r" b="b"/>
            <a:pathLst>
              <a:path w="3020060">
                <a:moveTo>
                  <a:pt x="0" y="0"/>
                </a:moveTo>
                <a:lnTo>
                  <a:pt x="3020060" y="0"/>
                </a:lnTo>
              </a:path>
            </a:pathLst>
          </a:custGeom>
          <a:ln w="635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370964" y="5487670"/>
            <a:ext cx="0" cy="448309"/>
          </a:xfrm>
          <a:custGeom>
            <a:avLst/>
            <a:gdLst/>
            <a:ahLst/>
            <a:cxnLst/>
            <a:rect l="l" t="t" r="r" b="b"/>
            <a:pathLst>
              <a:path h="448310">
                <a:moveTo>
                  <a:pt x="0" y="0"/>
                </a:moveTo>
                <a:lnTo>
                  <a:pt x="0" y="448309"/>
                </a:lnTo>
              </a:path>
            </a:pathLst>
          </a:custGeom>
          <a:ln w="635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367789" y="5485129"/>
            <a:ext cx="3020060" cy="0"/>
          </a:xfrm>
          <a:custGeom>
            <a:avLst/>
            <a:gdLst/>
            <a:ahLst/>
            <a:cxnLst/>
            <a:rect l="l" t="t" r="r" b="b"/>
            <a:pathLst>
              <a:path w="3020060">
                <a:moveTo>
                  <a:pt x="0" y="0"/>
                </a:moveTo>
                <a:lnTo>
                  <a:pt x="3020060" y="0"/>
                </a:lnTo>
              </a:path>
            </a:pathLst>
          </a:custGeom>
          <a:ln w="508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4385309" y="5487670"/>
            <a:ext cx="0" cy="448309"/>
          </a:xfrm>
          <a:custGeom>
            <a:avLst/>
            <a:gdLst/>
            <a:ahLst/>
            <a:cxnLst/>
            <a:rect l="l" t="t" r="r" b="b"/>
            <a:pathLst>
              <a:path h="448310">
                <a:moveTo>
                  <a:pt x="0" y="0"/>
                </a:moveTo>
                <a:lnTo>
                  <a:pt x="0" y="448309"/>
                </a:lnTo>
              </a:path>
            </a:pathLst>
          </a:custGeom>
          <a:ln w="507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374139" y="5932804"/>
            <a:ext cx="3008630" cy="0"/>
          </a:xfrm>
          <a:custGeom>
            <a:avLst/>
            <a:gdLst/>
            <a:ahLst/>
            <a:cxnLst/>
            <a:rect l="l" t="t" r="r" b="b"/>
            <a:pathLst>
              <a:path w="3008629">
                <a:moveTo>
                  <a:pt x="0" y="0"/>
                </a:moveTo>
                <a:lnTo>
                  <a:pt x="3008630" y="0"/>
                </a:lnTo>
              </a:path>
            </a:pathLst>
          </a:custGeom>
          <a:ln w="635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377314" y="5494020"/>
            <a:ext cx="0" cy="435609"/>
          </a:xfrm>
          <a:custGeom>
            <a:avLst/>
            <a:gdLst/>
            <a:ahLst/>
            <a:cxnLst/>
            <a:rect l="l" t="t" r="r" b="b"/>
            <a:pathLst>
              <a:path h="435610">
                <a:moveTo>
                  <a:pt x="0" y="0"/>
                </a:moveTo>
                <a:lnTo>
                  <a:pt x="0" y="435609"/>
                </a:lnTo>
              </a:path>
            </a:pathLst>
          </a:custGeom>
          <a:ln w="635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374139" y="5490845"/>
            <a:ext cx="3008630" cy="0"/>
          </a:xfrm>
          <a:custGeom>
            <a:avLst/>
            <a:gdLst/>
            <a:ahLst/>
            <a:cxnLst/>
            <a:rect l="l" t="t" r="r" b="b"/>
            <a:pathLst>
              <a:path w="3008629">
                <a:moveTo>
                  <a:pt x="0" y="0"/>
                </a:moveTo>
                <a:lnTo>
                  <a:pt x="3008630" y="0"/>
                </a:lnTo>
              </a:path>
            </a:pathLst>
          </a:custGeom>
          <a:ln w="635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4379595" y="5494020"/>
            <a:ext cx="0" cy="435609"/>
          </a:xfrm>
          <a:custGeom>
            <a:avLst/>
            <a:gdLst/>
            <a:ahLst/>
            <a:cxnLst/>
            <a:rect l="l" t="t" r="r" b="b"/>
            <a:pathLst>
              <a:path h="435610">
                <a:moveTo>
                  <a:pt x="0" y="0"/>
                </a:moveTo>
                <a:lnTo>
                  <a:pt x="0" y="435609"/>
                </a:lnTo>
              </a:path>
            </a:pathLst>
          </a:custGeom>
          <a:ln w="635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380489" y="5927090"/>
            <a:ext cx="2995930" cy="0"/>
          </a:xfrm>
          <a:custGeom>
            <a:avLst/>
            <a:gdLst/>
            <a:ahLst/>
            <a:cxnLst/>
            <a:rect l="l" t="t" r="r" b="b"/>
            <a:pathLst>
              <a:path w="2995929">
                <a:moveTo>
                  <a:pt x="0" y="0"/>
                </a:moveTo>
                <a:lnTo>
                  <a:pt x="2995930" y="0"/>
                </a:lnTo>
              </a:path>
            </a:pathLst>
          </a:custGeom>
          <a:ln w="507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383030" y="5500370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79"/>
                </a:lnTo>
              </a:path>
            </a:pathLst>
          </a:custGeom>
          <a:ln w="507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380489" y="5497195"/>
            <a:ext cx="2995930" cy="0"/>
          </a:xfrm>
          <a:custGeom>
            <a:avLst/>
            <a:gdLst/>
            <a:ahLst/>
            <a:cxnLst/>
            <a:rect l="l" t="t" r="r" b="b"/>
            <a:pathLst>
              <a:path w="2995929">
                <a:moveTo>
                  <a:pt x="0" y="0"/>
                </a:moveTo>
                <a:lnTo>
                  <a:pt x="2995930" y="0"/>
                </a:lnTo>
              </a:path>
            </a:pathLst>
          </a:custGeom>
          <a:ln w="635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4373245" y="5500370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79"/>
                </a:lnTo>
              </a:path>
            </a:pathLst>
          </a:custGeom>
          <a:ln w="635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385569" y="5921375"/>
            <a:ext cx="2984500" cy="0"/>
          </a:xfrm>
          <a:custGeom>
            <a:avLst/>
            <a:gdLst/>
            <a:ahLst/>
            <a:cxnLst/>
            <a:rect l="l" t="t" r="r" b="b"/>
            <a:pathLst>
              <a:path w="2984500">
                <a:moveTo>
                  <a:pt x="0" y="0"/>
                </a:moveTo>
                <a:lnTo>
                  <a:pt x="2984500" y="0"/>
                </a:lnTo>
              </a:path>
            </a:pathLst>
          </a:custGeom>
          <a:ln w="635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388744" y="5506720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79"/>
                </a:lnTo>
              </a:path>
            </a:pathLst>
          </a:custGeom>
          <a:ln w="635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385569" y="5503545"/>
            <a:ext cx="2984500" cy="0"/>
          </a:xfrm>
          <a:custGeom>
            <a:avLst/>
            <a:gdLst/>
            <a:ahLst/>
            <a:cxnLst/>
            <a:rect l="l" t="t" r="r" b="b"/>
            <a:pathLst>
              <a:path w="2984500">
                <a:moveTo>
                  <a:pt x="0" y="0"/>
                </a:moveTo>
                <a:lnTo>
                  <a:pt x="2984500" y="0"/>
                </a:lnTo>
              </a:path>
            </a:pathLst>
          </a:custGeom>
          <a:ln w="635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4366895" y="5506720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79"/>
                </a:lnTo>
              </a:path>
            </a:pathLst>
          </a:custGeom>
          <a:ln w="635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391919" y="5915025"/>
            <a:ext cx="2971800" cy="0"/>
          </a:xfrm>
          <a:custGeom>
            <a:avLst/>
            <a:gdLst/>
            <a:ahLst/>
            <a:cxnLst/>
            <a:rect l="l" t="t" r="r" b="b"/>
            <a:pathLst>
              <a:path w="2971800">
                <a:moveTo>
                  <a:pt x="0" y="0"/>
                </a:moveTo>
                <a:lnTo>
                  <a:pt x="2971800" y="0"/>
                </a:lnTo>
              </a:path>
            </a:pathLst>
          </a:custGeom>
          <a:ln w="635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395094" y="5511800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50"/>
                </a:lnTo>
              </a:path>
            </a:pathLst>
          </a:custGeom>
          <a:ln w="635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391919" y="5509259"/>
            <a:ext cx="2971800" cy="0"/>
          </a:xfrm>
          <a:custGeom>
            <a:avLst/>
            <a:gdLst/>
            <a:ahLst/>
            <a:cxnLst/>
            <a:rect l="l" t="t" r="r" b="b"/>
            <a:pathLst>
              <a:path w="2971800">
                <a:moveTo>
                  <a:pt x="0" y="0"/>
                </a:moveTo>
                <a:lnTo>
                  <a:pt x="2971800" y="0"/>
                </a:lnTo>
              </a:path>
            </a:pathLst>
          </a:custGeom>
          <a:ln w="508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4361179" y="5511800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50"/>
                </a:lnTo>
              </a:path>
            </a:pathLst>
          </a:custGeom>
          <a:ln w="508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398269" y="5908675"/>
            <a:ext cx="2960370" cy="0"/>
          </a:xfrm>
          <a:custGeom>
            <a:avLst/>
            <a:gdLst/>
            <a:ahLst/>
            <a:cxnLst/>
            <a:rect l="l" t="t" r="r" b="b"/>
            <a:pathLst>
              <a:path w="2960370">
                <a:moveTo>
                  <a:pt x="0" y="0"/>
                </a:moveTo>
                <a:lnTo>
                  <a:pt x="2960370" y="0"/>
                </a:lnTo>
              </a:path>
            </a:pathLst>
          </a:custGeom>
          <a:ln w="635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401444" y="5518150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7350"/>
                </a:lnTo>
              </a:path>
            </a:pathLst>
          </a:custGeom>
          <a:ln w="635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398269" y="5514975"/>
            <a:ext cx="2960370" cy="0"/>
          </a:xfrm>
          <a:custGeom>
            <a:avLst/>
            <a:gdLst/>
            <a:ahLst/>
            <a:cxnLst/>
            <a:rect l="l" t="t" r="r" b="b"/>
            <a:pathLst>
              <a:path w="2960370">
                <a:moveTo>
                  <a:pt x="0" y="0"/>
                </a:moveTo>
                <a:lnTo>
                  <a:pt x="2960370" y="0"/>
                </a:lnTo>
              </a:path>
            </a:pathLst>
          </a:custGeom>
          <a:ln w="635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4355465" y="5518150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7350"/>
                </a:lnTo>
              </a:path>
            </a:pathLst>
          </a:custGeom>
          <a:ln w="635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404619" y="5902325"/>
            <a:ext cx="2947670" cy="0"/>
          </a:xfrm>
          <a:custGeom>
            <a:avLst/>
            <a:gdLst/>
            <a:ahLst/>
            <a:cxnLst/>
            <a:rect l="l" t="t" r="r" b="b"/>
            <a:pathLst>
              <a:path w="2947670">
                <a:moveTo>
                  <a:pt x="0" y="0"/>
                </a:moveTo>
                <a:lnTo>
                  <a:pt x="2947670" y="0"/>
                </a:lnTo>
              </a:path>
            </a:pathLst>
          </a:custGeom>
          <a:ln w="635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407160" y="5524500"/>
            <a:ext cx="0" cy="374650"/>
          </a:xfrm>
          <a:custGeom>
            <a:avLst/>
            <a:gdLst/>
            <a:ahLst/>
            <a:cxnLst/>
            <a:rect l="l" t="t" r="r" b="b"/>
            <a:pathLst>
              <a:path h="374650">
                <a:moveTo>
                  <a:pt x="0" y="0"/>
                </a:moveTo>
                <a:lnTo>
                  <a:pt x="0" y="374650"/>
                </a:lnTo>
              </a:path>
            </a:pathLst>
          </a:custGeom>
          <a:ln w="508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404619" y="5521325"/>
            <a:ext cx="2947670" cy="0"/>
          </a:xfrm>
          <a:custGeom>
            <a:avLst/>
            <a:gdLst/>
            <a:ahLst/>
            <a:cxnLst/>
            <a:rect l="l" t="t" r="r" b="b"/>
            <a:pathLst>
              <a:path w="2947670">
                <a:moveTo>
                  <a:pt x="0" y="0"/>
                </a:moveTo>
                <a:lnTo>
                  <a:pt x="2947670" y="0"/>
                </a:lnTo>
              </a:path>
            </a:pathLst>
          </a:custGeom>
          <a:ln w="635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4349115" y="5524500"/>
            <a:ext cx="0" cy="374650"/>
          </a:xfrm>
          <a:custGeom>
            <a:avLst/>
            <a:gdLst/>
            <a:ahLst/>
            <a:cxnLst/>
            <a:rect l="l" t="t" r="r" b="b"/>
            <a:pathLst>
              <a:path h="374650">
                <a:moveTo>
                  <a:pt x="0" y="0"/>
                </a:moveTo>
                <a:lnTo>
                  <a:pt x="0" y="374650"/>
                </a:lnTo>
              </a:path>
            </a:pathLst>
          </a:custGeom>
          <a:ln w="635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409700" y="5896609"/>
            <a:ext cx="2936240" cy="0"/>
          </a:xfrm>
          <a:custGeom>
            <a:avLst/>
            <a:gdLst/>
            <a:ahLst/>
            <a:cxnLst/>
            <a:rect l="l" t="t" r="r" b="b"/>
            <a:pathLst>
              <a:path w="2936240">
                <a:moveTo>
                  <a:pt x="0" y="0"/>
                </a:moveTo>
                <a:lnTo>
                  <a:pt x="2936240" y="0"/>
                </a:lnTo>
              </a:path>
            </a:pathLst>
          </a:custGeom>
          <a:ln w="508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412875" y="5530850"/>
            <a:ext cx="0" cy="363220"/>
          </a:xfrm>
          <a:custGeom>
            <a:avLst/>
            <a:gdLst/>
            <a:ahLst/>
            <a:cxnLst/>
            <a:rect l="l" t="t" r="r" b="b"/>
            <a:pathLst>
              <a:path h="363220">
                <a:moveTo>
                  <a:pt x="0" y="0"/>
                </a:moveTo>
                <a:lnTo>
                  <a:pt x="0" y="363219"/>
                </a:lnTo>
              </a:path>
            </a:pathLst>
          </a:custGeom>
          <a:ln w="635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409700" y="5527675"/>
            <a:ext cx="2936240" cy="0"/>
          </a:xfrm>
          <a:custGeom>
            <a:avLst/>
            <a:gdLst/>
            <a:ahLst/>
            <a:cxnLst/>
            <a:rect l="l" t="t" r="r" b="b"/>
            <a:pathLst>
              <a:path w="2936240">
                <a:moveTo>
                  <a:pt x="0" y="0"/>
                </a:moveTo>
                <a:lnTo>
                  <a:pt x="2936240" y="0"/>
                </a:lnTo>
              </a:path>
            </a:pathLst>
          </a:custGeom>
          <a:ln w="635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4342765" y="5530850"/>
            <a:ext cx="0" cy="363220"/>
          </a:xfrm>
          <a:custGeom>
            <a:avLst/>
            <a:gdLst/>
            <a:ahLst/>
            <a:cxnLst/>
            <a:rect l="l" t="t" r="r" b="b"/>
            <a:pathLst>
              <a:path h="363220">
                <a:moveTo>
                  <a:pt x="0" y="0"/>
                </a:moveTo>
                <a:lnTo>
                  <a:pt x="0" y="363219"/>
                </a:lnTo>
              </a:path>
            </a:pathLst>
          </a:custGeom>
          <a:ln w="635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1416050" y="5890895"/>
            <a:ext cx="2923540" cy="0"/>
          </a:xfrm>
          <a:custGeom>
            <a:avLst/>
            <a:gdLst/>
            <a:ahLst/>
            <a:cxnLst/>
            <a:rect l="l" t="t" r="r" b="b"/>
            <a:pathLst>
              <a:path w="2923540">
                <a:moveTo>
                  <a:pt x="0" y="0"/>
                </a:moveTo>
                <a:lnTo>
                  <a:pt x="2923540" y="0"/>
                </a:lnTo>
              </a:path>
            </a:pathLst>
          </a:custGeom>
          <a:ln w="635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419225" y="5535929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0"/>
                </a:moveTo>
                <a:lnTo>
                  <a:pt x="0" y="351790"/>
                </a:lnTo>
              </a:path>
            </a:pathLst>
          </a:custGeom>
          <a:ln w="635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416050" y="5533390"/>
            <a:ext cx="2923540" cy="0"/>
          </a:xfrm>
          <a:custGeom>
            <a:avLst/>
            <a:gdLst/>
            <a:ahLst/>
            <a:cxnLst/>
            <a:rect l="l" t="t" r="r" b="b"/>
            <a:pathLst>
              <a:path w="2923540">
                <a:moveTo>
                  <a:pt x="0" y="0"/>
                </a:moveTo>
                <a:lnTo>
                  <a:pt x="2923540" y="0"/>
                </a:lnTo>
              </a:path>
            </a:pathLst>
          </a:custGeom>
          <a:ln w="5079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4337050" y="5535929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0"/>
                </a:moveTo>
                <a:lnTo>
                  <a:pt x="0" y="351790"/>
                </a:lnTo>
              </a:path>
            </a:pathLst>
          </a:custGeom>
          <a:ln w="5079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1422400" y="5884545"/>
            <a:ext cx="2912110" cy="0"/>
          </a:xfrm>
          <a:custGeom>
            <a:avLst/>
            <a:gdLst/>
            <a:ahLst/>
            <a:cxnLst/>
            <a:rect l="l" t="t" r="r" b="b"/>
            <a:pathLst>
              <a:path w="2912110">
                <a:moveTo>
                  <a:pt x="0" y="0"/>
                </a:moveTo>
                <a:lnTo>
                  <a:pt x="2912110" y="0"/>
                </a:lnTo>
              </a:path>
            </a:pathLst>
          </a:custGeom>
          <a:ln w="635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1425575" y="554227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635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422400" y="5539104"/>
            <a:ext cx="2912110" cy="0"/>
          </a:xfrm>
          <a:custGeom>
            <a:avLst/>
            <a:gdLst/>
            <a:ahLst/>
            <a:cxnLst/>
            <a:rect l="l" t="t" r="r" b="b"/>
            <a:pathLst>
              <a:path w="2912110">
                <a:moveTo>
                  <a:pt x="0" y="0"/>
                </a:moveTo>
                <a:lnTo>
                  <a:pt x="2912110" y="0"/>
                </a:lnTo>
              </a:path>
            </a:pathLst>
          </a:custGeom>
          <a:ln w="635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4331334" y="554227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635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1428750" y="5878195"/>
            <a:ext cx="2899410" cy="0"/>
          </a:xfrm>
          <a:custGeom>
            <a:avLst/>
            <a:gdLst/>
            <a:ahLst/>
            <a:cxnLst/>
            <a:rect l="l" t="t" r="r" b="b"/>
            <a:pathLst>
              <a:path w="2899410">
                <a:moveTo>
                  <a:pt x="0" y="0"/>
                </a:moveTo>
                <a:lnTo>
                  <a:pt x="2899410" y="0"/>
                </a:lnTo>
              </a:path>
            </a:pathLst>
          </a:custGeom>
          <a:ln w="635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431289" y="5548629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390"/>
                </a:lnTo>
              </a:path>
            </a:pathLst>
          </a:custGeom>
          <a:ln w="508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428750" y="5545454"/>
            <a:ext cx="2899410" cy="0"/>
          </a:xfrm>
          <a:custGeom>
            <a:avLst/>
            <a:gdLst/>
            <a:ahLst/>
            <a:cxnLst/>
            <a:rect l="l" t="t" r="r" b="b"/>
            <a:pathLst>
              <a:path w="2899410">
                <a:moveTo>
                  <a:pt x="0" y="0"/>
                </a:moveTo>
                <a:lnTo>
                  <a:pt x="2899410" y="0"/>
                </a:lnTo>
              </a:path>
            </a:pathLst>
          </a:custGeom>
          <a:ln w="635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4324984" y="5548629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390"/>
                </a:lnTo>
              </a:path>
            </a:pathLst>
          </a:custGeom>
          <a:ln w="635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433830" y="5872479"/>
            <a:ext cx="2887980" cy="0"/>
          </a:xfrm>
          <a:custGeom>
            <a:avLst/>
            <a:gdLst/>
            <a:ahLst/>
            <a:cxnLst/>
            <a:rect l="l" t="t" r="r" b="b"/>
            <a:pathLst>
              <a:path w="2887979">
                <a:moveTo>
                  <a:pt x="0" y="0"/>
                </a:moveTo>
                <a:lnTo>
                  <a:pt x="2887980" y="0"/>
                </a:lnTo>
              </a:path>
            </a:pathLst>
          </a:custGeom>
          <a:ln w="508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437005" y="5554979"/>
            <a:ext cx="0" cy="314960"/>
          </a:xfrm>
          <a:custGeom>
            <a:avLst/>
            <a:gdLst/>
            <a:ahLst/>
            <a:cxnLst/>
            <a:rect l="l" t="t" r="r" b="b"/>
            <a:pathLst>
              <a:path h="314960">
                <a:moveTo>
                  <a:pt x="0" y="0"/>
                </a:moveTo>
                <a:lnTo>
                  <a:pt x="0" y="314960"/>
                </a:lnTo>
              </a:path>
            </a:pathLst>
          </a:custGeom>
          <a:ln w="635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1433830" y="5551804"/>
            <a:ext cx="2887980" cy="0"/>
          </a:xfrm>
          <a:custGeom>
            <a:avLst/>
            <a:gdLst/>
            <a:ahLst/>
            <a:cxnLst/>
            <a:rect l="l" t="t" r="r" b="b"/>
            <a:pathLst>
              <a:path w="2887979">
                <a:moveTo>
                  <a:pt x="0" y="0"/>
                </a:moveTo>
                <a:lnTo>
                  <a:pt x="2887980" y="0"/>
                </a:lnTo>
              </a:path>
            </a:pathLst>
          </a:custGeom>
          <a:ln w="635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4318634" y="5554979"/>
            <a:ext cx="0" cy="314960"/>
          </a:xfrm>
          <a:custGeom>
            <a:avLst/>
            <a:gdLst/>
            <a:ahLst/>
            <a:cxnLst/>
            <a:rect l="l" t="t" r="r" b="b"/>
            <a:pathLst>
              <a:path h="314960">
                <a:moveTo>
                  <a:pt x="0" y="0"/>
                </a:moveTo>
                <a:lnTo>
                  <a:pt x="0" y="314960"/>
                </a:lnTo>
              </a:path>
            </a:pathLst>
          </a:custGeom>
          <a:ln w="635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440180" y="5866765"/>
            <a:ext cx="2875280" cy="0"/>
          </a:xfrm>
          <a:custGeom>
            <a:avLst/>
            <a:gdLst/>
            <a:ahLst/>
            <a:cxnLst/>
            <a:rect l="l" t="t" r="r" b="b"/>
            <a:pathLst>
              <a:path w="2875279">
                <a:moveTo>
                  <a:pt x="0" y="0"/>
                </a:moveTo>
                <a:lnTo>
                  <a:pt x="2875280" y="0"/>
                </a:lnTo>
              </a:path>
            </a:pathLst>
          </a:custGeom>
          <a:ln w="635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1443355" y="5561329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60"/>
                </a:lnTo>
              </a:path>
            </a:pathLst>
          </a:custGeom>
          <a:ln w="635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1440180" y="5558154"/>
            <a:ext cx="2875280" cy="0"/>
          </a:xfrm>
          <a:custGeom>
            <a:avLst/>
            <a:gdLst/>
            <a:ahLst/>
            <a:cxnLst/>
            <a:rect l="l" t="t" r="r" b="b"/>
            <a:pathLst>
              <a:path w="2875279">
                <a:moveTo>
                  <a:pt x="0" y="0"/>
                </a:moveTo>
                <a:lnTo>
                  <a:pt x="2875280" y="0"/>
                </a:lnTo>
              </a:path>
            </a:pathLst>
          </a:custGeom>
          <a:ln w="635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4312284" y="5561329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60"/>
                </a:lnTo>
              </a:path>
            </a:pathLst>
          </a:custGeom>
          <a:ln w="635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1446530" y="5860415"/>
            <a:ext cx="2862580" cy="0"/>
          </a:xfrm>
          <a:custGeom>
            <a:avLst/>
            <a:gdLst/>
            <a:ahLst/>
            <a:cxnLst/>
            <a:rect l="l" t="t" r="r" b="b"/>
            <a:pathLst>
              <a:path w="2862579">
                <a:moveTo>
                  <a:pt x="0" y="0"/>
                </a:moveTo>
                <a:lnTo>
                  <a:pt x="2862580" y="0"/>
                </a:lnTo>
              </a:path>
            </a:pathLst>
          </a:custGeom>
          <a:ln w="635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1449705" y="5566409"/>
            <a:ext cx="0" cy="290830"/>
          </a:xfrm>
          <a:custGeom>
            <a:avLst/>
            <a:gdLst/>
            <a:ahLst/>
            <a:cxnLst/>
            <a:rect l="l" t="t" r="r" b="b"/>
            <a:pathLst>
              <a:path h="290829">
                <a:moveTo>
                  <a:pt x="0" y="0"/>
                </a:moveTo>
                <a:lnTo>
                  <a:pt x="0" y="290829"/>
                </a:lnTo>
              </a:path>
            </a:pathLst>
          </a:custGeom>
          <a:ln w="635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1446530" y="5563870"/>
            <a:ext cx="2862580" cy="0"/>
          </a:xfrm>
          <a:custGeom>
            <a:avLst/>
            <a:gdLst/>
            <a:ahLst/>
            <a:cxnLst/>
            <a:rect l="l" t="t" r="r" b="b"/>
            <a:pathLst>
              <a:path w="2862579">
                <a:moveTo>
                  <a:pt x="0" y="0"/>
                </a:moveTo>
                <a:lnTo>
                  <a:pt x="2862580" y="0"/>
                </a:lnTo>
              </a:path>
            </a:pathLst>
          </a:custGeom>
          <a:ln w="508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306570" y="5566409"/>
            <a:ext cx="0" cy="290830"/>
          </a:xfrm>
          <a:custGeom>
            <a:avLst/>
            <a:gdLst/>
            <a:ahLst/>
            <a:cxnLst/>
            <a:rect l="l" t="t" r="r" b="b"/>
            <a:pathLst>
              <a:path h="290829">
                <a:moveTo>
                  <a:pt x="0" y="0"/>
                </a:moveTo>
                <a:lnTo>
                  <a:pt x="0" y="290829"/>
                </a:lnTo>
              </a:path>
            </a:pathLst>
          </a:custGeom>
          <a:ln w="508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1452880" y="5854065"/>
            <a:ext cx="2851150" cy="0"/>
          </a:xfrm>
          <a:custGeom>
            <a:avLst/>
            <a:gdLst/>
            <a:ahLst/>
            <a:cxnLst/>
            <a:rect l="l" t="t" r="r" b="b"/>
            <a:pathLst>
              <a:path w="2851150">
                <a:moveTo>
                  <a:pt x="0" y="0"/>
                </a:moveTo>
                <a:lnTo>
                  <a:pt x="2851149" y="0"/>
                </a:lnTo>
              </a:path>
            </a:pathLst>
          </a:custGeom>
          <a:ln w="635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1455419" y="5572759"/>
            <a:ext cx="0" cy="278130"/>
          </a:xfrm>
          <a:custGeom>
            <a:avLst/>
            <a:gdLst/>
            <a:ahLst/>
            <a:cxnLst/>
            <a:rect l="l" t="t" r="r" b="b"/>
            <a:pathLst>
              <a:path h="278129">
                <a:moveTo>
                  <a:pt x="0" y="0"/>
                </a:moveTo>
                <a:lnTo>
                  <a:pt x="0" y="278129"/>
                </a:lnTo>
              </a:path>
            </a:pathLst>
          </a:custGeom>
          <a:ln w="5079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1452880" y="5569584"/>
            <a:ext cx="2851150" cy="0"/>
          </a:xfrm>
          <a:custGeom>
            <a:avLst/>
            <a:gdLst/>
            <a:ahLst/>
            <a:cxnLst/>
            <a:rect l="l" t="t" r="r" b="b"/>
            <a:pathLst>
              <a:path w="2851150">
                <a:moveTo>
                  <a:pt x="0" y="0"/>
                </a:moveTo>
                <a:lnTo>
                  <a:pt x="2851149" y="0"/>
                </a:lnTo>
              </a:path>
            </a:pathLst>
          </a:custGeom>
          <a:ln w="635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4300854" y="5572759"/>
            <a:ext cx="0" cy="278130"/>
          </a:xfrm>
          <a:custGeom>
            <a:avLst/>
            <a:gdLst/>
            <a:ahLst/>
            <a:cxnLst/>
            <a:rect l="l" t="t" r="r" b="b"/>
            <a:pathLst>
              <a:path h="278129">
                <a:moveTo>
                  <a:pt x="0" y="0"/>
                </a:moveTo>
                <a:lnTo>
                  <a:pt x="0" y="278129"/>
                </a:lnTo>
              </a:path>
            </a:pathLst>
          </a:custGeom>
          <a:ln w="635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457960" y="5848350"/>
            <a:ext cx="2839720" cy="0"/>
          </a:xfrm>
          <a:custGeom>
            <a:avLst/>
            <a:gdLst/>
            <a:ahLst/>
            <a:cxnLst/>
            <a:rect l="l" t="t" r="r" b="b"/>
            <a:pathLst>
              <a:path w="2839720">
                <a:moveTo>
                  <a:pt x="0" y="0"/>
                </a:moveTo>
                <a:lnTo>
                  <a:pt x="2839719" y="0"/>
                </a:lnTo>
              </a:path>
            </a:pathLst>
          </a:custGeom>
          <a:ln w="507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461135" y="5579109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699"/>
                </a:lnTo>
              </a:path>
            </a:pathLst>
          </a:custGeom>
          <a:ln w="6350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1457960" y="5575934"/>
            <a:ext cx="2839720" cy="0"/>
          </a:xfrm>
          <a:custGeom>
            <a:avLst/>
            <a:gdLst/>
            <a:ahLst/>
            <a:cxnLst/>
            <a:rect l="l" t="t" r="r" b="b"/>
            <a:pathLst>
              <a:path w="2839720">
                <a:moveTo>
                  <a:pt x="0" y="0"/>
                </a:moveTo>
                <a:lnTo>
                  <a:pt x="2839719" y="0"/>
                </a:lnTo>
              </a:path>
            </a:pathLst>
          </a:custGeom>
          <a:ln w="6350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4294504" y="5579109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699"/>
                </a:lnTo>
              </a:path>
            </a:pathLst>
          </a:custGeom>
          <a:ln w="6350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1464310" y="5842634"/>
            <a:ext cx="2827020" cy="0"/>
          </a:xfrm>
          <a:custGeom>
            <a:avLst/>
            <a:gdLst/>
            <a:ahLst/>
            <a:cxnLst/>
            <a:rect l="l" t="t" r="r" b="b"/>
            <a:pathLst>
              <a:path w="2827020">
                <a:moveTo>
                  <a:pt x="0" y="0"/>
                </a:moveTo>
                <a:lnTo>
                  <a:pt x="2827019" y="0"/>
                </a:lnTo>
              </a:path>
            </a:pathLst>
          </a:custGeom>
          <a:ln w="635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1467485" y="5585459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999"/>
                </a:lnTo>
              </a:path>
            </a:pathLst>
          </a:custGeom>
          <a:ln w="635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1464310" y="5582284"/>
            <a:ext cx="2827020" cy="0"/>
          </a:xfrm>
          <a:custGeom>
            <a:avLst/>
            <a:gdLst/>
            <a:ahLst/>
            <a:cxnLst/>
            <a:rect l="l" t="t" r="r" b="b"/>
            <a:pathLst>
              <a:path w="2827020">
                <a:moveTo>
                  <a:pt x="0" y="0"/>
                </a:moveTo>
                <a:lnTo>
                  <a:pt x="2827019" y="0"/>
                </a:lnTo>
              </a:path>
            </a:pathLst>
          </a:custGeom>
          <a:ln w="635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288154" y="5585459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999"/>
                </a:lnTo>
              </a:path>
            </a:pathLst>
          </a:custGeom>
          <a:ln w="635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1470660" y="5836284"/>
            <a:ext cx="2814320" cy="0"/>
          </a:xfrm>
          <a:custGeom>
            <a:avLst/>
            <a:gdLst/>
            <a:ahLst/>
            <a:cxnLst/>
            <a:rect l="l" t="t" r="r" b="b"/>
            <a:pathLst>
              <a:path w="2814320">
                <a:moveTo>
                  <a:pt x="0" y="0"/>
                </a:moveTo>
                <a:lnTo>
                  <a:pt x="2814319" y="0"/>
                </a:lnTo>
              </a:path>
            </a:pathLst>
          </a:custGeom>
          <a:ln w="6350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1473835" y="5590540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2570"/>
                </a:lnTo>
              </a:path>
            </a:pathLst>
          </a:custGeom>
          <a:ln w="6350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470660" y="5588000"/>
            <a:ext cx="2814320" cy="0"/>
          </a:xfrm>
          <a:custGeom>
            <a:avLst/>
            <a:gdLst/>
            <a:ahLst/>
            <a:cxnLst/>
            <a:rect l="l" t="t" r="r" b="b"/>
            <a:pathLst>
              <a:path w="2814320">
                <a:moveTo>
                  <a:pt x="0" y="0"/>
                </a:moveTo>
                <a:lnTo>
                  <a:pt x="2814319" y="0"/>
                </a:lnTo>
              </a:path>
            </a:pathLst>
          </a:custGeom>
          <a:ln w="507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4282440" y="5590540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2570"/>
                </a:lnTo>
              </a:path>
            </a:pathLst>
          </a:custGeom>
          <a:ln w="507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1477010" y="5829934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890" y="0"/>
                </a:lnTo>
              </a:path>
            </a:pathLst>
          </a:custGeom>
          <a:ln w="635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1480185" y="5596890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70"/>
                </a:lnTo>
              </a:path>
            </a:pathLst>
          </a:custGeom>
          <a:ln w="635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1477010" y="5593715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890" y="0"/>
                </a:lnTo>
              </a:path>
            </a:pathLst>
          </a:custGeom>
          <a:ln w="635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4276725" y="5596890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70"/>
                </a:lnTo>
              </a:path>
            </a:pathLst>
          </a:custGeom>
          <a:ln w="635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1483360" y="5823584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90190" y="0"/>
                </a:lnTo>
              </a:path>
            </a:pathLst>
          </a:custGeom>
          <a:ln w="635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1485900" y="560324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70"/>
                </a:lnTo>
              </a:path>
            </a:pathLst>
          </a:custGeom>
          <a:ln w="508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1483360" y="5600065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90190" y="0"/>
                </a:lnTo>
              </a:path>
            </a:pathLst>
          </a:custGeom>
          <a:ln w="635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4270375" y="560324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70"/>
                </a:lnTo>
              </a:path>
            </a:pathLst>
          </a:custGeom>
          <a:ln w="635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488439" y="5817870"/>
            <a:ext cx="2778760" cy="0"/>
          </a:xfrm>
          <a:custGeom>
            <a:avLst/>
            <a:gdLst/>
            <a:ahLst/>
            <a:cxnLst/>
            <a:rect l="l" t="t" r="r" b="b"/>
            <a:pathLst>
              <a:path w="2778760">
                <a:moveTo>
                  <a:pt x="0" y="0"/>
                </a:moveTo>
                <a:lnTo>
                  <a:pt x="2778760" y="0"/>
                </a:lnTo>
              </a:path>
            </a:pathLst>
          </a:custGeom>
          <a:ln w="508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1491614" y="5609590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40"/>
                </a:lnTo>
              </a:path>
            </a:pathLst>
          </a:custGeom>
          <a:ln w="635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1488439" y="5606415"/>
            <a:ext cx="2778760" cy="0"/>
          </a:xfrm>
          <a:custGeom>
            <a:avLst/>
            <a:gdLst/>
            <a:ahLst/>
            <a:cxnLst/>
            <a:rect l="l" t="t" r="r" b="b"/>
            <a:pathLst>
              <a:path w="2778760">
                <a:moveTo>
                  <a:pt x="0" y="0"/>
                </a:moveTo>
                <a:lnTo>
                  <a:pt x="2778760" y="0"/>
                </a:lnTo>
              </a:path>
            </a:pathLst>
          </a:custGeom>
          <a:ln w="635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4264025" y="5609590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40"/>
                </a:lnTo>
              </a:path>
            </a:pathLst>
          </a:custGeom>
          <a:ln w="635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494789" y="5812154"/>
            <a:ext cx="2766060" cy="0"/>
          </a:xfrm>
          <a:custGeom>
            <a:avLst/>
            <a:gdLst/>
            <a:ahLst/>
            <a:cxnLst/>
            <a:rect l="l" t="t" r="r" b="b"/>
            <a:pathLst>
              <a:path w="2766060">
                <a:moveTo>
                  <a:pt x="0" y="0"/>
                </a:moveTo>
                <a:lnTo>
                  <a:pt x="2766060" y="0"/>
                </a:lnTo>
              </a:path>
            </a:pathLst>
          </a:custGeom>
          <a:ln w="635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1497964" y="5614670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0"/>
                </a:moveTo>
                <a:lnTo>
                  <a:pt x="0" y="194309"/>
                </a:lnTo>
              </a:path>
            </a:pathLst>
          </a:custGeom>
          <a:ln w="635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494789" y="5612129"/>
            <a:ext cx="2766060" cy="0"/>
          </a:xfrm>
          <a:custGeom>
            <a:avLst/>
            <a:gdLst/>
            <a:ahLst/>
            <a:cxnLst/>
            <a:rect l="l" t="t" r="r" b="b"/>
            <a:pathLst>
              <a:path w="2766060">
                <a:moveTo>
                  <a:pt x="0" y="0"/>
                </a:moveTo>
                <a:lnTo>
                  <a:pt x="2766060" y="0"/>
                </a:lnTo>
              </a:path>
            </a:pathLst>
          </a:custGeom>
          <a:ln w="508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4258309" y="5614670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0"/>
                </a:moveTo>
                <a:lnTo>
                  <a:pt x="0" y="194309"/>
                </a:lnTo>
              </a:path>
            </a:pathLst>
          </a:custGeom>
          <a:ln w="5079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1501139" y="5805804"/>
            <a:ext cx="2754630" cy="0"/>
          </a:xfrm>
          <a:custGeom>
            <a:avLst/>
            <a:gdLst/>
            <a:ahLst/>
            <a:cxnLst/>
            <a:rect l="l" t="t" r="r" b="b"/>
            <a:pathLst>
              <a:path w="2754629">
                <a:moveTo>
                  <a:pt x="0" y="0"/>
                </a:moveTo>
                <a:lnTo>
                  <a:pt x="2754630" y="0"/>
                </a:lnTo>
              </a:path>
            </a:pathLst>
          </a:custGeom>
          <a:ln w="635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1504314" y="5621020"/>
            <a:ext cx="0" cy="181610"/>
          </a:xfrm>
          <a:custGeom>
            <a:avLst/>
            <a:gdLst/>
            <a:ahLst/>
            <a:cxnLst/>
            <a:rect l="l" t="t" r="r" b="b"/>
            <a:pathLst>
              <a:path h="181610">
                <a:moveTo>
                  <a:pt x="0" y="0"/>
                </a:moveTo>
                <a:lnTo>
                  <a:pt x="0" y="181609"/>
                </a:lnTo>
              </a:path>
            </a:pathLst>
          </a:custGeom>
          <a:ln w="635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501139" y="5617845"/>
            <a:ext cx="2754630" cy="0"/>
          </a:xfrm>
          <a:custGeom>
            <a:avLst/>
            <a:gdLst/>
            <a:ahLst/>
            <a:cxnLst/>
            <a:rect l="l" t="t" r="r" b="b"/>
            <a:pathLst>
              <a:path w="2754629">
                <a:moveTo>
                  <a:pt x="0" y="0"/>
                </a:moveTo>
                <a:lnTo>
                  <a:pt x="2754630" y="0"/>
                </a:lnTo>
              </a:path>
            </a:pathLst>
          </a:custGeom>
          <a:ln w="635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4252595" y="5621020"/>
            <a:ext cx="0" cy="181610"/>
          </a:xfrm>
          <a:custGeom>
            <a:avLst/>
            <a:gdLst/>
            <a:ahLst/>
            <a:cxnLst/>
            <a:rect l="l" t="t" r="r" b="b"/>
            <a:pathLst>
              <a:path h="181610">
                <a:moveTo>
                  <a:pt x="0" y="0"/>
                </a:moveTo>
                <a:lnTo>
                  <a:pt x="0" y="181609"/>
                </a:lnTo>
              </a:path>
            </a:pathLst>
          </a:custGeom>
          <a:ln w="635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1507489" y="5799454"/>
            <a:ext cx="2741930" cy="0"/>
          </a:xfrm>
          <a:custGeom>
            <a:avLst/>
            <a:gdLst/>
            <a:ahLst/>
            <a:cxnLst/>
            <a:rect l="l" t="t" r="r" b="b"/>
            <a:pathLst>
              <a:path w="2741929">
                <a:moveTo>
                  <a:pt x="0" y="0"/>
                </a:moveTo>
                <a:lnTo>
                  <a:pt x="2741930" y="0"/>
                </a:lnTo>
              </a:path>
            </a:pathLst>
          </a:custGeom>
          <a:ln w="635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1510030" y="562737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09"/>
                </a:lnTo>
              </a:path>
            </a:pathLst>
          </a:custGeom>
          <a:ln w="507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1507489" y="5624195"/>
            <a:ext cx="2741930" cy="0"/>
          </a:xfrm>
          <a:custGeom>
            <a:avLst/>
            <a:gdLst/>
            <a:ahLst/>
            <a:cxnLst/>
            <a:rect l="l" t="t" r="r" b="b"/>
            <a:pathLst>
              <a:path w="2741929">
                <a:moveTo>
                  <a:pt x="0" y="0"/>
                </a:moveTo>
                <a:lnTo>
                  <a:pt x="2741930" y="0"/>
                </a:lnTo>
              </a:path>
            </a:pathLst>
          </a:custGeom>
          <a:ln w="635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4246245" y="562737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09"/>
                </a:lnTo>
              </a:path>
            </a:pathLst>
          </a:custGeom>
          <a:ln w="635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1512569" y="5793740"/>
            <a:ext cx="2730500" cy="0"/>
          </a:xfrm>
          <a:custGeom>
            <a:avLst/>
            <a:gdLst/>
            <a:ahLst/>
            <a:cxnLst/>
            <a:rect l="l" t="t" r="r" b="b"/>
            <a:pathLst>
              <a:path w="2730500">
                <a:moveTo>
                  <a:pt x="0" y="0"/>
                </a:moveTo>
                <a:lnTo>
                  <a:pt x="2730500" y="0"/>
                </a:lnTo>
              </a:path>
            </a:pathLst>
          </a:custGeom>
          <a:ln w="5079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1515744" y="5633720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479"/>
                </a:lnTo>
              </a:path>
            </a:pathLst>
          </a:custGeom>
          <a:ln w="635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1512569" y="5630545"/>
            <a:ext cx="2730500" cy="0"/>
          </a:xfrm>
          <a:custGeom>
            <a:avLst/>
            <a:gdLst/>
            <a:ahLst/>
            <a:cxnLst/>
            <a:rect l="l" t="t" r="r" b="b"/>
            <a:pathLst>
              <a:path w="2730500">
                <a:moveTo>
                  <a:pt x="0" y="0"/>
                </a:moveTo>
                <a:lnTo>
                  <a:pt x="2730500" y="0"/>
                </a:lnTo>
              </a:path>
            </a:pathLst>
          </a:custGeom>
          <a:ln w="635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4239895" y="5633720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479"/>
                </a:lnTo>
              </a:path>
            </a:pathLst>
          </a:custGeom>
          <a:ln w="635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1518919" y="5788025"/>
            <a:ext cx="2717800" cy="0"/>
          </a:xfrm>
          <a:custGeom>
            <a:avLst/>
            <a:gdLst/>
            <a:ahLst/>
            <a:cxnLst/>
            <a:rect l="l" t="t" r="r" b="b"/>
            <a:pathLst>
              <a:path w="2717800">
                <a:moveTo>
                  <a:pt x="0" y="0"/>
                </a:moveTo>
                <a:lnTo>
                  <a:pt x="2717800" y="0"/>
                </a:lnTo>
              </a:path>
            </a:pathLst>
          </a:custGeom>
          <a:ln w="635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1522094" y="5640070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635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1518919" y="5636895"/>
            <a:ext cx="2717800" cy="0"/>
          </a:xfrm>
          <a:custGeom>
            <a:avLst/>
            <a:gdLst/>
            <a:ahLst/>
            <a:cxnLst/>
            <a:rect l="l" t="t" r="r" b="b"/>
            <a:pathLst>
              <a:path w="2717800">
                <a:moveTo>
                  <a:pt x="0" y="0"/>
                </a:moveTo>
                <a:lnTo>
                  <a:pt x="2717800" y="0"/>
                </a:lnTo>
              </a:path>
            </a:pathLst>
          </a:custGeom>
          <a:ln w="635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4233545" y="5640070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635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1525269" y="5781675"/>
            <a:ext cx="2705100" cy="0"/>
          </a:xfrm>
          <a:custGeom>
            <a:avLst/>
            <a:gdLst/>
            <a:ahLst/>
            <a:cxnLst/>
            <a:rect l="l" t="t" r="r" b="b"/>
            <a:pathLst>
              <a:path w="2705100">
                <a:moveTo>
                  <a:pt x="0" y="0"/>
                </a:moveTo>
                <a:lnTo>
                  <a:pt x="2705100" y="0"/>
                </a:lnTo>
              </a:path>
            </a:pathLst>
          </a:custGeom>
          <a:ln w="635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1528444" y="5645150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635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1525269" y="5642609"/>
            <a:ext cx="2705100" cy="0"/>
          </a:xfrm>
          <a:custGeom>
            <a:avLst/>
            <a:gdLst/>
            <a:ahLst/>
            <a:cxnLst/>
            <a:rect l="l" t="t" r="r" b="b"/>
            <a:pathLst>
              <a:path w="2705100">
                <a:moveTo>
                  <a:pt x="0" y="0"/>
                </a:moveTo>
                <a:lnTo>
                  <a:pt x="2705100" y="0"/>
                </a:lnTo>
              </a:path>
            </a:pathLst>
          </a:custGeom>
          <a:ln w="508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4227829" y="5645150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508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1531619" y="5775325"/>
            <a:ext cx="2693670" cy="0"/>
          </a:xfrm>
          <a:custGeom>
            <a:avLst/>
            <a:gdLst/>
            <a:ahLst/>
            <a:cxnLst/>
            <a:rect l="l" t="t" r="r" b="b"/>
            <a:pathLst>
              <a:path w="2693670">
                <a:moveTo>
                  <a:pt x="0" y="0"/>
                </a:moveTo>
                <a:lnTo>
                  <a:pt x="2693670" y="0"/>
                </a:lnTo>
              </a:path>
            </a:pathLst>
          </a:custGeom>
          <a:ln w="635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1534160" y="565150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508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1531619" y="5648325"/>
            <a:ext cx="2693670" cy="0"/>
          </a:xfrm>
          <a:custGeom>
            <a:avLst/>
            <a:gdLst/>
            <a:ahLst/>
            <a:cxnLst/>
            <a:rect l="l" t="t" r="r" b="b"/>
            <a:pathLst>
              <a:path w="2693670">
                <a:moveTo>
                  <a:pt x="0" y="0"/>
                </a:moveTo>
                <a:lnTo>
                  <a:pt x="2693670" y="0"/>
                </a:lnTo>
              </a:path>
            </a:pathLst>
          </a:custGeom>
          <a:ln w="635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4222115" y="565150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635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536700" y="5769609"/>
            <a:ext cx="2682240" cy="0"/>
          </a:xfrm>
          <a:custGeom>
            <a:avLst/>
            <a:gdLst/>
            <a:ahLst/>
            <a:cxnLst/>
            <a:rect l="l" t="t" r="r" b="b"/>
            <a:pathLst>
              <a:path w="2682240">
                <a:moveTo>
                  <a:pt x="0" y="0"/>
                </a:moveTo>
                <a:lnTo>
                  <a:pt x="2682240" y="0"/>
                </a:lnTo>
              </a:path>
            </a:pathLst>
          </a:custGeom>
          <a:ln w="508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539875" y="56578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635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536700" y="5654675"/>
            <a:ext cx="2682240" cy="0"/>
          </a:xfrm>
          <a:custGeom>
            <a:avLst/>
            <a:gdLst/>
            <a:ahLst/>
            <a:cxnLst/>
            <a:rect l="l" t="t" r="r" b="b"/>
            <a:pathLst>
              <a:path w="2682240">
                <a:moveTo>
                  <a:pt x="0" y="0"/>
                </a:moveTo>
                <a:lnTo>
                  <a:pt x="2682240" y="0"/>
                </a:lnTo>
              </a:path>
            </a:pathLst>
          </a:custGeom>
          <a:ln w="635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4215765" y="56578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635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543050" y="5763895"/>
            <a:ext cx="2669540" cy="0"/>
          </a:xfrm>
          <a:custGeom>
            <a:avLst/>
            <a:gdLst/>
            <a:ahLst/>
            <a:cxnLst/>
            <a:rect l="l" t="t" r="r" b="b"/>
            <a:pathLst>
              <a:path w="2669540">
                <a:moveTo>
                  <a:pt x="0" y="0"/>
                </a:moveTo>
                <a:lnTo>
                  <a:pt x="2669540" y="0"/>
                </a:lnTo>
              </a:path>
            </a:pathLst>
          </a:custGeom>
          <a:ln w="635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546225" y="5664200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19"/>
                </a:lnTo>
              </a:path>
            </a:pathLst>
          </a:custGeom>
          <a:ln w="635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543050" y="5661025"/>
            <a:ext cx="2669540" cy="0"/>
          </a:xfrm>
          <a:custGeom>
            <a:avLst/>
            <a:gdLst/>
            <a:ahLst/>
            <a:cxnLst/>
            <a:rect l="l" t="t" r="r" b="b"/>
            <a:pathLst>
              <a:path w="2669540">
                <a:moveTo>
                  <a:pt x="0" y="0"/>
                </a:moveTo>
                <a:lnTo>
                  <a:pt x="2669540" y="0"/>
                </a:lnTo>
              </a:path>
            </a:pathLst>
          </a:custGeom>
          <a:ln w="635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4209415" y="5664200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19"/>
                </a:lnTo>
              </a:path>
            </a:pathLst>
          </a:custGeom>
          <a:ln w="635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549400" y="5757545"/>
            <a:ext cx="2656840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840" y="0"/>
                </a:lnTo>
              </a:path>
            </a:pathLst>
          </a:custGeom>
          <a:ln w="6350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549400" y="5670550"/>
            <a:ext cx="6350" cy="83820"/>
          </a:xfrm>
          <a:custGeom>
            <a:avLst/>
            <a:gdLst/>
            <a:ahLst/>
            <a:cxnLst/>
            <a:rect l="l" t="t" r="r" b="b"/>
            <a:pathLst>
              <a:path w="6350" h="83820">
                <a:moveTo>
                  <a:pt x="0" y="83819"/>
                </a:moveTo>
                <a:lnTo>
                  <a:pt x="6350" y="83819"/>
                </a:lnTo>
                <a:lnTo>
                  <a:pt x="6350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905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549400" y="5667375"/>
            <a:ext cx="2656840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840" y="0"/>
                </a:lnTo>
              </a:path>
            </a:pathLst>
          </a:custGeom>
          <a:ln w="6350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4199890" y="5670550"/>
            <a:ext cx="6350" cy="83820"/>
          </a:xfrm>
          <a:custGeom>
            <a:avLst/>
            <a:gdLst/>
            <a:ahLst/>
            <a:cxnLst/>
            <a:rect l="l" t="t" r="r" b="b"/>
            <a:pathLst>
              <a:path w="6350" h="83820">
                <a:moveTo>
                  <a:pt x="6350" y="0"/>
                </a:moveTo>
                <a:lnTo>
                  <a:pt x="0" y="0"/>
                </a:lnTo>
                <a:lnTo>
                  <a:pt x="0" y="83819"/>
                </a:lnTo>
                <a:lnTo>
                  <a:pt x="6350" y="83819"/>
                </a:lnTo>
                <a:lnTo>
                  <a:pt x="6350" y="0"/>
                </a:lnTo>
                <a:close/>
              </a:path>
            </a:pathLst>
          </a:custGeom>
          <a:solidFill>
            <a:srgbClr val="905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555750" y="5751195"/>
            <a:ext cx="2644140" cy="0"/>
          </a:xfrm>
          <a:custGeom>
            <a:avLst/>
            <a:gdLst/>
            <a:ahLst/>
            <a:cxnLst/>
            <a:rect l="l" t="t" r="r" b="b"/>
            <a:pathLst>
              <a:path w="2644140">
                <a:moveTo>
                  <a:pt x="0" y="0"/>
                </a:moveTo>
                <a:lnTo>
                  <a:pt x="2644140" y="0"/>
                </a:lnTo>
              </a:path>
            </a:pathLst>
          </a:custGeom>
          <a:ln w="635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1555750" y="5675629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0" y="72390"/>
                </a:moveTo>
                <a:lnTo>
                  <a:pt x="6350" y="72390"/>
                </a:lnTo>
                <a:lnTo>
                  <a:pt x="6350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</a:pathLst>
          </a:custGeom>
          <a:solidFill>
            <a:srgbClr val="916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1555750" y="5673090"/>
            <a:ext cx="2644140" cy="0"/>
          </a:xfrm>
          <a:custGeom>
            <a:avLst/>
            <a:gdLst/>
            <a:ahLst/>
            <a:cxnLst/>
            <a:rect l="l" t="t" r="r" b="b"/>
            <a:pathLst>
              <a:path w="2644140">
                <a:moveTo>
                  <a:pt x="0" y="0"/>
                </a:moveTo>
                <a:lnTo>
                  <a:pt x="2644140" y="0"/>
                </a:lnTo>
              </a:path>
            </a:pathLst>
          </a:custGeom>
          <a:ln w="5079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4194809" y="5675629"/>
            <a:ext cx="5080" cy="72390"/>
          </a:xfrm>
          <a:custGeom>
            <a:avLst/>
            <a:gdLst/>
            <a:ahLst/>
            <a:cxnLst/>
            <a:rect l="l" t="t" r="r" b="b"/>
            <a:pathLst>
              <a:path w="5079" h="72389">
                <a:moveTo>
                  <a:pt x="5079" y="0"/>
                </a:moveTo>
                <a:lnTo>
                  <a:pt x="0" y="0"/>
                </a:lnTo>
                <a:lnTo>
                  <a:pt x="0" y="72390"/>
                </a:lnTo>
                <a:lnTo>
                  <a:pt x="5079" y="72390"/>
                </a:lnTo>
                <a:lnTo>
                  <a:pt x="5079" y="0"/>
                </a:lnTo>
                <a:close/>
              </a:path>
            </a:pathLst>
          </a:custGeom>
          <a:solidFill>
            <a:srgbClr val="916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1562100" y="5745479"/>
            <a:ext cx="2632710" cy="0"/>
          </a:xfrm>
          <a:custGeom>
            <a:avLst/>
            <a:gdLst/>
            <a:ahLst/>
            <a:cxnLst/>
            <a:rect l="l" t="t" r="r" b="b"/>
            <a:pathLst>
              <a:path w="2632710">
                <a:moveTo>
                  <a:pt x="0" y="0"/>
                </a:moveTo>
                <a:lnTo>
                  <a:pt x="2632710" y="0"/>
                </a:lnTo>
              </a:path>
            </a:pathLst>
          </a:custGeom>
          <a:ln w="5080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1562100" y="5681979"/>
            <a:ext cx="5080" cy="60960"/>
          </a:xfrm>
          <a:custGeom>
            <a:avLst/>
            <a:gdLst/>
            <a:ahLst/>
            <a:cxnLst/>
            <a:rect l="l" t="t" r="r" b="b"/>
            <a:pathLst>
              <a:path w="5080" h="60960">
                <a:moveTo>
                  <a:pt x="0" y="60960"/>
                </a:moveTo>
                <a:lnTo>
                  <a:pt x="5080" y="60960"/>
                </a:lnTo>
                <a:lnTo>
                  <a:pt x="5080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926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1562100" y="5678804"/>
            <a:ext cx="2632710" cy="0"/>
          </a:xfrm>
          <a:custGeom>
            <a:avLst/>
            <a:gdLst/>
            <a:ahLst/>
            <a:cxnLst/>
            <a:rect l="l" t="t" r="r" b="b"/>
            <a:pathLst>
              <a:path w="2632710">
                <a:moveTo>
                  <a:pt x="0" y="0"/>
                </a:moveTo>
                <a:lnTo>
                  <a:pt x="2632710" y="0"/>
                </a:lnTo>
              </a:path>
            </a:pathLst>
          </a:custGeom>
          <a:ln w="6350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4188459" y="5681979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6350" y="0"/>
                </a:moveTo>
                <a:lnTo>
                  <a:pt x="0" y="0"/>
                </a:lnTo>
                <a:lnTo>
                  <a:pt x="0" y="60960"/>
                </a:lnTo>
                <a:lnTo>
                  <a:pt x="6350" y="60960"/>
                </a:lnTo>
                <a:lnTo>
                  <a:pt x="6350" y="0"/>
                </a:lnTo>
                <a:close/>
              </a:path>
            </a:pathLst>
          </a:custGeom>
          <a:solidFill>
            <a:srgbClr val="926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1567180" y="5739765"/>
            <a:ext cx="2621280" cy="0"/>
          </a:xfrm>
          <a:custGeom>
            <a:avLst/>
            <a:gdLst/>
            <a:ahLst/>
            <a:cxnLst/>
            <a:rect l="l" t="t" r="r" b="b"/>
            <a:pathLst>
              <a:path w="2621279">
                <a:moveTo>
                  <a:pt x="0" y="0"/>
                </a:moveTo>
                <a:lnTo>
                  <a:pt x="2621280" y="0"/>
                </a:lnTo>
              </a:path>
            </a:pathLst>
          </a:custGeom>
          <a:ln w="6350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1567180" y="5688329"/>
            <a:ext cx="6350" cy="48260"/>
          </a:xfrm>
          <a:custGeom>
            <a:avLst/>
            <a:gdLst/>
            <a:ahLst/>
            <a:cxnLst/>
            <a:rect l="l" t="t" r="r" b="b"/>
            <a:pathLst>
              <a:path w="6350" h="48260">
                <a:moveTo>
                  <a:pt x="0" y="48260"/>
                </a:moveTo>
                <a:lnTo>
                  <a:pt x="6350" y="48260"/>
                </a:lnTo>
                <a:lnTo>
                  <a:pt x="63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1567180" y="5685154"/>
            <a:ext cx="2621280" cy="0"/>
          </a:xfrm>
          <a:custGeom>
            <a:avLst/>
            <a:gdLst/>
            <a:ahLst/>
            <a:cxnLst/>
            <a:rect l="l" t="t" r="r" b="b"/>
            <a:pathLst>
              <a:path w="2621279">
                <a:moveTo>
                  <a:pt x="0" y="0"/>
                </a:moveTo>
                <a:lnTo>
                  <a:pt x="2621280" y="0"/>
                </a:lnTo>
              </a:path>
            </a:pathLst>
          </a:custGeom>
          <a:ln w="6350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4182109" y="5688329"/>
            <a:ext cx="6350" cy="48260"/>
          </a:xfrm>
          <a:custGeom>
            <a:avLst/>
            <a:gdLst/>
            <a:ahLst/>
            <a:cxnLst/>
            <a:rect l="l" t="t" r="r" b="b"/>
            <a:pathLst>
              <a:path w="6350" h="48260">
                <a:moveTo>
                  <a:pt x="6350" y="0"/>
                </a:moveTo>
                <a:lnTo>
                  <a:pt x="0" y="0"/>
                </a:lnTo>
                <a:lnTo>
                  <a:pt x="0" y="48260"/>
                </a:lnTo>
                <a:lnTo>
                  <a:pt x="6350" y="48260"/>
                </a:lnTo>
                <a:lnTo>
                  <a:pt x="6350" y="0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573530" y="5733415"/>
            <a:ext cx="2608580" cy="0"/>
          </a:xfrm>
          <a:custGeom>
            <a:avLst/>
            <a:gdLst/>
            <a:ahLst/>
            <a:cxnLst/>
            <a:rect l="l" t="t" r="r" b="b"/>
            <a:pathLst>
              <a:path w="2608579">
                <a:moveTo>
                  <a:pt x="0" y="0"/>
                </a:moveTo>
                <a:lnTo>
                  <a:pt x="2608580" y="0"/>
                </a:lnTo>
              </a:path>
            </a:pathLst>
          </a:custGeom>
          <a:ln w="6350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573530" y="5694679"/>
            <a:ext cx="6350" cy="35560"/>
          </a:xfrm>
          <a:custGeom>
            <a:avLst/>
            <a:gdLst/>
            <a:ahLst/>
            <a:cxnLst/>
            <a:rect l="l" t="t" r="r" b="b"/>
            <a:pathLst>
              <a:path w="6350" h="35560">
                <a:moveTo>
                  <a:pt x="0" y="35560"/>
                </a:moveTo>
                <a:lnTo>
                  <a:pt x="6350" y="35560"/>
                </a:lnTo>
                <a:lnTo>
                  <a:pt x="635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573530" y="5691504"/>
            <a:ext cx="2608580" cy="0"/>
          </a:xfrm>
          <a:custGeom>
            <a:avLst/>
            <a:gdLst/>
            <a:ahLst/>
            <a:cxnLst/>
            <a:rect l="l" t="t" r="r" b="b"/>
            <a:pathLst>
              <a:path w="2608579">
                <a:moveTo>
                  <a:pt x="0" y="0"/>
                </a:moveTo>
                <a:lnTo>
                  <a:pt x="2608580" y="0"/>
                </a:lnTo>
              </a:path>
            </a:pathLst>
          </a:custGeom>
          <a:ln w="6350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4175759" y="5694679"/>
            <a:ext cx="6350" cy="35560"/>
          </a:xfrm>
          <a:custGeom>
            <a:avLst/>
            <a:gdLst/>
            <a:ahLst/>
            <a:cxnLst/>
            <a:rect l="l" t="t" r="r" b="b"/>
            <a:pathLst>
              <a:path w="6350" h="35560">
                <a:moveTo>
                  <a:pt x="6350" y="0"/>
                </a:moveTo>
                <a:lnTo>
                  <a:pt x="0" y="0"/>
                </a:lnTo>
                <a:lnTo>
                  <a:pt x="0" y="35560"/>
                </a:lnTo>
                <a:lnTo>
                  <a:pt x="6350" y="35560"/>
                </a:lnTo>
                <a:lnTo>
                  <a:pt x="6350" y="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579880" y="5727065"/>
            <a:ext cx="2595880" cy="0"/>
          </a:xfrm>
          <a:custGeom>
            <a:avLst/>
            <a:gdLst/>
            <a:ahLst/>
            <a:cxnLst/>
            <a:rect l="l" t="t" r="r" b="b"/>
            <a:pathLst>
              <a:path w="2595879">
                <a:moveTo>
                  <a:pt x="0" y="0"/>
                </a:moveTo>
                <a:lnTo>
                  <a:pt x="2595880" y="0"/>
                </a:lnTo>
              </a:path>
            </a:pathLst>
          </a:custGeom>
          <a:ln w="6350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579880" y="5699759"/>
            <a:ext cx="6350" cy="24130"/>
          </a:xfrm>
          <a:custGeom>
            <a:avLst/>
            <a:gdLst/>
            <a:ahLst/>
            <a:cxnLst/>
            <a:rect l="l" t="t" r="r" b="b"/>
            <a:pathLst>
              <a:path w="6350" h="24129">
                <a:moveTo>
                  <a:pt x="0" y="24129"/>
                </a:moveTo>
                <a:lnTo>
                  <a:pt x="6350" y="24129"/>
                </a:lnTo>
                <a:lnTo>
                  <a:pt x="635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579880" y="5697220"/>
            <a:ext cx="2595880" cy="0"/>
          </a:xfrm>
          <a:custGeom>
            <a:avLst/>
            <a:gdLst/>
            <a:ahLst/>
            <a:cxnLst/>
            <a:rect l="l" t="t" r="r" b="b"/>
            <a:pathLst>
              <a:path w="2595879">
                <a:moveTo>
                  <a:pt x="0" y="0"/>
                </a:moveTo>
                <a:lnTo>
                  <a:pt x="2595880" y="0"/>
                </a:lnTo>
              </a:path>
            </a:pathLst>
          </a:custGeom>
          <a:ln w="5080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4170679" y="5699759"/>
            <a:ext cx="5080" cy="24130"/>
          </a:xfrm>
          <a:custGeom>
            <a:avLst/>
            <a:gdLst/>
            <a:ahLst/>
            <a:cxnLst/>
            <a:rect l="l" t="t" r="r" b="b"/>
            <a:pathLst>
              <a:path w="5079" h="24129">
                <a:moveTo>
                  <a:pt x="5080" y="0"/>
                </a:moveTo>
                <a:lnTo>
                  <a:pt x="0" y="0"/>
                </a:lnTo>
                <a:lnTo>
                  <a:pt x="0" y="24129"/>
                </a:lnTo>
                <a:lnTo>
                  <a:pt x="5080" y="24129"/>
                </a:lnTo>
                <a:lnTo>
                  <a:pt x="5080" y="0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586230" y="5720715"/>
            <a:ext cx="2584450" cy="0"/>
          </a:xfrm>
          <a:custGeom>
            <a:avLst/>
            <a:gdLst/>
            <a:ahLst/>
            <a:cxnLst/>
            <a:rect l="l" t="t" r="r" b="b"/>
            <a:pathLst>
              <a:path w="2584450">
                <a:moveTo>
                  <a:pt x="0" y="0"/>
                </a:moveTo>
                <a:lnTo>
                  <a:pt x="2584449" y="0"/>
                </a:lnTo>
              </a:path>
            </a:pathLst>
          </a:custGeom>
          <a:ln w="6350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586230" y="5706109"/>
            <a:ext cx="5080" cy="11430"/>
          </a:xfrm>
          <a:custGeom>
            <a:avLst/>
            <a:gdLst/>
            <a:ahLst/>
            <a:cxnLst/>
            <a:rect l="l" t="t" r="r" b="b"/>
            <a:pathLst>
              <a:path w="5080" h="11429">
                <a:moveTo>
                  <a:pt x="0" y="11429"/>
                </a:moveTo>
                <a:lnTo>
                  <a:pt x="5079" y="11429"/>
                </a:lnTo>
                <a:lnTo>
                  <a:pt x="507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966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586230" y="5702934"/>
            <a:ext cx="2584450" cy="0"/>
          </a:xfrm>
          <a:custGeom>
            <a:avLst/>
            <a:gdLst/>
            <a:ahLst/>
            <a:cxnLst/>
            <a:rect l="l" t="t" r="r" b="b"/>
            <a:pathLst>
              <a:path w="2584450">
                <a:moveTo>
                  <a:pt x="0" y="0"/>
                </a:moveTo>
                <a:lnTo>
                  <a:pt x="2584449" y="0"/>
                </a:lnTo>
              </a:path>
            </a:pathLst>
          </a:custGeom>
          <a:ln w="6350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4164329" y="5706109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6350" y="0"/>
                </a:moveTo>
                <a:lnTo>
                  <a:pt x="0" y="0"/>
                </a:lnTo>
                <a:lnTo>
                  <a:pt x="0" y="11429"/>
                </a:lnTo>
                <a:lnTo>
                  <a:pt x="6350" y="11429"/>
                </a:lnTo>
                <a:lnTo>
                  <a:pt x="6350" y="0"/>
                </a:lnTo>
                <a:close/>
              </a:path>
            </a:pathLst>
          </a:custGeom>
          <a:solidFill>
            <a:srgbClr val="966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591310" y="5711825"/>
            <a:ext cx="2573020" cy="0"/>
          </a:xfrm>
          <a:custGeom>
            <a:avLst/>
            <a:gdLst/>
            <a:ahLst/>
            <a:cxnLst/>
            <a:rect l="l" t="t" r="r" b="b"/>
            <a:pathLst>
              <a:path w="2573020">
                <a:moveTo>
                  <a:pt x="0" y="0"/>
                </a:moveTo>
                <a:lnTo>
                  <a:pt x="2573019" y="0"/>
                </a:lnTo>
              </a:path>
            </a:pathLst>
          </a:custGeom>
          <a:ln w="11430">
            <a:solidFill>
              <a:srgbClr val="996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096010" y="5209540"/>
            <a:ext cx="3564890" cy="1004569"/>
          </a:xfrm>
          <a:custGeom>
            <a:avLst/>
            <a:gdLst/>
            <a:ahLst/>
            <a:cxnLst/>
            <a:rect l="l" t="t" r="r" b="b"/>
            <a:pathLst>
              <a:path w="3564890" h="1004570">
                <a:moveTo>
                  <a:pt x="1781810" y="1004570"/>
                </a:moveTo>
                <a:lnTo>
                  <a:pt x="0" y="1004570"/>
                </a:lnTo>
                <a:lnTo>
                  <a:pt x="0" y="0"/>
                </a:lnTo>
                <a:lnTo>
                  <a:pt x="3564890" y="0"/>
                </a:lnTo>
                <a:lnTo>
                  <a:pt x="3564890" y="1004570"/>
                </a:lnTo>
                <a:lnTo>
                  <a:pt x="1781810" y="100457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 txBox="1"/>
          <p:nvPr/>
        </p:nvSpPr>
        <p:spPr>
          <a:xfrm>
            <a:off x="1752600" y="5330190"/>
            <a:ext cx="2253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9FC00"/>
                </a:solidFill>
                <a:latin typeface="Arial"/>
                <a:cs typeface="Arial"/>
              </a:rPr>
              <a:t>Determine</a:t>
            </a:r>
            <a:r>
              <a:rPr sz="2400" spc="-70" dirty="0">
                <a:solidFill>
                  <a:srgbClr val="F9FC00"/>
                </a:solidFill>
                <a:latin typeface="Arial"/>
                <a:cs typeface="Arial"/>
              </a:rPr>
              <a:t> which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910" name="object 910"/>
          <p:cNvSpPr txBox="1"/>
          <p:nvPr/>
        </p:nvSpPr>
        <p:spPr>
          <a:xfrm>
            <a:off x="1263650" y="5670550"/>
            <a:ext cx="3239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9FC00"/>
                </a:solidFill>
                <a:latin typeface="Arial"/>
                <a:cs typeface="Arial"/>
              </a:rPr>
              <a:t>variances </a:t>
            </a:r>
            <a:r>
              <a:rPr sz="2400" spc="-5" dirty="0">
                <a:solidFill>
                  <a:srgbClr val="F9FC00"/>
                </a:solidFill>
                <a:latin typeface="Arial"/>
                <a:cs typeface="Arial"/>
              </a:rPr>
              <a:t>to</a:t>
            </a:r>
            <a:r>
              <a:rPr sz="2400" spc="-20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9FC00"/>
                </a:solidFill>
                <a:latin typeface="Arial"/>
                <a:cs typeface="Arial"/>
              </a:rPr>
              <a:t>investigate.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11" name="object 911"/>
          <p:cNvSpPr/>
          <p:nvPr/>
        </p:nvSpPr>
        <p:spPr>
          <a:xfrm>
            <a:off x="2835910" y="293116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0"/>
                </a:lnTo>
                <a:lnTo>
                  <a:pt x="43179" y="85089"/>
                </a:lnTo>
                <a:lnTo>
                  <a:pt x="85089" y="0"/>
                </a:lnTo>
                <a:close/>
              </a:path>
            </a:pathLst>
          </a:custGeom>
          <a:solidFill>
            <a:srgbClr val="01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2878454" y="2557779"/>
            <a:ext cx="0" cy="389890"/>
          </a:xfrm>
          <a:custGeom>
            <a:avLst/>
            <a:gdLst/>
            <a:ahLst/>
            <a:cxnLst/>
            <a:rect l="l" t="t" r="r" b="b"/>
            <a:pathLst>
              <a:path h="389889">
                <a:moveTo>
                  <a:pt x="0" y="0"/>
                </a:moveTo>
                <a:lnTo>
                  <a:pt x="0" y="389890"/>
                </a:lnTo>
              </a:path>
            </a:pathLst>
          </a:custGeom>
          <a:ln w="29210">
            <a:solidFill>
              <a:srgbClr val="0100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2835910" y="5124450"/>
            <a:ext cx="85090" cy="86360"/>
          </a:xfrm>
          <a:custGeom>
            <a:avLst/>
            <a:gdLst/>
            <a:ahLst/>
            <a:cxnLst/>
            <a:rect l="l" t="t" r="r" b="b"/>
            <a:pathLst>
              <a:path w="85089" h="86360">
                <a:moveTo>
                  <a:pt x="85089" y="0"/>
                </a:moveTo>
                <a:lnTo>
                  <a:pt x="0" y="0"/>
                </a:lnTo>
                <a:lnTo>
                  <a:pt x="43179" y="86360"/>
                </a:lnTo>
                <a:lnTo>
                  <a:pt x="85089" y="0"/>
                </a:lnTo>
                <a:close/>
              </a:path>
            </a:pathLst>
          </a:custGeom>
          <a:solidFill>
            <a:srgbClr val="01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2878454" y="4753609"/>
            <a:ext cx="0" cy="388620"/>
          </a:xfrm>
          <a:custGeom>
            <a:avLst/>
            <a:gdLst/>
            <a:ahLst/>
            <a:cxnLst/>
            <a:rect l="l" t="t" r="r" b="b"/>
            <a:pathLst>
              <a:path h="388620">
                <a:moveTo>
                  <a:pt x="0" y="0"/>
                </a:moveTo>
                <a:lnTo>
                  <a:pt x="0" y="388619"/>
                </a:lnTo>
              </a:path>
            </a:pathLst>
          </a:custGeom>
          <a:ln w="29210">
            <a:solidFill>
              <a:srgbClr val="0100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392420" y="2554604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59">
                <a:moveTo>
                  <a:pt x="0" y="0"/>
                </a:moveTo>
                <a:lnTo>
                  <a:pt x="3566159" y="0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394959" y="1557019"/>
            <a:ext cx="0" cy="994410"/>
          </a:xfrm>
          <a:custGeom>
            <a:avLst/>
            <a:gdLst/>
            <a:ahLst/>
            <a:cxnLst/>
            <a:rect l="l" t="t" r="r" b="b"/>
            <a:pathLst>
              <a:path h="994410">
                <a:moveTo>
                  <a:pt x="0" y="0"/>
                </a:moveTo>
                <a:lnTo>
                  <a:pt x="0" y="994410"/>
                </a:lnTo>
              </a:path>
            </a:pathLst>
          </a:custGeom>
          <a:ln w="507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392420" y="1554480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59">
                <a:moveTo>
                  <a:pt x="0" y="0"/>
                </a:moveTo>
                <a:lnTo>
                  <a:pt x="3566159" y="0"/>
                </a:lnTo>
              </a:path>
            </a:pathLst>
          </a:custGeom>
          <a:ln w="507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8955405" y="1557019"/>
            <a:ext cx="0" cy="994410"/>
          </a:xfrm>
          <a:custGeom>
            <a:avLst/>
            <a:gdLst/>
            <a:ahLst/>
            <a:cxnLst/>
            <a:rect l="l" t="t" r="r" b="b"/>
            <a:pathLst>
              <a:path h="994410">
                <a:moveTo>
                  <a:pt x="0" y="0"/>
                </a:moveTo>
                <a:lnTo>
                  <a:pt x="0" y="994409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397500" y="2548889"/>
            <a:ext cx="3554729" cy="0"/>
          </a:xfrm>
          <a:custGeom>
            <a:avLst/>
            <a:gdLst/>
            <a:ahLst/>
            <a:cxnLst/>
            <a:rect l="l" t="t" r="r" b="b"/>
            <a:pathLst>
              <a:path w="3554729">
                <a:moveTo>
                  <a:pt x="0" y="0"/>
                </a:moveTo>
                <a:lnTo>
                  <a:pt x="3554729" y="0"/>
                </a:lnTo>
              </a:path>
            </a:pathLst>
          </a:custGeom>
          <a:ln w="507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400675" y="1563369"/>
            <a:ext cx="0" cy="982980"/>
          </a:xfrm>
          <a:custGeom>
            <a:avLst/>
            <a:gdLst/>
            <a:ahLst/>
            <a:cxnLst/>
            <a:rect l="l" t="t" r="r" b="b"/>
            <a:pathLst>
              <a:path h="982980">
                <a:moveTo>
                  <a:pt x="0" y="0"/>
                </a:moveTo>
                <a:lnTo>
                  <a:pt x="0" y="982980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397500" y="1560194"/>
            <a:ext cx="3554729" cy="0"/>
          </a:xfrm>
          <a:custGeom>
            <a:avLst/>
            <a:gdLst/>
            <a:ahLst/>
            <a:cxnLst/>
            <a:rect l="l" t="t" r="r" b="b"/>
            <a:pathLst>
              <a:path w="3554729">
                <a:moveTo>
                  <a:pt x="0" y="0"/>
                </a:moveTo>
                <a:lnTo>
                  <a:pt x="3554729" y="0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8949690" y="1563369"/>
            <a:ext cx="0" cy="982980"/>
          </a:xfrm>
          <a:custGeom>
            <a:avLst/>
            <a:gdLst/>
            <a:ahLst/>
            <a:cxnLst/>
            <a:rect l="l" t="t" r="r" b="b"/>
            <a:pathLst>
              <a:path h="982980">
                <a:moveTo>
                  <a:pt x="0" y="0"/>
                </a:moveTo>
                <a:lnTo>
                  <a:pt x="0" y="982979"/>
                </a:lnTo>
              </a:path>
            </a:pathLst>
          </a:custGeom>
          <a:ln w="507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403850" y="2543175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635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406390" y="1568450"/>
            <a:ext cx="0" cy="971550"/>
          </a:xfrm>
          <a:custGeom>
            <a:avLst/>
            <a:gdLst/>
            <a:ahLst/>
            <a:cxnLst/>
            <a:rect l="l" t="t" r="r" b="b"/>
            <a:pathLst>
              <a:path h="971550">
                <a:moveTo>
                  <a:pt x="0" y="0"/>
                </a:moveTo>
                <a:lnTo>
                  <a:pt x="0" y="971550"/>
                </a:lnTo>
              </a:path>
            </a:pathLst>
          </a:custGeom>
          <a:ln w="507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403850" y="1565910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508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8943975" y="1568450"/>
            <a:ext cx="0" cy="971550"/>
          </a:xfrm>
          <a:custGeom>
            <a:avLst/>
            <a:gdLst/>
            <a:ahLst/>
            <a:cxnLst/>
            <a:rect l="l" t="t" r="r" b="b"/>
            <a:pathLst>
              <a:path h="971550">
                <a:moveTo>
                  <a:pt x="0" y="0"/>
                </a:moveTo>
                <a:lnTo>
                  <a:pt x="0" y="971550"/>
                </a:lnTo>
              </a:path>
            </a:pathLst>
          </a:custGeom>
          <a:ln w="635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408929" y="2537460"/>
            <a:ext cx="3531870" cy="0"/>
          </a:xfrm>
          <a:custGeom>
            <a:avLst/>
            <a:gdLst/>
            <a:ahLst/>
            <a:cxnLst/>
            <a:rect l="l" t="t" r="r" b="b"/>
            <a:pathLst>
              <a:path w="3531870">
                <a:moveTo>
                  <a:pt x="0" y="0"/>
                </a:moveTo>
                <a:lnTo>
                  <a:pt x="3531870" y="0"/>
                </a:lnTo>
              </a:path>
            </a:pathLst>
          </a:custGeom>
          <a:ln w="508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412104" y="1574800"/>
            <a:ext cx="0" cy="960119"/>
          </a:xfrm>
          <a:custGeom>
            <a:avLst/>
            <a:gdLst/>
            <a:ahLst/>
            <a:cxnLst/>
            <a:rect l="l" t="t" r="r" b="b"/>
            <a:pathLst>
              <a:path h="960119">
                <a:moveTo>
                  <a:pt x="0" y="0"/>
                </a:moveTo>
                <a:lnTo>
                  <a:pt x="0" y="960119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408929" y="1571625"/>
            <a:ext cx="3531870" cy="0"/>
          </a:xfrm>
          <a:custGeom>
            <a:avLst/>
            <a:gdLst/>
            <a:ahLst/>
            <a:cxnLst/>
            <a:rect l="l" t="t" r="r" b="b"/>
            <a:pathLst>
              <a:path w="3531870">
                <a:moveTo>
                  <a:pt x="0" y="0"/>
                </a:moveTo>
                <a:lnTo>
                  <a:pt x="3531870" y="0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8938259" y="1574800"/>
            <a:ext cx="0" cy="960119"/>
          </a:xfrm>
          <a:custGeom>
            <a:avLst/>
            <a:gdLst/>
            <a:ahLst/>
            <a:cxnLst/>
            <a:rect l="l" t="t" r="r" b="b"/>
            <a:pathLst>
              <a:path h="960119">
                <a:moveTo>
                  <a:pt x="0" y="0"/>
                </a:moveTo>
                <a:lnTo>
                  <a:pt x="0" y="960120"/>
                </a:lnTo>
              </a:path>
            </a:pathLst>
          </a:custGeom>
          <a:ln w="507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415279" y="2531745"/>
            <a:ext cx="3520440" cy="0"/>
          </a:xfrm>
          <a:custGeom>
            <a:avLst/>
            <a:gdLst/>
            <a:ahLst/>
            <a:cxnLst/>
            <a:rect l="l" t="t" r="r" b="b"/>
            <a:pathLst>
              <a:path w="3520440">
                <a:moveTo>
                  <a:pt x="0" y="0"/>
                </a:moveTo>
                <a:lnTo>
                  <a:pt x="3520440" y="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417820" y="1579880"/>
            <a:ext cx="0" cy="948690"/>
          </a:xfrm>
          <a:custGeom>
            <a:avLst/>
            <a:gdLst/>
            <a:ahLst/>
            <a:cxnLst/>
            <a:rect l="l" t="t" r="r" b="b"/>
            <a:pathLst>
              <a:path h="948689">
                <a:moveTo>
                  <a:pt x="0" y="0"/>
                </a:moveTo>
                <a:lnTo>
                  <a:pt x="0" y="948689"/>
                </a:lnTo>
              </a:path>
            </a:pathLst>
          </a:custGeom>
          <a:ln w="508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415279" y="1577339"/>
            <a:ext cx="3520440" cy="0"/>
          </a:xfrm>
          <a:custGeom>
            <a:avLst/>
            <a:gdLst/>
            <a:ahLst/>
            <a:cxnLst/>
            <a:rect l="l" t="t" r="r" b="b"/>
            <a:pathLst>
              <a:path w="3520440">
                <a:moveTo>
                  <a:pt x="0" y="0"/>
                </a:moveTo>
                <a:lnTo>
                  <a:pt x="3520440" y="0"/>
                </a:lnTo>
              </a:path>
            </a:pathLst>
          </a:custGeom>
          <a:ln w="5079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8933180" y="1579880"/>
            <a:ext cx="0" cy="948690"/>
          </a:xfrm>
          <a:custGeom>
            <a:avLst/>
            <a:gdLst/>
            <a:ahLst/>
            <a:cxnLst/>
            <a:rect l="l" t="t" r="r" b="b"/>
            <a:pathLst>
              <a:path h="948689">
                <a:moveTo>
                  <a:pt x="0" y="0"/>
                </a:moveTo>
                <a:lnTo>
                  <a:pt x="0" y="948690"/>
                </a:lnTo>
              </a:path>
            </a:pathLst>
          </a:custGeom>
          <a:ln w="5079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420359" y="2526029"/>
            <a:ext cx="3510279" cy="0"/>
          </a:xfrm>
          <a:custGeom>
            <a:avLst/>
            <a:gdLst/>
            <a:ahLst/>
            <a:cxnLst/>
            <a:rect l="l" t="t" r="r" b="b"/>
            <a:pathLst>
              <a:path w="3510279">
                <a:moveTo>
                  <a:pt x="0" y="0"/>
                </a:moveTo>
                <a:lnTo>
                  <a:pt x="3510280" y="0"/>
                </a:lnTo>
              </a:path>
            </a:pathLst>
          </a:custGeom>
          <a:ln w="507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423534" y="158623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420359" y="1583055"/>
            <a:ext cx="3510279" cy="0"/>
          </a:xfrm>
          <a:custGeom>
            <a:avLst/>
            <a:gdLst/>
            <a:ahLst/>
            <a:cxnLst/>
            <a:rect l="l" t="t" r="r" b="b"/>
            <a:pathLst>
              <a:path w="3510279">
                <a:moveTo>
                  <a:pt x="0" y="0"/>
                </a:moveTo>
                <a:lnTo>
                  <a:pt x="3510280" y="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8927465" y="158623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426709" y="2520950"/>
            <a:ext cx="3497579" cy="0"/>
          </a:xfrm>
          <a:custGeom>
            <a:avLst/>
            <a:gdLst/>
            <a:ahLst/>
            <a:cxnLst/>
            <a:rect l="l" t="t" r="r" b="b"/>
            <a:pathLst>
              <a:path w="3497579">
                <a:moveTo>
                  <a:pt x="0" y="0"/>
                </a:moveTo>
                <a:lnTo>
                  <a:pt x="3497580" y="0"/>
                </a:lnTo>
              </a:path>
            </a:pathLst>
          </a:custGeom>
          <a:ln w="508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429250" y="159131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507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426709" y="1588769"/>
            <a:ext cx="3497579" cy="0"/>
          </a:xfrm>
          <a:custGeom>
            <a:avLst/>
            <a:gdLst/>
            <a:ahLst/>
            <a:cxnLst/>
            <a:rect l="l" t="t" r="r" b="b"/>
            <a:pathLst>
              <a:path w="3497579">
                <a:moveTo>
                  <a:pt x="0" y="0"/>
                </a:moveTo>
                <a:lnTo>
                  <a:pt x="3497580" y="0"/>
                </a:lnTo>
              </a:path>
            </a:pathLst>
          </a:custGeom>
          <a:ln w="507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8921750" y="159131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508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431790" y="2515235"/>
            <a:ext cx="3487420" cy="0"/>
          </a:xfrm>
          <a:custGeom>
            <a:avLst/>
            <a:gdLst/>
            <a:ahLst/>
            <a:cxnLst/>
            <a:rect l="l" t="t" r="r" b="b"/>
            <a:pathLst>
              <a:path w="3487420">
                <a:moveTo>
                  <a:pt x="0" y="0"/>
                </a:moveTo>
                <a:lnTo>
                  <a:pt x="3487419" y="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434329" y="1596389"/>
            <a:ext cx="0" cy="915669"/>
          </a:xfrm>
          <a:custGeom>
            <a:avLst/>
            <a:gdLst/>
            <a:ahLst/>
            <a:cxnLst/>
            <a:rect l="l" t="t" r="r" b="b"/>
            <a:pathLst>
              <a:path h="915669">
                <a:moveTo>
                  <a:pt x="0" y="0"/>
                </a:moveTo>
                <a:lnTo>
                  <a:pt x="0" y="915669"/>
                </a:lnTo>
              </a:path>
            </a:pathLst>
          </a:custGeom>
          <a:ln w="508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431790" y="1593850"/>
            <a:ext cx="3487420" cy="0"/>
          </a:xfrm>
          <a:custGeom>
            <a:avLst/>
            <a:gdLst/>
            <a:ahLst/>
            <a:cxnLst/>
            <a:rect l="l" t="t" r="r" b="b"/>
            <a:pathLst>
              <a:path w="3487420">
                <a:moveTo>
                  <a:pt x="0" y="0"/>
                </a:moveTo>
                <a:lnTo>
                  <a:pt x="3487419" y="0"/>
                </a:lnTo>
              </a:path>
            </a:pathLst>
          </a:custGeom>
          <a:ln w="508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8916034" y="1596389"/>
            <a:ext cx="0" cy="915669"/>
          </a:xfrm>
          <a:custGeom>
            <a:avLst/>
            <a:gdLst/>
            <a:ahLst/>
            <a:cxnLst/>
            <a:rect l="l" t="t" r="r" b="b"/>
            <a:pathLst>
              <a:path h="915669">
                <a:moveTo>
                  <a:pt x="0" y="0"/>
                </a:moveTo>
                <a:lnTo>
                  <a:pt x="0" y="91567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436870" y="2508885"/>
            <a:ext cx="3475990" cy="0"/>
          </a:xfrm>
          <a:custGeom>
            <a:avLst/>
            <a:gdLst/>
            <a:ahLst/>
            <a:cxnLst/>
            <a:rect l="l" t="t" r="r" b="b"/>
            <a:pathLst>
              <a:path w="3475990">
                <a:moveTo>
                  <a:pt x="0" y="0"/>
                </a:moveTo>
                <a:lnTo>
                  <a:pt x="3475989" y="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5440045" y="1602739"/>
            <a:ext cx="0" cy="902969"/>
          </a:xfrm>
          <a:custGeom>
            <a:avLst/>
            <a:gdLst/>
            <a:ahLst/>
            <a:cxnLst/>
            <a:rect l="l" t="t" r="r" b="b"/>
            <a:pathLst>
              <a:path h="902969">
                <a:moveTo>
                  <a:pt x="0" y="0"/>
                </a:moveTo>
                <a:lnTo>
                  <a:pt x="0" y="902969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436870" y="1599564"/>
            <a:ext cx="3475990" cy="0"/>
          </a:xfrm>
          <a:custGeom>
            <a:avLst/>
            <a:gdLst/>
            <a:ahLst/>
            <a:cxnLst/>
            <a:rect l="l" t="t" r="r" b="b"/>
            <a:pathLst>
              <a:path w="3475990">
                <a:moveTo>
                  <a:pt x="0" y="0"/>
                </a:moveTo>
                <a:lnTo>
                  <a:pt x="3475989" y="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8910319" y="1602739"/>
            <a:ext cx="0" cy="902969"/>
          </a:xfrm>
          <a:custGeom>
            <a:avLst/>
            <a:gdLst/>
            <a:ahLst/>
            <a:cxnLst/>
            <a:rect l="l" t="t" r="r" b="b"/>
            <a:pathLst>
              <a:path h="902969">
                <a:moveTo>
                  <a:pt x="0" y="0"/>
                </a:moveTo>
                <a:lnTo>
                  <a:pt x="0" y="902970"/>
                </a:lnTo>
              </a:path>
            </a:pathLst>
          </a:custGeom>
          <a:ln w="507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443220" y="2503170"/>
            <a:ext cx="3464560" cy="0"/>
          </a:xfrm>
          <a:custGeom>
            <a:avLst/>
            <a:gdLst/>
            <a:ahLst/>
            <a:cxnLst/>
            <a:rect l="l" t="t" r="r" b="b"/>
            <a:pathLst>
              <a:path w="3464559">
                <a:moveTo>
                  <a:pt x="0" y="0"/>
                </a:moveTo>
                <a:lnTo>
                  <a:pt x="3464559" y="0"/>
                </a:lnTo>
              </a:path>
            </a:pathLst>
          </a:custGeom>
          <a:ln w="507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445759" y="1607819"/>
            <a:ext cx="0" cy="892810"/>
          </a:xfrm>
          <a:custGeom>
            <a:avLst/>
            <a:gdLst/>
            <a:ahLst/>
            <a:cxnLst/>
            <a:rect l="l" t="t" r="r" b="b"/>
            <a:pathLst>
              <a:path h="892810">
                <a:moveTo>
                  <a:pt x="0" y="0"/>
                </a:moveTo>
                <a:lnTo>
                  <a:pt x="0" y="892810"/>
                </a:lnTo>
              </a:path>
            </a:pathLst>
          </a:custGeom>
          <a:ln w="507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443220" y="1605280"/>
            <a:ext cx="3464560" cy="0"/>
          </a:xfrm>
          <a:custGeom>
            <a:avLst/>
            <a:gdLst/>
            <a:ahLst/>
            <a:cxnLst/>
            <a:rect l="l" t="t" r="r" b="b"/>
            <a:pathLst>
              <a:path w="3464559">
                <a:moveTo>
                  <a:pt x="0" y="0"/>
                </a:moveTo>
                <a:lnTo>
                  <a:pt x="3464559" y="0"/>
                </a:lnTo>
              </a:path>
            </a:pathLst>
          </a:custGeom>
          <a:ln w="507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8905240" y="1607819"/>
            <a:ext cx="0" cy="892810"/>
          </a:xfrm>
          <a:custGeom>
            <a:avLst/>
            <a:gdLst/>
            <a:ahLst/>
            <a:cxnLst/>
            <a:rect l="l" t="t" r="r" b="b"/>
            <a:pathLst>
              <a:path h="892810">
                <a:moveTo>
                  <a:pt x="0" y="0"/>
                </a:moveTo>
                <a:lnTo>
                  <a:pt x="0" y="892809"/>
                </a:lnTo>
              </a:path>
            </a:pathLst>
          </a:custGeom>
          <a:ln w="507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448300" y="2498089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5079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451475" y="1614169"/>
            <a:ext cx="0" cy="881380"/>
          </a:xfrm>
          <a:custGeom>
            <a:avLst/>
            <a:gdLst/>
            <a:ahLst/>
            <a:cxnLst/>
            <a:rect l="l" t="t" r="r" b="b"/>
            <a:pathLst>
              <a:path h="881380">
                <a:moveTo>
                  <a:pt x="0" y="0"/>
                </a:moveTo>
                <a:lnTo>
                  <a:pt x="0" y="881380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448300" y="1610994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8899525" y="1614169"/>
            <a:ext cx="0" cy="881380"/>
          </a:xfrm>
          <a:custGeom>
            <a:avLst/>
            <a:gdLst/>
            <a:ahLst/>
            <a:cxnLst/>
            <a:rect l="l" t="t" r="r" b="b"/>
            <a:pathLst>
              <a:path h="881380">
                <a:moveTo>
                  <a:pt x="0" y="0"/>
                </a:moveTo>
                <a:lnTo>
                  <a:pt x="0" y="881379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454650" y="2492375"/>
            <a:ext cx="3441700" cy="0"/>
          </a:xfrm>
          <a:custGeom>
            <a:avLst/>
            <a:gdLst/>
            <a:ahLst/>
            <a:cxnLst/>
            <a:rect l="l" t="t" r="r" b="b"/>
            <a:pathLst>
              <a:path w="3441700">
                <a:moveTo>
                  <a:pt x="0" y="0"/>
                </a:moveTo>
                <a:lnTo>
                  <a:pt x="3441700" y="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457190" y="1619250"/>
            <a:ext cx="0" cy="86995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950"/>
                </a:lnTo>
              </a:path>
            </a:pathLst>
          </a:custGeom>
          <a:ln w="507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454650" y="1616710"/>
            <a:ext cx="3441700" cy="0"/>
          </a:xfrm>
          <a:custGeom>
            <a:avLst/>
            <a:gdLst/>
            <a:ahLst/>
            <a:cxnLst/>
            <a:rect l="l" t="t" r="r" b="b"/>
            <a:pathLst>
              <a:path w="3441700">
                <a:moveTo>
                  <a:pt x="0" y="0"/>
                </a:moveTo>
                <a:lnTo>
                  <a:pt x="3441700" y="0"/>
                </a:lnTo>
              </a:path>
            </a:pathLst>
          </a:custGeom>
          <a:ln w="508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8893175" y="1619250"/>
            <a:ext cx="0" cy="86995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95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459729" y="2486660"/>
            <a:ext cx="3430270" cy="0"/>
          </a:xfrm>
          <a:custGeom>
            <a:avLst/>
            <a:gdLst/>
            <a:ahLst/>
            <a:cxnLst/>
            <a:rect l="l" t="t" r="r" b="b"/>
            <a:pathLst>
              <a:path w="3430270">
                <a:moveTo>
                  <a:pt x="0" y="0"/>
                </a:moveTo>
                <a:lnTo>
                  <a:pt x="3430270" y="0"/>
                </a:lnTo>
              </a:path>
            </a:pathLst>
          </a:custGeom>
          <a:ln w="508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462904" y="1625600"/>
            <a:ext cx="0" cy="858519"/>
          </a:xfrm>
          <a:custGeom>
            <a:avLst/>
            <a:gdLst/>
            <a:ahLst/>
            <a:cxnLst/>
            <a:rect l="l" t="t" r="r" b="b"/>
            <a:pathLst>
              <a:path h="858519">
                <a:moveTo>
                  <a:pt x="0" y="0"/>
                </a:moveTo>
                <a:lnTo>
                  <a:pt x="0" y="858519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459729" y="1622425"/>
            <a:ext cx="3430270" cy="0"/>
          </a:xfrm>
          <a:custGeom>
            <a:avLst/>
            <a:gdLst/>
            <a:ahLst/>
            <a:cxnLst/>
            <a:rect l="l" t="t" r="r" b="b"/>
            <a:pathLst>
              <a:path w="3430270">
                <a:moveTo>
                  <a:pt x="0" y="0"/>
                </a:moveTo>
                <a:lnTo>
                  <a:pt x="3430270" y="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8887459" y="1625600"/>
            <a:ext cx="0" cy="858519"/>
          </a:xfrm>
          <a:custGeom>
            <a:avLst/>
            <a:gdLst/>
            <a:ahLst/>
            <a:cxnLst/>
            <a:rect l="l" t="t" r="r" b="b"/>
            <a:pathLst>
              <a:path h="858519">
                <a:moveTo>
                  <a:pt x="0" y="0"/>
                </a:moveTo>
                <a:lnTo>
                  <a:pt x="0" y="858520"/>
                </a:lnTo>
              </a:path>
            </a:pathLst>
          </a:custGeom>
          <a:ln w="507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466079" y="2480945"/>
            <a:ext cx="3418840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840" y="0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468620" y="1630679"/>
            <a:ext cx="0" cy="847090"/>
          </a:xfrm>
          <a:custGeom>
            <a:avLst/>
            <a:gdLst/>
            <a:ahLst/>
            <a:cxnLst/>
            <a:rect l="l" t="t" r="r" b="b"/>
            <a:pathLst>
              <a:path h="847089">
                <a:moveTo>
                  <a:pt x="0" y="0"/>
                </a:moveTo>
                <a:lnTo>
                  <a:pt x="0" y="847089"/>
                </a:lnTo>
              </a:path>
            </a:pathLst>
          </a:custGeom>
          <a:ln w="508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466079" y="1628139"/>
            <a:ext cx="3418840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840" y="0"/>
                </a:lnTo>
              </a:path>
            </a:pathLst>
          </a:custGeom>
          <a:ln w="507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8882380" y="1630679"/>
            <a:ext cx="0" cy="847090"/>
          </a:xfrm>
          <a:custGeom>
            <a:avLst/>
            <a:gdLst/>
            <a:ahLst/>
            <a:cxnLst/>
            <a:rect l="l" t="t" r="r" b="b"/>
            <a:pathLst>
              <a:path h="847089">
                <a:moveTo>
                  <a:pt x="0" y="0"/>
                </a:moveTo>
                <a:lnTo>
                  <a:pt x="0" y="847090"/>
                </a:lnTo>
              </a:path>
            </a:pathLst>
          </a:custGeom>
          <a:ln w="507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471159" y="2475229"/>
            <a:ext cx="3408679" cy="0"/>
          </a:xfrm>
          <a:custGeom>
            <a:avLst/>
            <a:gdLst/>
            <a:ahLst/>
            <a:cxnLst/>
            <a:rect l="l" t="t" r="r" b="b"/>
            <a:pathLst>
              <a:path w="3408679">
                <a:moveTo>
                  <a:pt x="0" y="0"/>
                </a:moveTo>
                <a:lnTo>
                  <a:pt x="3408680" y="0"/>
                </a:lnTo>
              </a:path>
            </a:pathLst>
          </a:custGeom>
          <a:ln w="5079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474334" y="1637029"/>
            <a:ext cx="0" cy="835660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0"/>
                </a:moveTo>
                <a:lnTo>
                  <a:pt x="0" y="83566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471159" y="1633854"/>
            <a:ext cx="3408679" cy="0"/>
          </a:xfrm>
          <a:custGeom>
            <a:avLst/>
            <a:gdLst/>
            <a:ahLst/>
            <a:cxnLst/>
            <a:rect l="l" t="t" r="r" b="b"/>
            <a:pathLst>
              <a:path w="3408679">
                <a:moveTo>
                  <a:pt x="0" y="0"/>
                </a:moveTo>
                <a:lnTo>
                  <a:pt x="3408680" y="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8876665" y="1637029"/>
            <a:ext cx="0" cy="835660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0"/>
                </a:moveTo>
                <a:lnTo>
                  <a:pt x="0" y="83566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477509" y="2469514"/>
            <a:ext cx="3395979" cy="0"/>
          </a:xfrm>
          <a:custGeom>
            <a:avLst/>
            <a:gdLst/>
            <a:ahLst/>
            <a:cxnLst/>
            <a:rect l="l" t="t" r="r" b="b"/>
            <a:pathLst>
              <a:path w="3395979">
                <a:moveTo>
                  <a:pt x="0" y="0"/>
                </a:moveTo>
                <a:lnTo>
                  <a:pt x="3395980" y="0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480050" y="1642110"/>
            <a:ext cx="0" cy="824230"/>
          </a:xfrm>
          <a:custGeom>
            <a:avLst/>
            <a:gdLst/>
            <a:ahLst/>
            <a:cxnLst/>
            <a:rect l="l" t="t" r="r" b="b"/>
            <a:pathLst>
              <a:path h="824230">
                <a:moveTo>
                  <a:pt x="0" y="0"/>
                </a:moveTo>
                <a:lnTo>
                  <a:pt x="0" y="824230"/>
                </a:lnTo>
              </a:path>
            </a:pathLst>
          </a:custGeom>
          <a:ln w="507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477509" y="1639570"/>
            <a:ext cx="3395979" cy="0"/>
          </a:xfrm>
          <a:custGeom>
            <a:avLst/>
            <a:gdLst/>
            <a:ahLst/>
            <a:cxnLst/>
            <a:rect l="l" t="t" r="r" b="b"/>
            <a:pathLst>
              <a:path w="3395979">
                <a:moveTo>
                  <a:pt x="0" y="0"/>
                </a:moveTo>
                <a:lnTo>
                  <a:pt x="3395980" y="0"/>
                </a:lnTo>
              </a:path>
            </a:pathLst>
          </a:custGeom>
          <a:ln w="507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8870950" y="1642110"/>
            <a:ext cx="0" cy="824230"/>
          </a:xfrm>
          <a:custGeom>
            <a:avLst/>
            <a:gdLst/>
            <a:ahLst/>
            <a:cxnLst/>
            <a:rect l="l" t="t" r="r" b="b"/>
            <a:pathLst>
              <a:path h="824230">
                <a:moveTo>
                  <a:pt x="0" y="0"/>
                </a:moveTo>
                <a:lnTo>
                  <a:pt x="0" y="824229"/>
                </a:lnTo>
              </a:path>
            </a:pathLst>
          </a:custGeom>
          <a:ln w="508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482590" y="2463800"/>
            <a:ext cx="3385820" cy="0"/>
          </a:xfrm>
          <a:custGeom>
            <a:avLst/>
            <a:gdLst/>
            <a:ahLst/>
            <a:cxnLst/>
            <a:rect l="l" t="t" r="r" b="b"/>
            <a:pathLst>
              <a:path w="3385820">
                <a:moveTo>
                  <a:pt x="0" y="0"/>
                </a:moveTo>
                <a:lnTo>
                  <a:pt x="3385819" y="0"/>
                </a:lnTo>
              </a:path>
            </a:pathLst>
          </a:custGeom>
          <a:ln w="508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485129" y="1647189"/>
            <a:ext cx="0" cy="814069"/>
          </a:xfrm>
          <a:custGeom>
            <a:avLst/>
            <a:gdLst/>
            <a:ahLst/>
            <a:cxnLst/>
            <a:rect l="l" t="t" r="r" b="b"/>
            <a:pathLst>
              <a:path h="814069">
                <a:moveTo>
                  <a:pt x="0" y="0"/>
                </a:moveTo>
                <a:lnTo>
                  <a:pt x="0" y="814069"/>
                </a:lnTo>
              </a:path>
            </a:pathLst>
          </a:custGeom>
          <a:ln w="508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482590" y="1644650"/>
            <a:ext cx="3385820" cy="0"/>
          </a:xfrm>
          <a:custGeom>
            <a:avLst/>
            <a:gdLst/>
            <a:ahLst/>
            <a:cxnLst/>
            <a:rect l="l" t="t" r="r" b="b"/>
            <a:pathLst>
              <a:path w="3385820">
                <a:moveTo>
                  <a:pt x="0" y="0"/>
                </a:moveTo>
                <a:lnTo>
                  <a:pt x="3385819" y="0"/>
                </a:lnTo>
              </a:path>
            </a:pathLst>
          </a:custGeom>
          <a:ln w="508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8865234" y="1647189"/>
            <a:ext cx="0" cy="814069"/>
          </a:xfrm>
          <a:custGeom>
            <a:avLst/>
            <a:gdLst/>
            <a:ahLst/>
            <a:cxnLst/>
            <a:rect l="l" t="t" r="r" b="b"/>
            <a:pathLst>
              <a:path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487670" y="2458720"/>
            <a:ext cx="3374390" cy="0"/>
          </a:xfrm>
          <a:custGeom>
            <a:avLst/>
            <a:gdLst/>
            <a:ahLst/>
            <a:cxnLst/>
            <a:rect l="l" t="t" r="r" b="b"/>
            <a:pathLst>
              <a:path w="3374390">
                <a:moveTo>
                  <a:pt x="0" y="0"/>
                </a:moveTo>
                <a:lnTo>
                  <a:pt x="3374389" y="0"/>
                </a:lnTo>
              </a:path>
            </a:pathLst>
          </a:custGeom>
          <a:ln w="507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490845" y="1653539"/>
            <a:ext cx="0" cy="802640"/>
          </a:xfrm>
          <a:custGeom>
            <a:avLst/>
            <a:gdLst/>
            <a:ahLst/>
            <a:cxnLst/>
            <a:rect l="l" t="t" r="r" b="b"/>
            <a:pathLst>
              <a:path h="802639">
                <a:moveTo>
                  <a:pt x="0" y="0"/>
                </a:moveTo>
                <a:lnTo>
                  <a:pt x="0" y="802639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487670" y="1650364"/>
            <a:ext cx="3374390" cy="0"/>
          </a:xfrm>
          <a:custGeom>
            <a:avLst/>
            <a:gdLst/>
            <a:ahLst/>
            <a:cxnLst/>
            <a:rect l="l" t="t" r="r" b="b"/>
            <a:pathLst>
              <a:path w="3374390">
                <a:moveTo>
                  <a:pt x="0" y="0"/>
                </a:moveTo>
                <a:lnTo>
                  <a:pt x="3374389" y="0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8859519" y="1653539"/>
            <a:ext cx="0" cy="802640"/>
          </a:xfrm>
          <a:custGeom>
            <a:avLst/>
            <a:gdLst/>
            <a:ahLst/>
            <a:cxnLst/>
            <a:rect l="l" t="t" r="r" b="b"/>
            <a:pathLst>
              <a:path h="802639">
                <a:moveTo>
                  <a:pt x="0" y="0"/>
                </a:moveTo>
                <a:lnTo>
                  <a:pt x="0" y="802639"/>
                </a:lnTo>
              </a:path>
            </a:pathLst>
          </a:custGeom>
          <a:ln w="507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494020" y="2453004"/>
            <a:ext cx="3362960" cy="0"/>
          </a:xfrm>
          <a:custGeom>
            <a:avLst/>
            <a:gdLst/>
            <a:ahLst/>
            <a:cxnLst/>
            <a:rect l="l" t="t" r="r" b="b"/>
            <a:pathLst>
              <a:path w="3362959">
                <a:moveTo>
                  <a:pt x="0" y="0"/>
                </a:moveTo>
                <a:lnTo>
                  <a:pt x="3362959" y="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496559" y="165862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507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494020" y="1656079"/>
            <a:ext cx="3362960" cy="0"/>
          </a:xfrm>
          <a:custGeom>
            <a:avLst/>
            <a:gdLst/>
            <a:ahLst/>
            <a:cxnLst/>
            <a:rect l="l" t="t" r="r" b="b"/>
            <a:pathLst>
              <a:path w="3362959">
                <a:moveTo>
                  <a:pt x="0" y="0"/>
                </a:moveTo>
                <a:lnTo>
                  <a:pt x="3362959" y="0"/>
                </a:lnTo>
              </a:path>
            </a:pathLst>
          </a:custGeom>
          <a:ln w="507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8853805" y="165862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09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499100" y="2447289"/>
            <a:ext cx="3351529" cy="0"/>
          </a:xfrm>
          <a:custGeom>
            <a:avLst/>
            <a:gdLst/>
            <a:ahLst/>
            <a:cxnLst/>
            <a:rect l="l" t="t" r="r" b="b"/>
            <a:pathLst>
              <a:path w="3351529">
                <a:moveTo>
                  <a:pt x="0" y="0"/>
                </a:moveTo>
                <a:lnTo>
                  <a:pt x="3351529" y="0"/>
                </a:lnTo>
              </a:path>
            </a:pathLst>
          </a:custGeom>
          <a:ln w="507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502275" y="1664970"/>
            <a:ext cx="0" cy="779780"/>
          </a:xfrm>
          <a:custGeom>
            <a:avLst/>
            <a:gdLst/>
            <a:ahLst/>
            <a:cxnLst/>
            <a:rect l="l" t="t" r="r" b="b"/>
            <a:pathLst>
              <a:path h="779780">
                <a:moveTo>
                  <a:pt x="0" y="0"/>
                </a:moveTo>
                <a:lnTo>
                  <a:pt x="0" y="77978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499100" y="1661795"/>
            <a:ext cx="3351529" cy="0"/>
          </a:xfrm>
          <a:custGeom>
            <a:avLst/>
            <a:gdLst/>
            <a:ahLst/>
            <a:cxnLst/>
            <a:rect l="l" t="t" r="r" b="b"/>
            <a:pathLst>
              <a:path w="3351529">
                <a:moveTo>
                  <a:pt x="0" y="0"/>
                </a:moveTo>
                <a:lnTo>
                  <a:pt x="3351529" y="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8848090" y="1664970"/>
            <a:ext cx="0" cy="779780"/>
          </a:xfrm>
          <a:custGeom>
            <a:avLst/>
            <a:gdLst/>
            <a:ahLst/>
            <a:cxnLst/>
            <a:rect l="l" t="t" r="r" b="b"/>
            <a:pathLst>
              <a:path h="779780">
                <a:moveTo>
                  <a:pt x="0" y="0"/>
                </a:moveTo>
                <a:lnTo>
                  <a:pt x="0" y="779779"/>
                </a:lnTo>
              </a:path>
            </a:pathLst>
          </a:custGeom>
          <a:ln w="507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505450" y="2441575"/>
            <a:ext cx="3340100" cy="0"/>
          </a:xfrm>
          <a:custGeom>
            <a:avLst/>
            <a:gdLst/>
            <a:ahLst/>
            <a:cxnLst/>
            <a:rect l="l" t="t" r="r" b="b"/>
            <a:pathLst>
              <a:path w="3340100">
                <a:moveTo>
                  <a:pt x="0" y="0"/>
                </a:moveTo>
                <a:lnTo>
                  <a:pt x="3340100" y="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507990" y="1670050"/>
            <a:ext cx="0" cy="768350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8350"/>
                </a:lnTo>
              </a:path>
            </a:pathLst>
          </a:custGeom>
          <a:ln w="507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505450" y="1667510"/>
            <a:ext cx="3340100" cy="0"/>
          </a:xfrm>
          <a:custGeom>
            <a:avLst/>
            <a:gdLst/>
            <a:ahLst/>
            <a:cxnLst/>
            <a:rect l="l" t="t" r="r" b="b"/>
            <a:pathLst>
              <a:path w="3340100">
                <a:moveTo>
                  <a:pt x="0" y="0"/>
                </a:moveTo>
                <a:lnTo>
                  <a:pt x="3340100" y="0"/>
                </a:lnTo>
              </a:path>
            </a:pathLst>
          </a:custGeom>
          <a:ln w="508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8842375" y="1670050"/>
            <a:ext cx="0" cy="768350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835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510529" y="2435860"/>
            <a:ext cx="3328670" cy="0"/>
          </a:xfrm>
          <a:custGeom>
            <a:avLst/>
            <a:gdLst/>
            <a:ahLst/>
            <a:cxnLst/>
            <a:rect l="l" t="t" r="r" b="b"/>
            <a:pathLst>
              <a:path w="3328670">
                <a:moveTo>
                  <a:pt x="0" y="0"/>
                </a:moveTo>
                <a:lnTo>
                  <a:pt x="3328670" y="0"/>
                </a:lnTo>
              </a:path>
            </a:pathLst>
          </a:custGeom>
          <a:ln w="508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513704" y="1676400"/>
            <a:ext cx="0" cy="756920"/>
          </a:xfrm>
          <a:custGeom>
            <a:avLst/>
            <a:gdLst/>
            <a:ahLst/>
            <a:cxnLst/>
            <a:rect l="l" t="t" r="r" b="b"/>
            <a:pathLst>
              <a:path h="756919">
                <a:moveTo>
                  <a:pt x="0" y="0"/>
                </a:moveTo>
                <a:lnTo>
                  <a:pt x="0" y="756919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510529" y="1673225"/>
            <a:ext cx="3328670" cy="0"/>
          </a:xfrm>
          <a:custGeom>
            <a:avLst/>
            <a:gdLst/>
            <a:ahLst/>
            <a:cxnLst/>
            <a:rect l="l" t="t" r="r" b="b"/>
            <a:pathLst>
              <a:path w="3328670">
                <a:moveTo>
                  <a:pt x="0" y="0"/>
                </a:moveTo>
                <a:lnTo>
                  <a:pt x="3328670" y="0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8836659" y="1676400"/>
            <a:ext cx="0" cy="756920"/>
          </a:xfrm>
          <a:custGeom>
            <a:avLst/>
            <a:gdLst/>
            <a:ahLst/>
            <a:cxnLst/>
            <a:rect l="l" t="t" r="r" b="b"/>
            <a:pathLst>
              <a:path h="756919">
                <a:moveTo>
                  <a:pt x="0" y="0"/>
                </a:moveTo>
                <a:lnTo>
                  <a:pt x="0" y="756920"/>
                </a:lnTo>
              </a:path>
            </a:pathLst>
          </a:custGeom>
          <a:ln w="507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516879" y="2430145"/>
            <a:ext cx="3317240" cy="0"/>
          </a:xfrm>
          <a:custGeom>
            <a:avLst/>
            <a:gdLst/>
            <a:ahLst/>
            <a:cxnLst/>
            <a:rect l="l" t="t" r="r" b="b"/>
            <a:pathLst>
              <a:path w="3317240">
                <a:moveTo>
                  <a:pt x="0" y="0"/>
                </a:moveTo>
                <a:lnTo>
                  <a:pt x="3317240" y="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519420" y="1681479"/>
            <a:ext cx="0" cy="745490"/>
          </a:xfrm>
          <a:custGeom>
            <a:avLst/>
            <a:gdLst/>
            <a:ahLst/>
            <a:cxnLst/>
            <a:rect l="l" t="t" r="r" b="b"/>
            <a:pathLst>
              <a:path h="745489">
                <a:moveTo>
                  <a:pt x="0" y="0"/>
                </a:moveTo>
                <a:lnTo>
                  <a:pt x="0" y="745489"/>
                </a:lnTo>
              </a:path>
            </a:pathLst>
          </a:custGeom>
          <a:ln w="508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516879" y="1678939"/>
            <a:ext cx="3317240" cy="0"/>
          </a:xfrm>
          <a:custGeom>
            <a:avLst/>
            <a:gdLst/>
            <a:ahLst/>
            <a:cxnLst/>
            <a:rect l="l" t="t" r="r" b="b"/>
            <a:pathLst>
              <a:path w="3317240">
                <a:moveTo>
                  <a:pt x="0" y="0"/>
                </a:moveTo>
                <a:lnTo>
                  <a:pt x="3317240" y="0"/>
                </a:lnTo>
              </a:path>
            </a:pathLst>
          </a:custGeom>
          <a:ln w="507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8830944" y="1681479"/>
            <a:ext cx="0" cy="745490"/>
          </a:xfrm>
          <a:custGeom>
            <a:avLst/>
            <a:gdLst/>
            <a:ahLst/>
            <a:cxnLst/>
            <a:rect l="l" t="t" r="r" b="b"/>
            <a:pathLst>
              <a:path h="745489">
                <a:moveTo>
                  <a:pt x="0" y="0"/>
                </a:moveTo>
                <a:lnTo>
                  <a:pt x="0" y="74549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521959" y="2424429"/>
            <a:ext cx="3305810" cy="0"/>
          </a:xfrm>
          <a:custGeom>
            <a:avLst/>
            <a:gdLst/>
            <a:ahLst/>
            <a:cxnLst/>
            <a:rect l="l" t="t" r="r" b="b"/>
            <a:pathLst>
              <a:path w="3305809">
                <a:moveTo>
                  <a:pt x="0" y="0"/>
                </a:moveTo>
                <a:lnTo>
                  <a:pt x="3305810" y="0"/>
                </a:lnTo>
              </a:path>
            </a:pathLst>
          </a:custGeom>
          <a:ln w="507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525134" y="1687829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0"/>
                </a:moveTo>
                <a:lnTo>
                  <a:pt x="0" y="734060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521959" y="1684654"/>
            <a:ext cx="3305810" cy="0"/>
          </a:xfrm>
          <a:custGeom>
            <a:avLst/>
            <a:gdLst/>
            <a:ahLst/>
            <a:cxnLst/>
            <a:rect l="l" t="t" r="r" b="b"/>
            <a:pathLst>
              <a:path w="3305809">
                <a:moveTo>
                  <a:pt x="0" y="0"/>
                </a:moveTo>
                <a:lnTo>
                  <a:pt x="3305810" y="0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8825230" y="1687829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0"/>
                </a:moveTo>
                <a:lnTo>
                  <a:pt x="0" y="734060"/>
                </a:lnTo>
              </a:path>
            </a:pathLst>
          </a:custGeom>
          <a:ln w="507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528309" y="2418714"/>
            <a:ext cx="3294379" cy="0"/>
          </a:xfrm>
          <a:custGeom>
            <a:avLst/>
            <a:gdLst/>
            <a:ahLst/>
            <a:cxnLst/>
            <a:rect l="l" t="t" r="r" b="b"/>
            <a:pathLst>
              <a:path w="3294379">
                <a:moveTo>
                  <a:pt x="0" y="0"/>
                </a:moveTo>
                <a:lnTo>
                  <a:pt x="3294380" y="0"/>
                </a:lnTo>
              </a:path>
            </a:pathLst>
          </a:custGeom>
          <a:ln w="635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530850" y="1692910"/>
            <a:ext cx="0" cy="722630"/>
          </a:xfrm>
          <a:custGeom>
            <a:avLst/>
            <a:gdLst/>
            <a:ahLst/>
            <a:cxnLst/>
            <a:rect l="l" t="t" r="r" b="b"/>
            <a:pathLst>
              <a:path h="722630">
                <a:moveTo>
                  <a:pt x="0" y="0"/>
                </a:moveTo>
                <a:lnTo>
                  <a:pt x="0" y="722630"/>
                </a:lnTo>
              </a:path>
            </a:pathLst>
          </a:custGeom>
          <a:ln w="507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528309" y="1690370"/>
            <a:ext cx="3294379" cy="0"/>
          </a:xfrm>
          <a:custGeom>
            <a:avLst/>
            <a:gdLst/>
            <a:ahLst/>
            <a:cxnLst/>
            <a:rect l="l" t="t" r="r" b="b"/>
            <a:pathLst>
              <a:path w="3294379">
                <a:moveTo>
                  <a:pt x="0" y="0"/>
                </a:moveTo>
                <a:lnTo>
                  <a:pt x="3294380" y="0"/>
                </a:lnTo>
              </a:path>
            </a:pathLst>
          </a:custGeom>
          <a:ln w="507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8820150" y="1692910"/>
            <a:ext cx="0" cy="722630"/>
          </a:xfrm>
          <a:custGeom>
            <a:avLst/>
            <a:gdLst/>
            <a:ahLst/>
            <a:cxnLst/>
            <a:rect l="l" t="t" r="r" b="b"/>
            <a:pathLst>
              <a:path h="722630">
                <a:moveTo>
                  <a:pt x="0" y="0"/>
                </a:moveTo>
                <a:lnTo>
                  <a:pt x="0" y="722629"/>
                </a:lnTo>
              </a:path>
            </a:pathLst>
          </a:custGeom>
          <a:ln w="508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533390" y="241300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>
                <a:moveTo>
                  <a:pt x="0" y="0"/>
                </a:moveTo>
                <a:lnTo>
                  <a:pt x="3284219" y="0"/>
                </a:lnTo>
              </a:path>
            </a:pathLst>
          </a:custGeom>
          <a:ln w="508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536565" y="1699260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533390" y="1696085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>
                <a:moveTo>
                  <a:pt x="0" y="0"/>
                </a:moveTo>
                <a:lnTo>
                  <a:pt x="3284219" y="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8814434" y="1699260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539740" y="2407920"/>
            <a:ext cx="3271520" cy="0"/>
          </a:xfrm>
          <a:custGeom>
            <a:avLst/>
            <a:gdLst/>
            <a:ahLst/>
            <a:cxnLst/>
            <a:rect l="l" t="t" r="r" b="b"/>
            <a:pathLst>
              <a:path w="3271520">
                <a:moveTo>
                  <a:pt x="0" y="0"/>
                </a:moveTo>
                <a:lnTo>
                  <a:pt x="3271519" y="0"/>
                </a:lnTo>
              </a:path>
            </a:pathLst>
          </a:custGeom>
          <a:ln w="507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542279" y="1704339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1039"/>
                </a:lnTo>
              </a:path>
            </a:pathLst>
          </a:custGeom>
          <a:ln w="508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539740" y="1701800"/>
            <a:ext cx="3271520" cy="0"/>
          </a:xfrm>
          <a:custGeom>
            <a:avLst/>
            <a:gdLst/>
            <a:ahLst/>
            <a:cxnLst/>
            <a:rect l="l" t="t" r="r" b="b"/>
            <a:pathLst>
              <a:path w="3271520">
                <a:moveTo>
                  <a:pt x="0" y="0"/>
                </a:moveTo>
                <a:lnTo>
                  <a:pt x="3271519" y="0"/>
                </a:lnTo>
              </a:path>
            </a:pathLst>
          </a:custGeom>
          <a:ln w="508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8808719" y="1704339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1039"/>
                </a:lnTo>
              </a:path>
            </a:pathLst>
          </a:custGeom>
          <a:ln w="507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544820" y="2402204"/>
            <a:ext cx="3261360" cy="0"/>
          </a:xfrm>
          <a:custGeom>
            <a:avLst/>
            <a:gdLst/>
            <a:ahLst/>
            <a:cxnLst/>
            <a:rect l="l" t="t" r="r" b="b"/>
            <a:pathLst>
              <a:path w="3261359">
                <a:moveTo>
                  <a:pt x="0" y="0"/>
                </a:moveTo>
                <a:lnTo>
                  <a:pt x="32613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547359" y="1709420"/>
            <a:ext cx="0" cy="689610"/>
          </a:xfrm>
          <a:custGeom>
            <a:avLst/>
            <a:gdLst/>
            <a:ahLst/>
            <a:cxnLst/>
            <a:rect l="l" t="t" r="r" b="b"/>
            <a:pathLst>
              <a:path h="689610">
                <a:moveTo>
                  <a:pt x="0" y="0"/>
                </a:moveTo>
                <a:lnTo>
                  <a:pt x="0" y="689610"/>
                </a:lnTo>
              </a:path>
            </a:pathLst>
          </a:custGeom>
          <a:ln w="507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544820" y="1706879"/>
            <a:ext cx="3261360" cy="0"/>
          </a:xfrm>
          <a:custGeom>
            <a:avLst/>
            <a:gdLst/>
            <a:ahLst/>
            <a:cxnLst/>
            <a:rect l="l" t="t" r="r" b="b"/>
            <a:pathLst>
              <a:path w="3261359">
                <a:moveTo>
                  <a:pt x="0" y="0"/>
                </a:moveTo>
                <a:lnTo>
                  <a:pt x="3261359" y="0"/>
                </a:lnTo>
              </a:path>
            </a:pathLst>
          </a:custGeom>
          <a:ln w="507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8803005" y="1709420"/>
            <a:ext cx="0" cy="689610"/>
          </a:xfrm>
          <a:custGeom>
            <a:avLst/>
            <a:gdLst/>
            <a:ahLst/>
            <a:cxnLst/>
            <a:rect l="l" t="t" r="r" b="b"/>
            <a:pathLst>
              <a:path h="689610">
                <a:moveTo>
                  <a:pt x="0" y="0"/>
                </a:moveTo>
                <a:lnTo>
                  <a:pt x="0" y="689609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549900" y="2395854"/>
            <a:ext cx="3249930" cy="0"/>
          </a:xfrm>
          <a:custGeom>
            <a:avLst/>
            <a:gdLst/>
            <a:ahLst/>
            <a:cxnLst/>
            <a:rect l="l" t="t" r="r" b="b"/>
            <a:pathLst>
              <a:path w="3249929">
                <a:moveTo>
                  <a:pt x="0" y="0"/>
                </a:moveTo>
                <a:lnTo>
                  <a:pt x="3249929" y="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553075" y="1715770"/>
            <a:ext cx="0" cy="676910"/>
          </a:xfrm>
          <a:custGeom>
            <a:avLst/>
            <a:gdLst/>
            <a:ahLst/>
            <a:cxnLst/>
            <a:rect l="l" t="t" r="r" b="b"/>
            <a:pathLst>
              <a:path h="676910">
                <a:moveTo>
                  <a:pt x="0" y="0"/>
                </a:moveTo>
                <a:lnTo>
                  <a:pt x="0" y="67691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549900" y="1712595"/>
            <a:ext cx="3249930" cy="0"/>
          </a:xfrm>
          <a:custGeom>
            <a:avLst/>
            <a:gdLst/>
            <a:ahLst/>
            <a:cxnLst/>
            <a:rect l="l" t="t" r="r" b="b"/>
            <a:pathLst>
              <a:path w="3249929">
                <a:moveTo>
                  <a:pt x="0" y="0"/>
                </a:moveTo>
                <a:lnTo>
                  <a:pt x="3249929" y="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8797290" y="1715770"/>
            <a:ext cx="0" cy="676910"/>
          </a:xfrm>
          <a:custGeom>
            <a:avLst/>
            <a:gdLst/>
            <a:ahLst/>
            <a:cxnLst/>
            <a:rect l="l" t="t" r="r" b="b"/>
            <a:pathLst>
              <a:path h="676910">
                <a:moveTo>
                  <a:pt x="0" y="0"/>
                </a:moveTo>
                <a:lnTo>
                  <a:pt x="0" y="676909"/>
                </a:lnTo>
              </a:path>
            </a:pathLst>
          </a:custGeom>
          <a:ln w="507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5556250" y="2390139"/>
            <a:ext cx="3238500" cy="0"/>
          </a:xfrm>
          <a:custGeom>
            <a:avLst/>
            <a:gdLst/>
            <a:ahLst/>
            <a:cxnLst/>
            <a:rect l="l" t="t" r="r" b="b"/>
            <a:pathLst>
              <a:path w="3238500">
                <a:moveTo>
                  <a:pt x="0" y="0"/>
                </a:moveTo>
                <a:lnTo>
                  <a:pt x="3238500" y="0"/>
                </a:lnTo>
              </a:path>
            </a:pathLst>
          </a:custGeom>
          <a:ln w="5079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558790" y="1720850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750"/>
                </a:lnTo>
              </a:path>
            </a:pathLst>
          </a:custGeom>
          <a:ln w="5079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556250" y="1718310"/>
            <a:ext cx="3238500" cy="0"/>
          </a:xfrm>
          <a:custGeom>
            <a:avLst/>
            <a:gdLst/>
            <a:ahLst/>
            <a:cxnLst/>
            <a:rect l="l" t="t" r="r" b="b"/>
            <a:pathLst>
              <a:path w="3238500">
                <a:moveTo>
                  <a:pt x="0" y="0"/>
                </a:moveTo>
                <a:lnTo>
                  <a:pt x="3238500" y="0"/>
                </a:lnTo>
              </a:path>
            </a:pathLst>
          </a:custGeom>
          <a:ln w="508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8792209" y="1720850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750"/>
                </a:lnTo>
              </a:path>
            </a:pathLst>
          </a:custGeom>
          <a:ln w="5079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561329" y="2385060"/>
            <a:ext cx="3228340" cy="0"/>
          </a:xfrm>
          <a:custGeom>
            <a:avLst/>
            <a:gdLst/>
            <a:ahLst/>
            <a:cxnLst/>
            <a:rect l="l" t="t" r="r" b="b"/>
            <a:pathLst>
              <a:path w="3228340">
                <a:moveTo>
                  <a:pt x="0" y="0"/>
                </a:moveTo>
                <a:lnTo>
                  <a:pt x="3228340" y="0"/>
                </a:lnTo>
              </a:path>
            </a:pathLst>
          </a:custGeom>
          <a:ln w="508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564504" y="172720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19">
                <a:moveTo>
                  <a:pt x="0" y="0"/>
                </a:moveTo>
                <a:lnTo>
                  <a:pt x="0" y="655319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561329" y="1724025"/>
            <a:ext cx="3228340" cy="0"/>
          </a:xfrm>
          <a:custGeom>
            <a:avLst/>
            <a:gdLst/>
            <a:ahLst/>
            <a:cxnLst/>
            <a:rect l="l" t="t" r="r" b="b"/>
            <a:pathLst>
              <a:path w="3228340">
                <a:moveTo>
                  <a:pt x="0" y="0"/>
                </a:moveTo>
                <a:lnTo>
                  <a:pt x="3228340" y="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8786494" y="172720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19">
                <a:moveTo>
                  <a:pt x="0" y="0"/>
                </a:moveTo>
                <a:lnTo>
                  <a:pt x="0" y="65532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567679" y="2379345"/>
            <a:ext cx="3215640" cy="0"/>
          </a:xfrm>
          <a:custGeom>
            <a:avLst/>
            <a:gdLst/>
            <a:ahLst/>
            <a:cxnLst/>
            <a:rect l="l" t="t" r="r" b="b"/>
            <a:pathLst>
              <a:path w="3215640">
                <a:moveTo>
                  <a:pt x="0" y="0"/>
                </a:moveTo>
                <a:lnTo>
                  <a:pt x="3215640" y="0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570220" y="1732279"/>
            <a:ext cx="0" cy="643890"/>
          </a:xfrm>
          <a:custGeom>
            <a:avLst/>
            <a:gdLst/>
            <a:ahLst/>
            <a:cxnLst/>
            <a:rect l="l" t="t" r="r" b="b"/>
            <a:pathLst>
              <a:path h="643889">
                <a:moveTo>
                  <a:pt x="0" y="0"/>
                </a:moveTo>
                <a:lnTo>
                  <a:pt x="0" y="643889"/>
                </a:lnTo>
              </a:path>
            </a:pathLst>
          </a:custGeom>
          <a:ln w="508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567679" y="1729739"/>
            <a:ext cx="3215640" cy="0"/>
          </a:xfrm>
          <a:custGeom>
            <a:avLst/>
            <a:gdLst/>
            <a:ahLst/>
            <a:cxnLst/>
            <a:rect l="l" t="t" r="r" b="b"/>
            <a:pathLst>
              <a:path w="3215640">
                <a:moveTo>
                  <a:pt x="0" y="0"/>
                </a:moveTo>
                <a:lnTo>
                  <a:pt x="3215640" y="0"/>
                </a:lnTo>
              </a:path>
            </a:pathLst>
          </a:custGeom>
          <a:ln w="507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8780144" y="1732279"/>
            <a:ext cx="0" cy="643890"/>
          </a:xfrm>
          <a:custGeom>
            <a:avLst/>
            <a:gdLst/>
            <a:ahLst/>
            <a:cxnLst/>
            <a:rect l="l" t="t" r="r" b="b"/>
            <a:pathLst>
              <a:path h="643889">
                <a:moveTo>
                  <a:pt x="0" y="0"/>
                </a:moveTo>
                <a:lnTo>
                  <a:pt x="0" y="643890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5572759" y="2373629"/>
            <a:ext cx="3204210" cy="0"/>
          </a:xfrm>
          <a:custGeom>
            <a:avLst/>
            <a:gdLst/>
            <a:ahLst/>
            <a:cxnLst/>
            <a:rect l="l" t="t" r="r" b="b"/>
            <a:pathLst>
              <a:path w="3204209">
                <a:moveTo>
                  <a:pt x="0" y="0"/>
                </a:moveTo>
                <a:lnTo>
                  <a:pt x="3204210" y="0"/>
                </a:lnTo>
              </a:path>
            </a:pathLst>
          </a:custGeom>
          <a:ln w="507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575934" y="1738629"/>
            <a:ext cx="0" cy="63246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0"/>
                </a:moveTo>
                <a:lnTo>
                  <a:pt x="0" y="63246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572759" y="1735454"/>
            <a:ext cx="3204210" cy="0"/>
          </a:xfrm>
          <a:custGeom>
            <a:avLst/>
            <a:gdLst/>
            <a:ahLst/>
            <a:cxnLst/>
            <a:rect l="l" t="t" r="r" b="b"/>
            <a:pathLst>
              <a:path w="3204209">
                <a:moveTo>
                  <a:pt x="0" y="0"/>
                </a:moveTo>
                <a:lnTo>
                  <a:pt x="3204210" y="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8774430" y="1738629"/>
            <a:ext cx="0" cy="63246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0"/>
                </a:moveTo>
                <a:lnTo>
                  <a:pt x="0" y="632460"/>
                </a:lnTo>
              </a:path>
            </a:pathLst>
          </a:custGeom>
          <a:ln w="507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579109" y="2367914"/>
            <a:ext cx="3192780" cy="0"/>
          </a:xfrm>
          <a:custGeom>
            <a:avLst/>
            <a:gdLst/>
            <a:ahLst/>
            <a:cxnLst/>
            <a:rect l="l" t="t" r="r" b="b"/>
            <a:pathLst>
              <a:path w="3192779">
                <a:moveTo>
                  <a:pt x="0" y="0"/>
                </a:moveTo>
                <a:lnTo>
                  <a:pt x="3192780" y="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581650" y="174371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507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579109" y="1741170"/>
            <a:ext cx="3192780" cy="0"/>
          </a:xfrm>
          <a:custGeom>
            <a:avLst/>
            <a:gdLst/>
            <a:ahLst/>
            <a:cxnLst/>
            <a:rect l="l" t="t" r="r" b="b"/>
            <a:pathLst>
              <a:path w="3192779">
                <a:moveTo>
                  <a:pt x="0" y="0"/>
                </a:moveTo>
                <a:lnTo>
                  <a:pt x="3192780" y="0"/>
                </a:lnTo>
              </a:path>
            </a:pathLst>
          </a:custGeom>
          <a:ln w="507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8769350" y="174371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1029"/>
                </a:lnTo>
              </a:path>
            </a:pathLst>
          </a:custGeom>
          <a:ln w="508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584190" y="2362200"/>
            <a:ext cx="3182620" cy="0"/>
          </a:xfrm>
          <a:custGeom>
            <a:avLst/>
            <a:gdLst/>
            <a:ahLst/>
            <a:cxnLst/>
            <a:rect l="l" t="t" r="r" b="b"/>
            <a:pathLst>
              <a:path w="3182620">
                <a:moveTo>
                  <a:pt x="0" y="0"/>
                </a:moveTo>
                <a:lnTo>
                  <a:pt x="3182619" y="0"/>
                </a:lnTo>
              </a:path>
            </a:pathLst>
          </a:custGeom>
          <a:ln w="508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587365" y="175006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584190" y="1746885"/>
            <a:ext cx="3182620" cy="0"/>
          </a:xfrm>
          <a:custGeom>
            <a:avLst/>
            <a:gdLst/>
            <a:ahLst/>
            <a:cxnLst/>
            <a:rect l="l" t="t" r="r" b="b"/>
            <a:pathLst>
              <a:path w="3182620">
                <a:moveTo>
                  <a:pt x="0" y="0"/>
                </a:moveTo>
                <a:lnTo>
                  <a:pt x="3182619" y="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8763634" y="175006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590540" y="2356485"/>
            <a:ext cx="3169920" cy="0"/>
          </a:xfrm>
          <a:custGeom>
            <a:avLst/>
            <a:gdLst/>
            <a:ahLst/>
            <a:cxnLst/>
            <a:rect l="l" t="t" r="r" b="b"/>
            <a:pathLst>
              <a:path w="3169920">
                <a:moveTo>
                  <a:pt x="0" y="0"/>
                </a:moveTo>
                <a:lnTo>
                  <a:pt x="3169919" y="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593079" y="1755139"/>
            <a:ext cx="0" cy="59817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8169"/>
                </a:lnTo>
              </a:path>
            </a:pathLst>
          </a:custGeom>
          <a:ln w="508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590540" y="1752600"/>
            <a:ext cx="3169920" cy="0"/>
          </a:xfrm>
          <a:custGeom>
            <a:avLst/>
            <a:gdLst/>
            <a:ahLst/>
            <a:cxnLst/>
            <a:rect l="l" t="t" r="r" b="b"/>
            <a:pathLst>
              <a:path w="3169920">
                <a:moveTo>
                  <a:pt x="0" y="0"/>
                </a:moveTo>
                <a:lnTo>
                  <a:pt x="3169919" y="0"/>
                </a:lnTo>
              </a:path>
            </a:pathLst>
          </a:custGeom>
          <a:ln w="508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8757919" y="1755139"/>
            <a:ext cx="0" cy="59817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8170"/>
                </a:lnTo>
              </a:path>
            </a:pathLst>
          </a:custGeom>
          <a:ln w="507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595620" y="2350770"/>
            <a:ext cx="3159760" cy="0"/>
          </a:xfrm>
          <a:custGeom>
            <a:avLst/>
            <a:gdLst/>
            <a:ahLst/>
            <a:cxnLst/>
            <a:rect l="l" t="t" r="r" b="b"/>
            <a:pathLst>
              <a:path w="3159759">
                <a:moveTo>
                  <a:pt x="0" y="0"/>
                </a:moveTo>
                <a:lnTo>
                  <a:pt x="3159759" y="0"/>
                </a:lnTo>
              </a:path>
            </a:pathLst>
          </a:custGeom>
          <a:ln w="507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598159" y="1760220"/>
            <a:ext cx="0" cy="588010"/>
          </a:xfrm>
          <a:custGeom>
            <a:avLst/>
            <a:gdLst/>
            <a:ahLst/>
            <a:cxnLst/>
            <a:rect l="l" t="t" r="r" b="b"/>
            <a:pathLst>
              <a:path h="588010">
                <a:moveTo>
                  <a:pt x="0" y="0"/>
                </a:moveTo>
                <a:lnTo>
                  <a:pt x="0" y="588010"/>
                </a:lnTo>
              </a:path>
            </a:pathLst>
          </a:custGeom>
          <a:ln w="507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595620" y="1757679"/>
            <a:ext cx="3159760" cy="0"/>
          </a:xfrm>
          <a:custGeom>
            <a:avLst/>
            <a:gdLst/>
            <a:ahLst/>
            <a:cxnLst/>
            <a:rect l="l" t="t" r="r" b="b"/>
            <a:pathLst>
              <a:path w="3159759">
                <a:moveTo>
                  <a:pt x="0" y="0"/>
                </a:moveTo>
                <a:lnTo>
                  <a:pt x="3159759" y="0"/>
                </a:lnTo>
              </a:path>
            </a:pathLst>
          </a:custGeom>
          <a:ln w="507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8752205" y="1760220"/>
            <a:ext cx="0" cy="588010"/>
          </a:xfrm>
          <a:custGeom>
            <a:avLst/>
            <a:gdLst/>
            <a:ahLst/>
            <a:cxnLst/>
            <a:rect l="l" t="t" r="r" b="b"/>
            <a:pathLst>
              <a:path h="588010">
                <a:moveTo>
                  <a:pt x="0" y="0"/>
                </a:moveTo>
                <a:lnTo>
                  <a:pt x="0" y="588009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600700" y="2345689"/>
            <a:ext cx="3148330" cy="0"/>
          </a:xfrm>
          <a:custGeom>
            <a:avLst/>
            <a:gdLst/>
            <a:ahLst/>
            <a:cxnLst/>
            <a:rect l="l" t="t" r="r" b="b"/>
            <a:pathLst>
              <a:path w="3148329">
                <a:moveTo>
                  <a:pt x="0" y="0"/>
                </a:moveTo>
                <a:lnTo>
                  <a:pt x="3148329" y="0"/>
                </a:lnTo>
              </a:path>
            </a:pathLst>
          </a:custGeom>
          <a:ln w="507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603875" y="1766570"/>
            <a:ext cx="0" cy="576580"/>
          </a:xfrm>
          <a:custGeom>
            <a:avLst/>
            <a:gdLst/>
            <a:ahLst/>
            <a:cxnLst/>
            <a:rect l="l" t="t" r="r" b="b"/>
            <a:pathLst>
              <a:path h="576580">
                <a:moveTo>
                  <a:pt x="0" y="0"/>
                </a:moveTo>
                <a:lnTo>
                  <a:pt x="0" y="57658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600700" y="1763395"/>
            <a:ext cx="3148330" cy="0"/>
          </a:xfrm>
          <a:custGeom>
            <a:avLst/>
            <a:gdLst/>
            <a:ahLst/>
            <a:cxnLst/>
            <a:rect l="l" t="t" r="r" b="b"/>
            <a:pathLst>
              <a:path w="3148329">
                <a:moveTo>
                  <a:pt x="0" y="0"/>
                </a:moveTo>
                <a:lnTo>
                  <a:pt x="3148329" y="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8746490" y="1766570"/>
            <a:ext cx="0" cy="576580"/>
          </a:xfrm>
          <a:custGeom>
            <a:avLst/>
            <a:gdLst/>
            <a:ahLst/>
            <a:cxnLst/>
            <a:rect l="l" t="t" r="r" b="b"/>
            <a:pathLst>
              <a:path h="576580">
                <a:moveTo>
                  <a:pt x="0" y="0"/>
                </a:moveTo>
                <a:lnTo>
                  <a:pt x="0" y="576579"/>
                </a:lnTo>
              </a:path>
            </a:pathLst>
          </a:custGeom>
          <a:ln w="507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607050" y="2339975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>
                <a:moveTo>
                  <a:pt x="0" y="0"/>
                </a:moveTo>
                <a:lnTo>
                  <a:pt x="3136900" y="0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609590" y="1771650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507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607050" y="1769110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>
                <a:moveTo>
                  <a:pt x="0" y="0"/>
                </a:moveTo>
                <a:lnTo>
                  <a:pt x="3136900" y="0"/>
                </a:lnTo>
              </a:path>
            </a:pathLst>
          </a:custGeom>
          <a:ln w="508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8740775" y="1771650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612129" y="2334260"/>
            <a:ext cx="3125470" cy="0"/>
          </a:xfrm>
          <a:custGeom>
            <a:avLst/>
            <a:gdLst/>
            <a:ahLst/>
            <a:cxnLst/>
            <a:rect l="l" t="t" r="r" b="b"/>
            <a:pathLst>
              <a:path w="3125470">
                <a:moveTo>
                  <a:pt x="0" y="0"/>
                </a:moveTo>
                <a:lnTo>
                  <a:pt x="3125470" y="0"/>
                </a:lnTo>
              </a:path>
            </a:pathLst>
          </a:custGeom>
          <a:ln w="508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615304" y="1778000"/>
            <a:ext cx="0" cy="553720"/>
          </a:xfrm>
          <a:custGeom>
            <a:avLst/>
            <a:gdLst/>
            <a:ahLst/>
            <a:cxnLst/>
            <a:rect l="l" t="t" r="r" b="b"/>
            <a:pathLst>
              <a:path h="553719">
                <a:moveTo>
                  <a:pt x="0" y="0"/>
                </a:moveTo>
                <a:lnTo>
                  <a:pt x="0" y="553719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612129" y="1774825"/>
            <a:ext cx="3125470" cy="0"/>
          </a:xfrm>
          <a:custGeom>
            <a:avLst/>
            <a:gdLst/>
            <a:ahLst/>
            <a:cxnLst/>
            <a:rect l="l" t="t" r="r" b="b"/>
            <a:pathLst>
              <a:path w="3125470">
                <a:moveTo>
                  <a:pt x="0" y="0"/>
                </a:moveTo>
                <a:lnTo>
                  <a:pt x="3125470" y="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8735059" y="1778000"/>
            <a:ext cx="0" cy="553720"/>
          </a:xfrm>
          <a:custGeom>
            <a:avLst/>
            <a:gdLst/>
            <a:ahLst/>
            <a:cxnLst/>
            <a:rect l="l" t="t" r="r" b="b"/>
            <a:pathLst>
              <a:path h="553719">
                <a:moveTo>
                  <a:pt x="0" y="0"/>
                </a:moveTo>
                <a:lnTo>
                  <a:pt x="0" y="553720"/>
                </a:lnTo>
              </a:path>
            </a:pathLst>
          </a:custGeom>
          <a:ln w="5079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618479" y="2328545"/>
            <a:ext cx="3114040" cy="0"/>
          </a:xfrm>
          <a:custGeom>
            <a:avLst/>
            <a:gdLst/>
            <a:ahLst/>
            <a:cxnLst/>
            <a:rect l="l" t="t" r="r" b="b"/>
            <a:pathLst>
              <a:path w="3114040">
                <a:moveTo>
                  <a:pt x="0" y="0"/>
                </a:moveTo>
                <a:lnTo>
                  <a:pt x="3114040" y="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621020" y="1783079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89"/>
                </a:lnTo>
              </a:path>
            </a:pathLst>
          </a:custGeom>
          <a:ln w="508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618479" y="1780539"/>
            <a:ext cx="3114040" cy="0"/>
          </a:xfrm>
          <a:custGeom>
            <a:avLst/>
            <a:gdLst/>
            <a:ahLst/>
            <a:cxnLst/>
            <a:rect l="l" t="t" r="r" b="b"/>
            <a:pathLst>
              <a:path w="3114040">
                <a:moveTo>
                  <a:pt x="0" y="0"/>
                </a:moveTo>
                <a:lnTo>
                  <a:pt x="3114040" y="0"/>
                </a:lnTo>
              </a:path>
            </a:pathLst>
          </a:custGeom>
          <a:ln w="5079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8729344" y="1783079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9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623559" y="2322829"/>
            <a:ext cx="3102610" cy="0"/>
          </a:xfrm>
          <a:custGeom>
            <a:avLst/>
            <a:gdLst/>
            <a:ahLst/>
            <a:cxnLst/>
            <a:rect l="l" t="t" r="r" b="b"/>
            <a:pathLst>
              <a:path w="3102609">
                <a:moveTo>
                  <a:pt x="0" y="0"/>
                </a:moveTo>
                <a:lnTo>
                  <a:pt x="3102610" y="0"/>
                </a:lnTo>
              </a:path>
            </a:pathLst>
          </a:custGeom>
          <a:ln w="507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626734" y="1789429"/>
            <a:ext cx="0" cy="530860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623559" y="1786254"/>
            <a:ext cx="3102610" cy="0"/>
          </a:xfrm>
          <a:custGeom>
            <a:avLst/>
            <a:gdLst/>
            <a:ahLst/>
            <a:cxnLst/>
            <a:rect l="l" t="t" r="r" b="b"/>
            <a:pathLst>
              <a:path w="3102609">
                <a:moveTo>
                  <a:pt x="0" y="0"/>
                </a:moveTo>
                <a:lnTo>
                  <a:pt x="3102610" y="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8723630" y="1789429"/>
            <a:ext cx="0" cy="530860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507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629909" y="2317114"/>
            <a:ext cx="3091180" cy="0"/>
          </a:xfrm>
          <a:custGeom>
            <a:avLst/>
            <a:gdLst/>
            <a:ahLst/>
            <a:cxnLst/>
            <a:rect l="l" t="t" r="r" b="b"/>
            <a:pathLst>
              <a:path w="3091179">
                <a:moveTo>
                  <a:pt x="0" y="0"/>
                </a:moveTo>
                <a:lnTo>
                  <a:pt x="3091180" y="0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632450" y="1794510"/>
            <a:ext cx="0" cy="519430"/>
          </a:xfrm>
          <a:custGeom>
            <a:avLst/>
            <a:gdLst/>
            <a:ahLst/>
            <a:cxnLst/>
            <a:rect l="l" t="t" r="r" b="b"/>
            <a:pathLst>
              <a:path h="519430">
                <a:moveTo>
                  <a:pt x="0" y="0"/>
                </a:moveTo>
                <a:lnTo>
                  <a:pt x="0" y="519430"/>
                </a:lnTo>
              </a:path>
            </a:pathLst>
          </a:custGeom>
          <a:ln w="507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629909" y="1791970"/>
            <a:ext cx="3091180" cy="0"/>
          </a:xfrm>
          <a:custGeom>
            <a:avLst/>
            <a:gdLst/>
            <a:ahLst/>
            <a:cxnLst/>
            <a:rect l="l" t="t" r="r" b="b"/>
            <a:pathLst>
              <a:path w="3091179">
                <a:moveTo>
                  <a:pt x="0" y="0"/>
                </a:moveTo>
                <a:lnTo>
                  <a:pt x="3091180" y="0"/>
                </a:lnTo>
              </a:path>
            </a:pathLst>
          </a:custGeom>
          <a:ln w="507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8718550" y="1794510"/>
            <a:ext cx="0" cy="519430"/>
          </a:xfrm>
          <a:custGeom>
            <a:avLst/>
            <a:gdLst/>
            <a:ahLst/>
            <a:cxnLst/>
            <a:rect l="l" t="t" r="r" b="b"/>
            <a:pathLst>
              <a:path h="519430">
                <a:moveTo>
                  <a:pt x="0" y="0"/>
                </a:moveTo>
                <a:lnTo>
                  <a:pt x="0" y="519429"/>
                </a:lnTo>
              </a:path>
            </a:pathLst>
          </a:custGeom>
          <a:ln w="508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634990" y="2311400"/>
            <a:ext cx="3081020" cy="0"/>
          </a:xfrm>
          <a:custGeom>
            <a:avLst/>
            <a:gdLst/>
            <a:ahLst/>
            <a:cxnLst/>
            <a:rect l="l" t="t" r="r" b="b"/>
            <a:pathLst>
              <a:path w="3081020">
                <a:moveTo>
                  <a:pt x="0" y="0"/>
                </a:moveTo>
                <a:lnTo>
                  <a:pt x="3081019" y="0"/>
                </a:lnTo>
              </a:path>
            </a:pathLst>
          </a:custGeom>
          <a:ln w="508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638165" y="1800860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634990" y="1797685"/>
            <a:ext cx="3081020" cy="0"/>
          </a:xfrm>
          <a:custGeom>
            <a:avLst/>
            <a:gdLst/>
            <a:ahLst/>
            <a:cxnLst/>
            <a:rect l="l" t="t" r="r" b="b"/>
            <a:pathLst>
              <a:path w="3081020">
                <a:moveTo>
                  <a:pt x="0" y="0"/>
                </a:moveTo>
                <a:lnTo>
                  <a:pt x="3081019" y="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8712834" y="1800860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641340" y="2305685"/>
            <a:ext cx="3068320" cy="0"/>
          </a:xfrm>
          <a:custGeom>
            <a:avLst/>
            <a:gdLst/>
            <a:ahLst/>
            <a:cxnLst/>
            <a:rect l="l" t="t" r="r" b="b"/>
            <a:pathLst>
              <a:path w="3068320">
                <a:moveTo>
                  <a:pt x="0" y="0"/>
                </a:moveTo>
                <a:lnTo>
                  <a:pt x="3068319" y="0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643879" y="1805939"/>
            <a:ext cx="0" cy="496570"/>
          </a:xfrm>
          <a:custGeom>
            <a:avLst/>
            <a:gdLst/>
            <a:ahLst/>
            <a:cxnLst/>
            <a:rect l="l" t="t" r="r" b="b"/>
            <a:pathLst>
              <a:path h="496569">
                <a:moveTo>
                  <a:pt x="0" y="0"/>
                </a:moveTo>
                <a:lnTo>
                  <a:pt x="0" y="496569"/>
                </a:lnTo>
              </a:path>
            </a:pathLst>
          </a:custGeom>
          <a:ln w="508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641340" y="1803400"/>
            <a:ext cx="3068320" cy="0"/>
          </a:xfrm>
          <a:custGeom>
            <a:avLst/>
            <a:gdLst/>
            <a:ahLst/>
            <a:cxnLst/>
            <a:rect l="l" t="t" r="r" b="b"/>
            <a:pathLst>
              <a:path w="3068320">
                <a:moveTo>
                  <a:pt x="0" y="0"/>
                </a:moveTo>
                <a:lnTo>
                  <a:pt x="3068319" y="0"/>
                </a:lnTo>
              </a:path>
            </a:pathLst>
          </a:custGeom>
          <a:ln w="508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8707119" y="1805939"/>
            <a:ext cx="0" cy="496570"/>
          </a:xfrm>
          <a:custGeom>
            <a:avLst/>
            <a:gdLst/>
            <a:ahLst/>
            <a:cxnLst/>
            <a:rect l="l" t="t" r="r" b="b"/>
            <a:pathLst>
              <a:path h="496569">
                <a:moveTo>
                  <a:pt x="0" y="0"/>
                </a:moveTo>
                <a:lnTo>
                  <a:pt x="0" y="496570"/>
                </a:lnTo>
              </a:path>
            </a:pathLst>
          </a:custGeom>
          <a:ln w="507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646420" y="2299970"/>
            <a:ext cx="3058160" cy="0"/>
          </a:xfrm>
          <a:custGeom>
            <a:avLst/>
            <a:gdLst/>
            <a:ahLst/>
            <a:cxnLst/>
            <a:rect l="l" t="t" r="r" b="b"/>
            <a:pathLst>
              <a:path w="3058159">
                <a:moveTo>
                  <a:pt x="0" y="0"/>
                </a:moveTo>
                <a:lnTo>
                  <a:pt x="3058159" y="0"/>
                </a:lnTo>
              </a:path>
            </a:pathLst>
          </a:custGeom>
          <a:ln w="507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649595" y="1812289"/>
            <a:ext cx="0" cy="485140"/>
          </a:xfrm>
          <a:custGeom>
            <a:avLst/>
            <a:gdLst/>
            <a:ahLst/>
            <a:cxnLst/>
            <a:rect l="l" t="t" r="r" b="b"/>
            <a:pathLst>
              <a:path h="485139">
                <a:moveTo>
                  <a:pt x="0" y="0"/>
                </a:moveTo>
                <a:lnTo>
                  <a:pt x="0" y="485139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646420" y="1809114"/>
            <a:ext cx="3058160" cy="0"/>
          </a:xfrm>
          <a:custGeom>
            <a:avLst/>
            <a:gdLst/>
            <a:ahLst/>
            <a:cxnLst/>
            <a:rect l="l" t="t" r="r" b="b"/>
            <a:pathLst>
              <a:path w="3058159">
                <a:moveTo>
                  <a:pt x="0" y="0"/>
                </a:moveTo>
                <a:lnTo>
                  <a:pt x="3058159" y="0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8701405" y="1812289"/>
            <a:ext cx="0" cy="485140"/>
          </a:xfrm>
          <a:custGeom>
            <a:avLst/>
            <a:gdLst/>
            <a:ahLst/>
            <a:cxnLst/>
            <a:rect l="l" t="t" r="r" b="b"/>
            <a:pathLst>
              <a:path h="485139">
                <a:moveTo>
                  <a:pt x="0" y="0"/>
                </a:moveTo>
                <a:lnTo>
                  <a:pt x="0" y="485139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652770" y="2294889"/>
            <a:ext cx="3045460" cy="0"/>
          </a:xfrm>
          <a:custGeom>
            <a:avLst/>
            <a:gdLst/>
            <a:ahLst/>
            <a:cxnLst/>
            <a:rect l="l" t="t" r="r" b="b"/>
            <a:pathLst>
              <a:path w="3045459">
                <a:moveTo>
                  <a:pt x="0" y="0"/>
                </a:moveTo>
                <a:lnTo>
                  <a:pt x="3045459" y="0"/>
                </a:lnTo>
              </a:path>
            </a:pathLst>
          </a:custGeom>
          <a:ln w="507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655309" y="181737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80"/>
                </a:lnTo>
              </a:path>
            </a:pathLst>
          </a:custGeom>
          <a:ln w="507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652770" y="1814829"/>
            <a:ext cx="3045460" cy="0"/>
          </a:xfrm>
          <a:custGeom>
            <a:avLst/>
            <a:gdLst/>
            <a:ahLst/>
            <a:cxnLst/>
            <a:rect l="l" t="t" r="r" b="b"/>
            <a:pathLst>
              <a:path w="3045459">
                <a:moveTo>
                  <a:pt x="0" y="0"/>
                </a:moveTo>
                <a:lnTo>
                  <a:pt x="3045459" y="0"/>
                </a:lnTo>
              </a:path>
            </a:pathLst>
          </a:custGeom>
          <a:ln w="507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8695690" y="181737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507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657850" y="2289175"/>
            <a:ext cx="3035300" cy="0"/>
          </a:xfrm>
          <a:custGeom>
            <a:avLst/>
            <a:gdLst/>
            <a:ahLst/>
            <a:cxnLst/>
            <a:rect l="l" t="t" r="r" b="b"/>
            <a:pathLst>
              <a:path w="3035300">
                <a:moveTo>
                  <a:pt x="0" y="0"/>
                </a:moveTo>
                <a:lnTo>
                  <a:pt x="3035300" y="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660390" y="1822450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550"/>
                </a:lnTo>
              </a:path>
            </a:pathLst>
          </a:custGeom>
          <a:ln w="5079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657850" y="1819910"/>
            <a:ext cx="3035300" cy="0"/>
          </a:xfrm>
          <a:custGeom>
            <a:avLst/>
            <a:gdLst/>
            <a:ahLst/>
            <a:cxnLst/>
            <a:rect l="l" t="t" r="r" b="b"/>
            <a:pathLst>
              <a:path w="3035300">
                <a:moveTo>
                  <a:pt x="0" y="0"/>
                </a:moveTo>
                <a:lnTo>
                  <a:pt x="3035300" y="0"/>
                </a:lnTo>
              </a:path>
            </a:pathLst>
          </a:custGeom>
          <a:ln w="508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8689975" y="1822450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55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662929" y="2282825"/>
            <a:ext cx="3023870" cy="0"/>
          </a:xfrm>
          <a:custGeom>
            <a:avLst/>
            <a:gdLst/>
            <a:ahLst/>
            <a:cxnLst/>
            <a:rect l="l" t="t" r="r" b="b"/>
            <a:pathLst>
              <a:path w="3023870">
                <a:moveTo>
                  <a:pt x="0" y="0"/>
                </a:moveTo>
                <a:lnTo>
                  <a:pt x="3023870" y="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666104" y="1828800"/>
            <a:ext cx="0" cy="450850"/>
          </a:xfrm>
          <a:custGeom>
            <a:avLst/>
            <a:gdLst/>
            <a:ahLst/>
            <a:cxnLst/>
            <a:rect l="l" t="t" r="r" b="b"/>
            <a:pathLst>
              <a:path h="450850">
                <a:moveTo>
                  <a:pt x="0" y="0"/>
                </a:moveTo>
                <a:lnTo>
                  <a:pt x="0" y="45085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662929" y="1825625"/>
            <a:ext cx="3023870" cy="0"/>
          </a:xfrm>
          <a:custGeom>
            <a:avLst/>
            <a:gdLst/>
            <a:ahLst/>
            <a:cxnLst/>
            <a:rect l="l" t="t" r="r" b="b"/>
            <a:pathLst>
              <a:path w="3023870">
                <a:moveTo>
                  <a:pt x="0" y="0"/>
                </a:moveTo>
                <a:lnTo>
                  <a:pt x="3023870" y="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8684259" y="1828800"/>
            <a:ext cx="0" cy="450850"/>
          </a:xfrm>
          <a:custGeom>
            <a:avLst/>
            <a:gdLst/>
            <a:ahLst/>
            <a:cxnLst/>
            <a:rect l="l" t="t" r="r" b="b"/>
            <a:pathLst>
              <a:path h="450850">
                <a:moveTo>
                  <a:pt x="0" y="0"/>
                </a:moveTo>
                <a:lnTo>
                  <a:pt x="0" y="450850"/>
                </a:lnTo>
              </a:path>
            </a:pathLst>
          </a:custGeom>
          <a:ln w="507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669279" y="2277110"/>
            <a:ext cx="3012440" cy="0"/>
          </a:xfrm>
          <a:custGeom>
            <a:avLst/>
            <a:gdLst/>
            <a:ahLst/>
            <a:cxnLst/>
            <a:rect l="l" t="t" r="r" b="b"/>
            <a:pathLst>
              <a:path w="3012440">
                <a:moveTo>
                  <a:pt x="0" y="0"/>
                </a:moveTo>
                <a:lnTo>
                  <a:pt x="3012440" y="0"/>
                </a:lnTo>
              </a:path>
            </a:pathLst>
          </a:custGeom>
          <a:ln w="508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671820" y="1833879"/>
            <a:ext cx="0" cy="440690"/>
          </a:xfrm>
          <a:custGeom>
            <a:avLst/>
            <a:gdLst/>
            <a:ahLst/>
            <a:cxnLst/>
            <a:rect l="l" t="t" r="r" b="b"/>
            <a:pathLst>
              <a:path h="440689">
                <a:moveTo>
                  <a:pt x="0" y="0"/>
                </a:moveTo>
                <a:lnTo>
                  <a:pt x="0" y="440689"/>
                </a:lnTo>
              </a:path>
            </a:pathLst>
          </a:custGeom>
          <a:ln w="508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669279" y="1831339"/>
            <a:ext cx="3012440" cy="0"/>
          </a:xfrm>
          <a:custGeom>
            <a:avLst/>
            <a:gdLst/>
            <a:ahLst/>
            <a:cxnLst/>
            <a:rect l="l" t="t" r="r" b="b"/>
            <a:pathLst>
              <a:path w="3012440">
                <a:moveTo>
                  <a:pt x="0" y="0"/>
                </a:moveTo>
                <a:lnTo>
                  <a:pt x="3012440" y="0"/>
                </a:lnTo>
              </a:path>
            </a:pathLst>
          </a:custGeom>
          <a:ln w="507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8678544" y="1833879"/>
            <a:ext cx="0" cy="440690"/>
          </a:xfrm>
          <a:custGeom>
            <a:avLst/>
            <a:gdLst/>
            <a:ahLst/>
            <a:cxnLst/>
            <a:rect l="l" t="t" r="r" b="b"/>
            <a:pathLst>
              <a:path h="440689">
                <a:moveTo>
                  <a:pt x="0" y="0"/>
                </a:moveTo>
                <a:lnTo>
                  <a:pt x="0" y="440690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674359" y="2272029"/>
            <a:ext cx="3001010" cy="0"/>
          </a:xfrm>
          <a:custGeom>
            <a:avLst/>
            <a:gdLst/>
            <a:ahLst/>
            <a:cxnLst/>
            <a:rect l="l" t="t" r="r" b="b"/>
            <a:pathLst>
              <a:path w="3001009">
                <a:moveTo>
                  <a:pt x="0" y="0"/>
                </a:moveTo>
                <a:lnTo>
                  <a:pt x="3001010" y="0"/>
                </a:lnTo>
              </a:path>
            </a:pathLst>
          </a:custGeom>
          <a:ln w="507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677534" y="1840229"/>
            <a:ext cx="0" cy="429259"/>
          </a:xfrm>
          <a:custGeom>
            <a:avLst/>
            <a:gdLst/>
            <a:ahLst/>
            <a:cxnLst/>
            <a:rect l="l" t="t" r="r" b="b"/>
            <a:pathLst>
              <a:path h="429260">
                <a:moveTo>
                  <a:pt x="0" y="0"/>
                </a:moveTo>
                <a:lnTo>
                  <a:pt x="0" y="429260"/>
                </a:lnTo>
              </a:path>
            </a:pathLst>
          </a:custGeom>
          <a:ln w="635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674359" y="1837054"/>
            <a:ext cx="3001010" cy="0"/>
          </a:xfrm>
          <a:custGeom>
            <a:avLst/>
            <a:gdLst/>
            <a:ahLst/>
            <a:cxnLst/>
            <a:rect l="l" t="t" r="r" b="b"/>
            <a:pathLst>
              <a:path w="3001009">
                <a:moveTo>
                  <a:pt x="0" y="0"/>
                </a:moveTo>
                <a:lnTo>
                  <a:pt x="3001010" y="0"/>
                </a:lnTo>
              </a:path>
            </a:pathLst>
          </a:custGeom>
          <a:ln w="635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8672830" y="1840229"/>
            <a:ext cx="0" cy="429259"/>
          </a:xfrm>
          <a:custGeom>
            <a:avLst/>
            <a:gdLst/>
            <a:ahLst/>
            <a:cxnLst/>
            <a:rect l="l" t="t" r="r" b="b"/>
            <a:pathLst>
              <a:path h="429260">
                <a:moveTo>
                  <a:pt x="0" y="0"/>
                </a:moveTo>
                <a:lnTo>
                  <a:pt x="0" y="429260"/>
                </a:lnTo>
              </a:path>
            </a:pathLst>
          </a:custGeom>
          <a:ln w="507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680709" y="2266314"/>
            <a:ext cx="2989580" cy="0"/>
          </a:xfrm>
          <a:custGeom>
            <a:avLst/>
            <a:gdLst/>
            <a:ahLst/>
            <a:cxnLst/>
            <a:rect l="l" t="t" r="r" b="b"/>
            <a:pathLst>
              <a:path w="2989579">
                <a:moveTo>
                  <a:pt x="0" y="0"/>
                </a:moveTo>
                <a:lnTo>
                  <a:pt x="2989580" y="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683250" y="1845310"/>
            <a:ext cx="0" cy="417830"/>
          </a:xfrm>
          <a:custGeom>
            <a:avLst/>
            <a:gdLst/>
            <a:ahLst/>
            <a:cxnLst/>
            <a:rect l="l" t="t" r="r" b="b"/>
            <a:pathLst>
              <a:path h="417830">
                <a:moveTo>
                  <a:pt x="0" y="0"/>
                </a:moveTo>
                <a:lnTo>
                  <a:pt x="0" y="417830"/>
                </a:lnTo>
              </a:path>
            </a:pathLst>
          </a:custGeom>
          <a:ln w="507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680709" y="1842770"/>
            <a:ext cx="2989580" cy="0"/>
          </a:xfrm>
          <a:custGeom>
            <a:avLst/>
            <a:gdLst/>
            <a:ahLst/>
            <a:cxnLst/>
            <a:rect l="l" t="t" r="r" b="b"/>
            <a:pathLst>
              <a:path w="2989579">
                <a:moveTo>
                  <a:pt x="0" y="0"/>
                </a:moveTo>
                <a:lnTo>
                  <a:pt x="2989580" y="0"/>
                </a:lnTo>
              </a:path>
            </a:pathLst>
          </a:custGeom>
          <a:ln w="507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8667115" y="1845310"/>
            <a:ext cx="0" cy="417830"/>
          </a:xfrm>
          <a:custGeom>
            <a:avLst/>
            <a:gdLst/>
            <a:ahLst/>
            <a:cxnLst/>
            <a:rect l="l" t="t" r="r" b="b"/>
            <a:pathLst>
              <a:path h="417830">
                <a:moveTo>
                  <a:pt x="0" y="0"/>
                </a:moveTo>
                <a:lnTo>
                  <a:pt x="0" y="417829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5685790" y="2260600"/>
            <a:ext cx="2978150" cy="0"/>
          </a:xfrm>
          <a:custGeom>
            <a:avLst/>
            <a:gdLst/>
            <a:ahLst/>
            <a:cxnLst/>
            <a:rect l="l" t="t" r="r" b="b"/>
            <a:pathLst>
              <a:path w="2978150">
                <a:moveTo>
                  <a:pt x="0" y="0"/>
                </a:moveTo>
                <a:lnTo>
                  <a:pt x="2978150" y="0"/>
                </a:lnTo>
              </a:path>
            </a:pathLst>
          </a:custGeom>
          <a:ln w="508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688965" y="1851660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5685790" y="1848485"/>
            <a:ext cx="2978150" cy="0"/>
          </a:xfrm>
          <a:custGeom>
            <a:avLst/>
            <a:gdLst/>
            <a:ahLst/>
            <a:cxnLst/>
            <a:rect l="l" t="t" r="r" b="b"/>
            <a:pathLst>
              <a:path w="2978150">
                <a:moveTo>
                  <a:pt x="0" y="0"/>
                </a:moveTo>
                <a:lnTo>
                  <a:pt x="2978150" y="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8661400" y="1851660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508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5692140" y="2254885"/>
            <a:ext cx="2966720" cy="0"/>
          </a:xfrm>
          <a:custGeom>
            <a:avLst/>
            <a:gdLst/>
            <a:ahLst/>
            <a:cxnLst/>
            <a:rect l="l" t="t" r="r" b="b"/>
            <a:pathLst>
              <a:path w="2966720">
                <a:moveTo>
                  <a:pt x="0" y="0"/>
                </a:moveTo>
                <a:lnTo>
                  <a:pt x="2966719" y="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5694679" y="1856739"/>
            <a:ext cx="0" cy="394970"/>
          </a:xfrm>
          <a:custGeom>
            <a:avLst/>
            <a:gdLst/>
            <a:ahLst/>
            <a:cxnLst/>
            <a:rect l="l" t="t" r="r" b="b"/>
            <a:pathLst>
              <a:path h="394969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508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5692140" y="1854200"/>
            <a:ext cx="2966720" cy="0"/>
          </a:xfrm>
          <a:custGeom>
            <a:avLst/>
            <a:gdLst/>
            <a:ahLst/>
            <a:cxnLst/>
            <a:rect l="l" t="t" r="r" b="b"/>
            <a:pathLst>
              <a:path w="2966720">
                <a:moveTo>
                  <a:pt x="0" y="0"/>
                </a:moveTo>
                <a:lnTo>
                  <a:pt x="2966719" y="0"/>
                </a:lnTo>
              </a:path>
            </a:pathLst>
          </a:custGeom>
          <a:ln w="508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8656319" y="1856739"/>
            <a:ext cx="0" cy="394970"/>
          </a:xfrm>
          <a:custGeom>
            <a:avLst/>
            <a:gdLst/>
            <a:ahLst/>
            <a:cxnLst/>
            <a:rect l="l" t="t" r="r" b="b"/>
            <a:pathLst>
              <a:path h="394969">
                <a:moveTo>
                  <a:pt x="0" y="0"/>
                </a:moveTo>
                <a:lnTo>
                  <a:pt x="0" y="394970"/>
                </a:lnTo>
              </a:path>
            </a:pathLst>
          </a:custGeom>
          <a:ln w="507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5697220" y="2249170"/>
            <a:ext cx="2956560" cy="0"/>
          </a:xfrm>
          <a:custGeom>
            <a:avLst/>
            <a:gdLst/>
            <a:ahLst/>
            <a:cxnLst/>
            <a:rect l="l" t="t" r="r" b="b"/>
            <a:pathLst>
              <a:path w="2956559">
                <a:moveTo>
                  <a:pt x="0" y="0"/>
                </a:moveTo>
                <a:lnTo>
                  <a:pt x="2956559" y="0"/>
                </a:lnTo>
              </a:path>
            </a:pathLst>
          </a:custGeom>
          <a:ln w="507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5700395" y="1863089"/>
            <a:ext cx="0" cy="383540"/>
          </a:xfrm>
          <a:custGeom>
            <a:avLst/>
            <a:gdLst/>
            <a:ahLst/>
            <a:cxnLst/>
            <a:rect l="l" t="t" r="r" b="b"/>
            <a:pathLst>
              <a:path h="383539">
                <a:moveTo>
                  <a:pt x="0" y="0"/>
                </a:moveTo>
                <a:lnTo>
                  <a:pt x="0" y="383539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5697220" y="1859914"/>
            <a:ext cx="2956560" cy="0"/>
          </a:xfrm>
          <a:custGeom>
            <a:avLst/>
            <a:gdLst/>
            <a:ahLst/>
            <a:cxnLst/>
            <a:rect l="l" t="t" r="r" b="b"/>
            <a:pathLst>
              <a:path w="2956559">
                <a:moveTo>
                  <a:pt x="0" y="0"/>
                </a:moveTo>
                <a:lnTo>
                  <a:pt x="2956559" y="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8650605" y="1863089"/>
            <a:ext cx="0" cy="383540"/>
          </a:xfrm>
          <a:custGeom>
            <a:avLst/>
            <a:gdLst/>
            <a:ahLst/>
            <a:cxnLst/>
            <a:rect l="l" t="t" r="r" b="b"/>
            <a:pathLst>
              <a:path h="383539">
                <a:moveTo>
                  <a:pt x="0" y="0"/>
                </a:moveTo>
                <a:lnTo>
                  <a:pt x="0" y="383539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703570" y="2243454"/>
            <a:ext cx="2943860" cy="0"/>
          </a:xfrm>
          <a:custGeom>
            <a:avLst/>
            <a:gdLst/>
            <a:ahLst/>
            <a:cxnLst/>
            <a:rect l="l" t="t" r="r" b="b"/>
            <a:pathLst>
              <a:path w="2943859">
                <a:moveTo>
                  <a:pt x="0" y="0"/>
                </a:moveTo>
                <a:lnTo>
                  <a:pt x="2943859" y="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706109" y="1868170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507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703570" y="1865629"/>
            <a:ext cx="2943860" cy="0"/>
          </a:xfrm>
          <a:custGeom>
            <a:avLst/>
            <a:gdLst/>
            <a:ahLst/>
            <a:cxnLst/>
            <a:rect l="l" t="t" r="r" b="b"/>
            <a:pathLst>
              <a:path w="2943859">
                <a:moveTo>
                  <a:pt x="0" y="0"/>
                </a:moveTo>
                <a:lnTo>
                  <a:pt x="2943859" y="0"/>
                </a:lnTo>
              </a:path>
            </a:pathLst>
          </a:custGeom>
          <a:ln w="507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8644890" y="1868170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09"/>
                </a:lnTo>
              </a:path>
            </a:pathLst>
          </a:custGeom>
          <a:ln w="507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708650" y="2237739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ln w="507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711190" y="1873250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ln w="507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708650" y="1870710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ln w="508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8639175" y="1873250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713729" y="2232025"/>
            <a:ext cx="2922270" cy="0"/>
          </a:xfrm>
          <a:custGeom>
            <a:avLst/>
            <a:gdLst/>
            <a:ahLst/>
            <a:cxnLst/>
            <a:rect l="l" t="t" r="r" b="b"/>
            <a:pathLst>
              <a:path w="2922270">
                <a:moveTo>
                  <a:pt x="0" y="0"/>
                </a:moveTo>
                <a:lnTo>
                  <a:pt x="2922270" y="0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716904" y="1879600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250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713729" y="1876425"/>
            <a:ext cx="2922270" cy="0"/>
          </a:xfrm>
          <a:custGeom>
            <a:avLst/>
            <a:gdLst/>
            <a:ahLst/>
            <a:cxnLst/>
            <a:rect l="l" t="t" r="r" b="b"/>
            <a:pathLst>
              <a:path w="2922270">
                <a:moveTo>
                  <a:pt x="0" y="0"/>
                </a:moveTo>
                <a:lnTo>
                  <a:pt x="2922270" y="0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8633459" y="1879600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250"/>
                </a:lnTo>
              </a:path>
            </a:pathLst>
          </a:custGeom>
          <a:ln w="507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720079" y="2226310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508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723254" y="188595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19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720079" y="188277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8627744" y="188595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19">
                <a:moveTo>
                  <a:pt x="0" y="0"/>
                </a:moveTo>
                <a:lnTo>
                  <a:pt x="0" y="337820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726429" y="2221229"/>
            <a:ext cx="2898140" cy="0"/>
          </a:xfrm>
          <a:custGeom>
            <a:avLst/>
            <a:gdLst/>
            <a:ahLst/>
            <a:cxnLst/>
            <a:rect l="l" t="t" r="r" b="b"/>
            <a:pathLst>
              <a:path w="2898140">
                <a:moveTo>
                  <a:pt x="0" y="0"/>
                </a:moveTo>
                <a:lnTo>
                  <a:pt x="2898140" y="0"/>
                </a:lnTo>
              </a:path>
            </a:pathLst>
          </a:custGeom>
          <a:ln w="507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728970" y="1891029"/>
            <a:ext cx="0" cy="327660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0"/>
                </a:moveTo>
                <a:lnTo>
                  <a:pt x="0" y="327660"/>
                </a:lnTo>
              </a:path>
            </a:pathLst>
          </a:custGeom>
          <a:ln w="508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5726429" y="1888489"/>
            <a:ext cx="2898140" cy="0"/>
          </a:xfrm>
          <a:custGeom>
            <a:avLst/>
            <a:gdLst/>
            <a:ahLst/>
            <a:cxnLst/>
            <a:rect l="l" t="t" r="r" b="b"/>
            <a:pathLst>
              <a:path w="2898140">
                <a:moveTo>
                  <a:pt x="0" y="0"/>
                </a:moveTo>
                <a:lnTo>
                  <a:pt x="2898140" y="0"/>
                </a:lnTo>
              </a:path>
            </a:pathLst>
          </a:custGeom>
          <a:ln w="507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8622030" y="1891029"/>
            <a:ext cx="0" cy="327660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0"/>
                </a:moveTo>
                <a:lnTo>
                  <a:pt x="0" y="327660"/>
                </a:lnTo>
              </a:path>
            </a:pathLst>
          </a:custGeom>
          <a:ln w="507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5731509" y="2215514"/>
            <a:ext cx="2887980" cy="0"/>
          </a:xfrm>
          <a:custGeom>
            <a:avLst/>
            <a:gdLst/>
            <a:ahLst/>
            <a:cxnLst/>
            <a:rect l="l" t="t" r="r" b="b"/>
            <a:pathLst>
              <a:path w="2887979">
                <a:moveTo>
                  <a:pt x="0" y="0"/>
                </a:moveTo>
                <a:lnTo>
                  <a:pt x="2887980" y="0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5734050" y="1896110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16230"/>
                </a:lnTo>
              </a:path>
            </a:pathLst>
          </a:custGeom>
          <a:ln w="507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5731509" y="1893570"/>
            <a:ext cx="2887980" cy="0"/>
          </a:xfrm>
          <a:custGeom>
            <a:avLst/>
            <a:gdLst/>
            <a:ahLst/>
            <a:cxnLst/>
            <a:rect l="l" t="t" r="r" b="b"/>
            <a:pathLst>
              <a:path w="2887979">
                <a:moveTo>
                  <a:pt x="0" y="0"/>
                </a:moveTo>
                <a:lnTo>
                  <a:pt x="2887980" y="0"/>
                </a:lnTo>
              </a:path>
            </a:pathLst>
          </a:custGeom>
          <a:ln w="507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8616315" y="1896110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16229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5736590" y="2209800"/>
            <a:ext cx="2876550" cy="0"/>
          </a:xfrm>
          <a:custGeom>
            <a:avLst/>
            <a:gdLst/>
            <a:ahLst/>
            <a:cxnLst/>
            <a:rect l="l" t="t" r="r" b="b"/>
            <a:pathLst>
              <a:path w="2876550">
                <a:moveTo>
                  <a:pt x="0" y="0"/>
                </a:moveTo>
                <a:lnTo>
                  <a:pt x="2876550" y="0"/>
                </a:lnTo>
              </a:path>
            </a:pathLst>
          </a:custGeom>
          <a:ln w="508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5739765" y="190246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736590" y="1899285"/>
            <a:ext cx="2876550" cy="0"/>
          </a:xfrm>
          <a:custGeom>
            <a:avLst/>
            <a:gdLst/>
            <a:ahLst/>
            <a:cxnLst/>
            <a:rect l="l" t="t" r="r" b="b"/>
            <a:pathLst>
              <a:path w="2876550">
                <a:moveTo>
                  <a:pt x="0" y="0"/>
                </a:moveTo>
                <a:lnTo>
                  <a:pt x="2876550" y="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8610600" y="190246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508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742940" y="2204085"/>
            <a:ext cx="2865120" cy="0"/>
          </a:xfrm>
          <a:custGeom>
            <a:avLst/>
            <a:gdLst/>
            <a:ahLst/>
            <a:cxnLst/>
            <a:rect l="l" t="t" r="r" b="b"/>
            <a:pathLst>
              <a:path w="2865120">
                <a:moveTo>
                  <a:pt x="0" y="0"/>
                </a:moveTo>
                <a:lnTo>
                  <a:pt x="2865119" y="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745479" y="1907539"/>
            <a:ext cx="0" cy="293370"/>
          </a:xfrm>
          <a:custGeom>
            <a:avLst/>
            <a:gdLst/>
            <a:ahLst/>
            <a:cxnLst/>
            <a:rect l="l" t="t" r="r" b="b"/>
            <a:pathLst>
              <a:path h="293369">
                <a:moveTo>
                  <a:pt x="0" y="0"/>
                </a:moveTo>
                <a:lnTo>
                  <a:pt x="0" y="293369"/>
                </a:lnTo>
              </a:path>
            </a:pathLst>
          </a:custGeom>
          <a:ln w="508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742940" y="1905000"/>
            <a:ext cx="2865120" cy="0"/>
          </a:xfrm>
          <a:custGeom>
            <a:avLst/>
            <a:gdLst/>
            <a:ahLst/>
            <a:cxnLst/>
            <a:rect l="l" t="t" r="r" b="b"/>
            <a:pathLst>
              <a:path w="2865120">
                <a:moveTo>
                  <a:pt x="0" y="0"/>
                </a:moveTo>
                <a:lnTo>
                  <a:pt x="2865119" y="0"/>
                </a:lnTo>
              </a:path>
            </a:pathLst>
          </a:custGeom>
          <a:ln w="508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8605519" y="1907539"/>
            <a:ext cx="0" cy="293370"/>
          </a:xfrm>
          <a:custGeom>
            <a:avLst/>
            <a:gdLst/>
            <a:ahLst/>
            <a:cxnLst/>
            <a:rect l="l" t="t" r="r" b="b"/>
            <a:pathLst>
              <a:path h="293369">
                <a:moveTo>
                  <a:pt x="0" y="0"/>
                </a:moveTo>
                <a:lnTo>
                  <a:pt x="0" y="293370"/>
                </a:lnTo>
              </a:path>
            </a:pathLst>
          </a:custGeom>
          <a:ln w="507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748020" y="2198370"/>
            <a:ext cx="2854960" cy="0"/>
          </a:xfrm>
          <a:custGeom>
            <a:avLst/>
            <a:gdLst/>
            <a:ahLst/>
            <a:cxnLst/>
            <a:rect l="l" t="t" r="r" b="b"/>
            <a:pathLst>
              <a:path w="2854959">
                <a:moveTo>
                  <a:pt x="0" y="0"/>
                </a:moveTo>
                <a:lnTo>
                  <a:pt x="2854959" y="0"/>
                </a:lnTo>
              </a:path>
            </a:pathLst>
          </a:custGeom>
          <a:ln w="507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751195" y="191388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748020" y="1910714"/>
            <a:ext cx="2854960" cy="0"/>
          </a:xfrm>
          <a:custGeom>
            <a:avLst/>
            <a:gdLst/>
            <a:ahLst/>
            <a:cxnLst/>
            <a:rect l="l" t="t" r="r" b="b"/>
            <a:pathLst>
              <a:path w="2854959">
                <a:moveTo>
                  <a:pt x="0" y="0"/>
                </a:moveTo>
                <a:lnTo>
                  <a:pt x="2854959" y="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8599805" y="191388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754370" y="2192654"/>
            <a:ext cx="2842260" cy="0"/>
          </a:xfrm>
          <a:custGeom>
            <a:avLst/>
            <a:gdLst/>
            <a:ahLst/>
            <a:cxnLst/>
            <a:rect l="l" t="t" r="r" b="b"/>
            <a:pathLst>
              <a:path w="2842259">
                <a:moveTo>
                  <a:pt x="0" y="0"/>
                </a:moveTo>
                <a:lnTo>
                  <a:pt x="2842259" y="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756909" y="1918970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5079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754370" y="1916429"/>
            <a:ext cx="2842260" cy="0"/>
          </a:xfrm>
          <a:custGeom>
            <a:avLst/>
            <a:gdLst/>
            <a:ahLst/>
            <a:cxnLst/>
            <a:rect l="l" t="t" r="r" b="b"/>
            <a:pathLst>
              <a:path w="2842259">
                <a:moveTo>
                  <a:pt x="0" y="0"/>
                </a:moveTo>
                <a:lnTo>
                  <a:pt x="2842259" y="0"/>
                </a:lnTo>
              </a:path>
            </a:pathLst>
          </a:custGeom>
          <a:ln w="5079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8594090" y="1918970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09"/>
                </a:lnTo>
              </a:path>
            </a:pathLst>
          </a:custGeom>
          <a:ln w="5079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759450" y="2186939"/>
            <a:ext cx="2832100" cy="0"/>
          </a:xfrm>
          <a:custGeom>
            <a:avLst/>
            <a:gdLst/>
            <a:ahLst/>
            <a:cxnLst/>
            <a:rect l="l" t="t" r="r" b="b"/>
            <a:pathLst>
              <a:path w="2832100">
                <a:moveTo>
                  <a:pt x="0" y="0"/>
                </a:moveTo>
                <a:lnTo>
                  <a:pt x="2832100" y="0"/>
                </a:lnTo>
              </a:path>
            </a:pathLst>
          </a:custGeom>
          <a:ln w="507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761990" y="192405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507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759450" y="1921510"/>
            <a:ext cx="2832100" cy="0"/>
          </a:xfrm>
          <a:custGeom>
            <a:avLst/>
            <a:gdLst/>
            <a:ahLst/>
            <a:cxnLst/>
            <a:rect l="l" t="t" r="r" b="b"/>
            <a:pathLst>
              <a:path w="2832100">
                <a:moveTo>
                  <a:pt x="0" y="0"/>
                </a:moveTo>
                <a:lnTo>
                  <a:pt x="2832100" y="0"/>
                </a:lnTo>
              </a:path>
            </a:pathLst>
          </a:custGeom>
          <a:ln w="508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8588375" y="192405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635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764529" y="2181860"/>
            <a:ext cx="2820670" cy="0"/>
          </a:xfrm>
          <a:custGeom>
            <a:avLst/>
            <a:gdLst/>
            <a:ahLst/>
            <a:cxnLst/>
            <a:rect l="l" t="t" r="r" b="b"/>
            <a:pathLst>
              <a:path w="2820670">
                <a:moveTo>
                  <a:pt x="0" y="0"/>
                </a:moveTo>
                <a:lnTo>
                  <a:pt x="2820670" y="0"/>
                </a:lnTo>
              </a:path>
            </a:pathLst>
          </a:custGeom>
          <a:ln w="508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767704" y="1930400"/>
            <a:ext cx="0" cy="248920"/>
          </a:xfrm>
          <a:custGeom>
            <a:avLst/>
            <a:gdLst/>
            <a:ahLst/>
            <a:cxnLst/>
            <a:rect l="l" t="t" r="r" b="b"/>
            <a:pathLst>
              <a:path h="248919">
                <a:moveTo>
                  <a:pt x="0" y="0"/>
                </a:moveTo>
                <a:lnTo>
                  <a:pt x="0" y="248919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764529" y="1927225"/>
            <a:ext cx="2820670" cy="0"/>
          </a:xfrm>
          <a:custGeom>
            <a:avLst/>
            <a:gdLst/>
            <a:ahLst/>
            <a:cxnLst/>
            <a:rect l="l" t="t" r="r" b="b"/>
            <a:pathLst>
              <a:path w="2820670">
                <a:moveTo>
                  <a:pt x="0" y="0"/>
                </a:moveTo>
                <a:lnTo>
                  <a:pt x="2820670" y="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8582659" y="1930400"/>
            <a:ext cx="0" cy="248920"/>
          </a:xfrm>
          <a:custGeom>
            <a:avLst/>
            <a:gdLst/>
            <a:ahLst/>
            <a:cxnLst/>
            <a:rect l="l" t="t" r="r" b="b"/>
            <a:pathLst>
              <a:path h="248919">
                <a:moveTo>
                  <a:pt x="0" y="0"/>
                </a:moveTo>
                <a:lnTo>
                  <a:pt x="0" y="248920"/>
                </a:lnTo>
              </a:path>
            </a:pathLst>
          </a:custGeom>
          <a:ln w="507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770879" y="2176145"/>
            <a:ext cx="2809240" cy="0"/>
          </a:xfrm>
          <a:custGeom>
            <a:avLst/>
            <a:gdLst/>
            <a:ahLst/>
            <a:cxnLst/>
            <a:rect l="l" t="t" r="r" b="b"/>
            <a:pathLst>
              <a:path w="2809240">
                <a:moveTo>
                  <a:pt x="0" y="0"/>
                </a:moveTo>
                <a:lnTo>
                  <a:pt x="2809240" y="0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773420" y="1935479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508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770879" y="1932939"/>
            <a:ext cx="2809240" cy="0"/>
          </a:xfrm>
          <a:custGeom>
            <a:avLst/>
            <a:gdLst/>
            <a:ahLst/>
            <a:cxnLst/>
            <a:rect l="l" t="t" r="r" b="b"/>
            <a:pathLst>
              <a:path w="2809240">
                <a:moveTo>
                  <a:pt x="0" y="0"/>
                </a:moveTo>
                <a:lnTo>
                  <a:pt x="2809240" y="0"/>
                </a:lnTo>
              </a:path>
            </a:pathLst>
          </a:custGeom>
          <a:ln w="507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8576944" y="1935479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90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775959" y="2169795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09">
                <a:moveTo>
                  <a:pt x="0" y="0"/>
                </a:moveTo>
                <a:lnTo>
                  <a:pt x="2797810" y="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779134" y="1941829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89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775959" y="1938654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09">
                <a:moveTo>
                  <a:pt x="0" y="0"/>
                </a:moveTo>
                <a:lnTo>
                  <a:pt x="2797810" y="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8571230" y="1941829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90"/>
                </a:lnTo>
              </a:path>
            </a:pathLst>
          </a:custGeom>
          <a:ln w="507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782309" y="2164079"/>
            <a:ext cx="2786380" cy="0"/>
          </a:xfrm>
          <a:custGeom>
            <a:avLst/>
            <a:gdLst/>
            <a:ahLst/>
            <a:cxnLst/>
            <a:rect l="l" t="t" r="r" b="b"/>
            <a:pathLst>
              <a:path w="2786379">
                <a:moveTo>
                  <a:pt x="0" y="0"/>
                </a:moveTo>
                <a:lnTo>
                  <a:pt x="2786380" y="0"/>
                </a:lnTo>
              </a:path>
            </a:pathLst>
          </a:custGeom>
          <a:ln w="5079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784850" y="194691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630"/>
                </a:lnTo>
              </a:path>
            </a:pathLst>
          </a:custGeom>
          <a:ln w="5079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782309" y="1944370"/>
            <a:ext cx="2786380" cy="0"/>
          </a:xfrm>
          <a:custGeom>
            <a:avLst/>
            <a:gdLst/>
            <a:ahLst/>
            <a:cxnLst/>
            <a:rect l="l" t="t" r="r" b="b"/>
            <a:pathLst>
              <a:path w="2786379">
                <a:moveTo>
                  <a:pt x="0" y="0"/>
                </a:moveTo>
                <a:lnTo>
                  <a:pt x="2786380" y="0"/>
                </a:lnTo>
              </a:path>
            </a:pathLst>
          </a:custGeom>
          <a:ln w="5079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8565515" y="194691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629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787390" y="2159000"/>
            <a:ext cx="2774950" cy="0"/>
          </a:xfrm>
          <a:custGeom>
            <a:avLst/>
            <a:gdLst/>
            <a:ahLst/>
            <a:cxnLst/>
            <a:rect l="l" t="t" r="r" b="b"/>
            <a:pathLst>
              <a:path w="2774950">
                <a:moveTo>
                  <a:pt x="0" y="0"/>
                </a:moveTo>
                <a:lnTo>
                  <a:pt x="2774950" y="0"/>
                </a:lnTo>
              </a:path>
            </a:pathLst>
          </a:custGeom>
          <a:ln w="508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790565" y="195326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787390" y="1950085"/>
            <a:ext cx="2774950" cy="0"/>
          </a:xfrm>
          <a:custGeom>
            <a:avLst/>
            <a:gdLst/>
            <a:ahLst/>
            <a:cxnLst/>
            <a:rect l="l" t="t" r="r" b="b"/>
            <a:pathLst>
              <a:path w="2774950">
                <a:moveTo>
                  <a:pt x="0" y="0"/>
                </a:moveTo>
                <a:lnTo>
                  <a:pt x="2774950" y="0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8559800" y="195326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508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793740" y="2153285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519" y="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796279" y="1958339"/>
            <a:ext cx="0" cy="191770"/>
          </a:xfrm>
          <a:custGeom>
            <a:avLst/>
            <a:gdLst/>
            <a:ahLst/>
            <a:cxnLst/>
            <a:rect l="l" t="t" r="r" b="b"/>
            <a:pathLst>
              <a:path h="191769">
                <a:moveTo>
                  <a:pt x="0" y="0"/>
                </a:moveTo>
                <a:lnTo>
                  <a:pt x="0" y="191769"/>
                </a:lnTo>
              </a:path>
            </a:pathLst>
          </a:custGeom>
          <a:ln w="508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793740" y="1955800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519" y="0"/>
                </a:lnTo>
              </a:path>
            </a:pathLst>
          </a:custGeom>
          <a:ln w="508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8554084" y="1958339"/>
            <a:ext cx="0" cy="191770"/>
          </a:xfrm>
          <a:custGeom>
            <a:avLst/>
            <a:gdLst/>
            <a:ahLst/>
            <a:cxnLst/>
            <a:rect l="l" t="t" r="r" b="b"/>
            <a:pathLst>
              <a:path h="191769">
                <a:moveTo>
                  <a:pt x="0" y="0"/>
                </a:moveTo>
                <a:lnTo>
                  <a:pt x="0" y="19177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798820" y="2147570"/>
            <a:ext cx="2752090" cy="0"/>
          </a:xfrm>
          <a:custGeom>
            <a:avLst/>
            <a:gdLst/>
            <a:ahLst/>
            <a:cxnLst/>
            <a:rect l="l" t="t" r="r" b="b"/>
            <a:pathLst>
              <a:path w="2752090">
                <a:moveTo>
                  <a:pt x="0" y="0"/>
                </a:moveTo>
                <a:lnTo>
                  <a:pt x="2752089" y="0"/>
                </a:lnTo>
              </a:path>
            </a:pathLst>
          </a:custGeom>
          <a:ln w="507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801995" y="1964689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80339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798820" y="1961514"/>
            <a:ext cx="2752090" cy="0"/>
          </a:xfrm>
          <a:custGeom>
            <a:avLst/>
            <a:gdLst/>
            <a:ahLst/>
            <a:cxnLst/>
            <a:rect l="l" t="t" r="r" b="b"/>
            <a:pathLst>
              <a:path w="2752090">
                <a:moveTo>
                  <a:pt x="0" y="0"/>
                </a:moveTo>
                <a:lnTo>
                  <a:pt x="2752089" y="0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8548369" y="1964689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80339"/>
                </a:lnTo>
              </a:path>
            </a:pathLst>
          </a:custGeom>
          <a:ln w="507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805170" y="2141854"/>
            <a:ext cx="2740660" cy="0"/>
          </a:xfrm>
          <a:custGeom>
            <a:avLst/>
            <a:gdLst/>
            <a:ahLst/>
            <a:cxnLst/>
            <a:rect l="l" t="t" r="r" b="b"/>
            <a:pathLst>
              <a:path w="2740659">
                <a:moveTo>
                  <a:pt x="0" y="0"/>
                </a:moveTo>
                <a:lnTo>
                  <a:pt x="2740659" y="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807709" y="196977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507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805170" y="1967229"/>
            <a:ext cx="2740660" cy="0"/>
          </a:xfrm>
          <a:custGeom>
            <a:avLst/>
            <a:gdLst/>
            <a:ahLst/>
            <a:cxnLst/>
            <a:rect l="l" t="t" r="r" b="b"/>
            <a:pathLst>
              <a:path w="2740659">
                <a:moveTo>
                  <a:pt x="0" y="0"/>
                </a:moveTo>
                <a:lnTo>
                  <a:pt x="2740659" y="0"/>
                </a:lnTo>
              </a:path>
            </a:pathLst>
          </a:custGeom>
          <a:ln w="507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8543290" y="196977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09"/>
                </a:lnTo>
              </a:path>
            </a:pathLst>
          </a:custGeom>
          <a:ln w="507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810250" y="2136139"/>
            <a:ext cx="2730500" cy="0"/>
          </a:xfrm>
          <a:custGeom>
            <a:avLst/>
            <a:gdLst/>
            <a:ahLst/>
            <a:cxnLst/>
            <a:rect l="l" t="t" r="r" b="b"/>
            <a:pathLst>
              <a:path w="2730500">
                <a:moveTo>
                  <a:pt x="0" y="0"/>
                </a:moveTo>
                <a:lnTo>
                  <a:pt x="2730500" y="0"/>
                </a:lnTo>
              </a:path>
            </a:pathLst>
          </a:custGeom>
          <a:ln w="5079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813425" y="1976120"/>
            <a:ext cx="0" cy="157480"/>
          </a:xfrm>
          <a:custGeom>
            <a:avLst/>
            <a:gdLst/>
            <a:ahLst/>
            <a:cxnLst/>
            <a:rect l="l" t="t" r="r" b="b"/>
            <a:pathLst>
              <a:path h="157480">
                <a:moveTo>
                  <a:pt x="0" y="0"/>
                </a:moveTo>
                <a:lnTo>
                  <a:pt x="0" y="15748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810250" y="1972945"/>
            <a:ext cx="2730500" cy="0"/>
          </a:xfrm>
          <a:custGeom>
            <a:avLst/>
            <a:gdLst/>
            <a:ahLst/>
            <a:cxnLst/>
            <a:rect l="l" t="t" r="r" b="b"/>
            <a:pathLst>
              <a:path w="2730500">
                <a:moveTo>
                  <a:pt x="0" y="0"/>
                </a:moveTo>
                <a:lnTo>
                  <a:pt x="2730500" y="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8537575" y="1976120"/>
            <a:ext cx="0" cy="157480"/>
          </a:xfrm>
          <a:custGeom>
            <a:avLst/>
            <a:gdLst/>
            <a:ahLst/>
            <a:cxnLst/>
            <a:rect l="l" t="t" r="r" b="b"/>
            <a:pathLst>
              <a:path h="157480">
                <a:moveTo>
                  <a:pt x="0" y="0"/>
                </a:moveTo>
                <a:lnTo>
                  <a:pt x="0" y="157479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816600" y="2131060"/>
            <a:ext cx="2717800" cy="0"/>
          </a:xfrm>
          <a:custGeom>
            <a:avLst/>
            <a:gdLst/>
            <a:ahLst/>
            <a:cxnLst/>
            <a:rect l="l" t="t" r="r" b="b"/>
            <a:pathLst>
              <a:path w="2717800">
                <a:moveTo>
                  <a:pt x="0" y="0"/>
                </a:moveTo>
                <a:lnTo>
                  <a:pt x="2717800" y="0"/>
                </a:lnTo>
              </a:path>
            </a:pathLst>
          </a:custGeom>
          <a:ln w="508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819140" y="198120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507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816600" y="1978660"/>
            <a:ext cx="2717800" cy="0"/>
          </a:xfrm>
          <a:custGeom>
            <a:avLst/>
            <a:gdLst/>
            <a:ahLst/>
            <a:cxnLst/>
            <a:rect l="l" t="t" r="r" b="b"/>
            <a:pathLst>
              <a:path w="2717800">
                <a:moveTo>
                  <a:pt x="0" y="0"/>
                </a:moveTo>
                <a:lnTo>
                  <a:pt x="2717800" y="0"/>
                </a:lnTo>
              </a:path>
            </a:pathLst>
          </a:custGeom>
          <a:ln w="508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8531859" y="198120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507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821679" y="2125345"/>
            <a:ext cx="2707640" cy="0"/>
          </a:xfrm>
          <a:custGeom>
            <a:avLst/>
            <a:gdLst/>
            <a:ahLst/>
            <a:cxnLst/>
            <a:rect l="l" t="t" r="r" b="b"/>
            <a:pathLst>
              <a:path w="2707640">
                <a:moveTo>
                  <a:pt x="0" y="0"/>
                </a:moveTo>
                <a:lnTo>
                  <a:pt x="2707640" y="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824220" y="1986279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89"/>
                </a:lnTo>
              </a:path>
            </a:pathLst>
          </a:custGeom>
          <a:ln w="508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821679" y="1983739"/>
            <a:ext cx="2707640" cy="0"/>
          </a:xfrm>
          <a:custGeom>
            <a:avLst/>
            <a:gdLst/>
            <a:ahLst/>
            <a:cxnLst/>
            <a:rect l="l" t="t" r="r" b="b"/>
            <a:pathLst>
              <a:path w="2707640">
                <a:moveTo>
                  <a:pt x="0" y="0"/>
                </a:moveTo>
                <a:lnTo>
                  <a:pt x="2707640" y="0"/>
                </a:lnTo>
              </a:path>
            </a:pathLst>
          </a:custGeom>
          <a:ln w="5079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8526144" y="1986279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9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826759" y="2118995"/>
            <a:ext cx="2696210" cy="0"/>
          </a:xfrm>
          <a:custGeom>
            <a:avLst/>
            <a:gdLst/>
            <a:ahLst/>
            <a:cxnLst/>
            <a:rect l="l" t="t" r="r" b="b"/>
            <a:pathLst>
              <a:path w="2696209">
                <a:moveTo>
                  <a:pt x="0" y="0"/>
                </a:moveTo>
                <a:lnTo>
                  <a:pt x="2696210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829934" y="199262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826759" y="1989454"/>
            <a:ext cx="2696210" cy="0"/>
          </a:xfrm>
          <a:custGeom>
            <a:avLst/>
            <a:gdLst/>
            <a:ahLst/>
            <a:cxnLst/>
            <a:rect l="l" t="t" r="r" b="b"/>
            <a:pathLst>
              <a:path w="2696209">
                <a:moveTo>
                  <a:pt x="0" y="0"/>
                </a:moveTo>
                <a:lnTo>
                  <a:pt x="2696210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8520430" y="199262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507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833109" y="2113279"/>
            <a:ext cx="2684780" cy="0"/>
          </a:xfrm>
          <a:custGeom>
            <a:avLst/>
            <a:gdLst/>
            <a:ahLst/>
            <a:cxnLst/>
            <a:rect l="l" t="t" r="r" b="b"/>
            <a:pathLst>
              <a:path w="2684779">
                <a:moveTo>
                  <a:pt x="0" y="0"/>
                </a:moveTo>
                <a:lnTo>
                  <a:pt x="2684780" y="0"/>
                </a:lnTo>
              </a:path>
            </a:pathLst>
          </a:custGeom>
          <a:ln w="507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836284" y="199897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833109" y="1995804"/>
            <a:ext cx="2684780" cy="0"/>
          </a:xfrm>
          <a:custGeom>
            <a:avLst/>
            <a:gdLst/>
            <a:ahLst/>
            <a:cxnLst/>
            <a:rect l="l" t="t" r="r" b="b"/>
            <a:pathLst>
              <a:path w="2684779">
                <a:moveTo>
                  <a:pt x="0" y="0"/>
                </a:moveTo>
                <a:lnTo>
                  <a:pt x="2684780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8514715" y="199897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839459" y="2108200"/>
            <a:ext cx="2672080" cy="0"/>
          </a:xfrm>
          <a:custGeom>
            <a:avLst/>
            <a:gdLst/>
            <a:ahLst/>
            <a:cxnLst/>
            <a:rect l="l" t="t" r="r" b="b"/>
            <a:pathLst>
              <a:path w="2672079">
                <a:moveTo>
                  <a:pt x="0" y="0"/>
                </a:moveTo>
                <a:lnTo>
                  <a:pt x="2672080" y="0"/>
                </a:lnTo>
              </a:path>
            </a:pathLst>
          </a:custGeom>
          <a:ln w="508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842000" y="200406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507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839459" y="2001520"/>
            <a:ext cx="2672080" cy="0"/>
          </a:xfrm>
          <a:custGeom>
            <a:avLst/>
            <a:gdLst/>
            <a:ahLst/>
            <a:cxnLst/>
            <a:rect l="l" t="t" r="r" b="b"/>
            <a:pathLst>
              <a:path w="2672079">
                <a:moveTo>
                  <a:pt x="0" y="0"/>
                </a:moveTo>
                <a:lnTo>
                  <a:pt x="2672080" y="0"/>
                </a:lnTo>
              </a:path>
            </a:pathLst>
          </a:custGeom>
          <a:ln w="507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8509000" y="200406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508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844540" y="2102485"/>
            <a:ext cx="2661920" cy="0"/>
          </a:xfrm>
          <a:custGeom>
            <a:avLst/>
            <a:gdLst/>
            <a:ahLst/>
            <a:cxnLst/>
            <a:rect l="l" t="t" r="r" b="b"/>
            <a:pathLst>
              <a:path w="2661920">
                <a:moveTo>
                  <a:pt x="0" y="0"/>
                </a:moveTo>
                <a:lnTo>
                  <a:pt x="2661919" y="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847079" y="2009139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90169"/>
                </a:lnTo>
              </a:path>
            </a:pathLst>
          </a:custGeom>
          <a:ln w="508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844540" y="2006600"/>
            <a:ext cx="2661920" cy="0"/>
          </a:xfrm>
          <a:custGeom>
            <a:avLst/>
            <a:gdLst/>
            <a:ahLst/>
            <a:cxnLst/>
            <a:rect l="l" t="t" r="r" b="b"/>
            <a:pathLst>
              <a:path w="2661920">
                <a:moveTo>
                  <a:pt x="0" y="0"/>
                </a:moveTo>
                <a:lnTo>
                  <a:pt x="2661919" y="0"/>
                </a:lnTo>
              </a:path>
            </a:pathLst>
          </a:custGeom>
          <a:ln w="508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8503284" y="2009139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9017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849620" y="2096770"/>
            <a:ext cx="2650490" cy="0"/>
          </a:xfrm>
          <a:custGeom>
            <a:avLst/>
            <a:gdLst/>
            <a:ahLst/>
            <a:cxnLst/>
            <a:rect l="l" t="t" r="r" b="b"/>
            <a:pathLst>
              <a:path w="2650490">
                <a:moveTo>
                  <a:pt x="0" y="0"/>
                </a:moveTo>
                <a:lnTo>
                  <a:pt x="2650489" y="0"/>
                </a:lnTo>
              </a:path>
            </a:pathLst>
          </a:custGeom>
          <a:ln w="507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849620" y="2015489"/>
            <a:ext cx="6350" cy="78740"/>
          </a:xfrm>
          <a:custGeom>
            <a:avLst/>
            <a:gdLst/>
            <a:ahLst/>
            <a:cxnLst/>
            <a:rect l="l" t="t" r="r" b="b"/>
            <a:pathLst>
              <a:path w="6350" h="78739">
                <a:moveTo>
                  <a:pt x="0" y="78739"/>
                </a:moveTo>
                <a:lnTo>
                  <a:pt x="6350" y="78739"/>
                </a:lnTo>
                <a:lnTo>
                  <a:pt x="6350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9C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849620" y="2012314"/>
            <a:ext cx="2650490" cy="0"/>
          </a:xfrm>
          <a:custGeom>
            <a:avLst/>
            <a:gdLst/>
            <a:ahLst/>
            <a:cxnLst/>
            <a:rect l="l" t="t" r="r" b="b"/>
            <a:pathLst>
              <a:path w="2650490">
                <a:moveTo>
                  <a:pt x="0" y="0"/>
                </a:moveTo>
                <a:lnTo>
                  <a:pt x="2650489" y="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8495030" y="2015489"/>
            <a:ext cx="5080" cy="78740"/>
          </a:xfrm>
          <a:custGeom>
            <a:avLst/>
            <a:gdLst/>
            <a:ahLst/>
            <a:cxnLst/>
            <a:rect l="l" t="t" r="r" b="b"/>
            <a:pathLst>
              <a:path w="5079" h="78739">
                <a:moveTo>
                  <a:pt x="5079" y="0"/>
                </a:moveTo>
                <a:lnTo>
                  <a:pt x="0" y="0"/>
                </a:lnTo>
                <a:lnTo>
                  <a:pt x="0" y="78739"/>
                </a:lnTo>
                <a:lnTo>
                  <a:pt x="5079" y="78739"/>
                </a:lnTo>
                <a:lnTo>
                  <a:pt x="5079" y="0"/>
                </a:lnTo>
                <a:close/>
              </a:path>
            </a:pathLst>
          </a:custGeom>
          <a:solidFill>
            <a:srgbClr val="9C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855970" y="2091054"/>
            <a:ext cx="2639060" cy="0"/>
          </a:xfrm>
          <a:custGeom>
            <a:avLst/>
            <a:gdLst/>
            <a:ahLst/>
            <a:cxnLst/>
            <a:rect l="l" t="t" r="r" b="b"/>
            <a:pathLst>
              <a:path w="2639059">
                <a:moveTo>
                  <a:pt x="0" y="0"/>
                </a:moveTo>
                <a:lnTo>
                  <a:pt x="2639059" y="0"/>
                </a:lnTo>
              </a:path>
            </a:pathLst>
          </a:custGeom>
          <a:ln w="635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855970" y="2020570"/>
            <a:ext cx="5080" cy="67310"/>
          </a:xfrm>
          <a:custGeom>
            <a:avLst/>
            <a:gdLst/>
            <a:ahLst/>
            <a:cxnLst/>
            <a:rect l="l" t="t" r="r" b="b"/>
            <a:pathLst>
              <a:path w="5079" h="67310">
                <a:moveTo>
                  <a:pt x="0" y="67310"/>
                </a:moveTo>
                <a:lnTo>
                  <a:pt x="5079" y="67310"/>
                </a:lnTo>
                <a:lnTo>
                  <a:pt x="5079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855970" y="2018029"/>
            <a:ext cx="2639060" cy="0"/>
          </a:xfrm>
          <a:custGeom>
            <a:avLst/>
            <a:gdLst/>
            <a:ahLst/>
            <a:cxnLst/>
            <a:rect l="l" t="t" r="r" b="b"/>
            <a:pathLst>
              <a:path w="2639059">
                <a:moveTo>
                  <a:pt x="0" y="0"/>
                </a:moveTo>
                <a:lnTo>
                  <a:pt x="2639059" y="0"/>
                </a:lnTo>
              </a:path>
            </a:pathLst>
          </a:custGeom>
          <a:ln w="5079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8489950" y="2020570"/>
            <a:ext cx="5080" cy="67310"/>
          </a:xfrm>
          <a:custGeom>
            <a:avLst/>
            <a:gdLst/>
            <a:ahLst/>
            <a:cxnLst/>
            <a:rect l="l" t="t" r="r" b="b"/>
            <a:pathLst>
              <a:path w="5079" h="67310">
                <a:moveTo>
                  <a:pt x="5079" y="0"/>
                </a:moveTo>
                <a:lnTo>
                  <a:pt x="0" y="0"/>
                </a:lnTo>
                <a:lnTo>
                  <a:pt x="0" y="67309"/>
                </a:lnTo>
                <a:lnTo>
                  <a:pt x="5079" y="67309"/>
                </a:lnTo>
                <a:lnTo>
                  <a:pt x="5079" y="0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861050" y="2085339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900" y="0"/>
                </a:lnTo>
              </a:path>
            </a:pathLst>
          </a:custGeom>
          <a:ln w="5079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861050" y="2026920"/>
            <a:ext cx="6350" cy="55880"/>
          </a:xfrm>
          <a:custGeom>
            <a:avLst/>
            <a:gdLst/>
            <a:ahLst/>
            <a:cxnLst/>
            <a:rect l="l" t="t" r="r" b="b"/>
            <a:pathLst>
              <a:path w="6350" h="55880">
                <a:moveTo>
                  <a:pt x="0" y="55880"/>
                </a:moveTo>
                <a:lnTo>
                  <a:pt x="6350" y="55880"/>
                </a:lnTo>
                <a:lnTo>
                  <a:pt x="6350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861050" y="2023745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900" y="0"/>
                </a:lnTo>
              </a:path>
            </a:pathLst>
          </a:custGeom>
          <a:ln w="635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8483600" y="2026920"/>
            <a:ext cx="6350" cy="55880"/>
          </a:xfrm>
          <a:custGeom>
            <a:avLst/>
            <a:gdLst/>
            <a:ahLst/>
            <a:cxnLst/>
            <a:rect l="l" t="t" r="r" b="b"/>
            <a:pathLst>
              <a:path w="6350" h="55880">
                <a:moveTo>
                  <a:pt x="6350" y="0"/>
                </a:moveTo>
                <a:lnTo>
                  <a:pt x="0" y="0"/>
                </a:lnTo>
                <a:lnTo>
                  <a:pt x="0" y="55879"/>
                </a:lnTo>
                <a:lnTo>
                  <a:pt x="6350" y="55879"/>
                </a:lnTo>
                <a:lnTo>
                  <a:pt x="6350" y="0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867400" y="2079625"/>
            <a:ext cx="2616200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6200" y="0"/>
                </a:lnTo>
              </a:path>
            </a:pathLst>
          </a:custGeom>
          <a:ln w="635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867400" y="2032000"/>
            <a:ext cx="5080" cy="44450"/>
          </a:xfrm>
          <a:custGeom>
            <a:avLst/>
            <a:gdLst/>
            <a:ahLst/>
            <a:cxnLst/>
            <a:rect l="l" t="t" r="r" b="b"/>
            <a:pathLst>
              <a:path w="5079" h="44450">
                <a:moveTo>
                  <a:pt x="0" y="44450"/>
                </a:moveTo>
                <a:lnTo>
                  <a:pt x="5079" y="44450"/>
                </a:lnTo>
                <a:lnTo>
                  <a:pt x="507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867400" y="2029460"/>
            <a:ext cx="2616200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6200" y="0"/>
                </a:lnTo>
              </a:path>
            </a:pathLst>
          </a:custGeom>
          <a:ln w="508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8478519" y="2032000"/>
            <a:ext cx="5080" cy="44450"/>
          </a:xfrm>
          <a:custGeom>
            <a:avLst/>
            <a:gdLst/>
            <a:ahLst/>
            <a:cxnLst/>
            <a:rect l="l" t="t" r="r" b="b"/>
            <a:pathLst>
              <a:path w="5079" h="44450">
                <a:moveTo>
                  <a:pt x="5079" y="0"/>
                </a:moveTo>
                <a:lnTo>
                  <a:pt x="0" y="0"/>
                </a:lnTo>
                <a:lnTo>
                  <a:pt x="0" y="44450"/>
                </a:lnTo>
                <a:lnTo>
                  <a:pt x="5079" y="44450"/>
                </a:lnTo>
                <a:lnTo>
                  <a:pt x="5079" y="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872479" y="2073910"/>
            <a:ext cx="2606040" cy="0"/>
          </a:xfrm>
          <a:custGeom>
            <a:avLst/>
            <a:gdLst/>
            <a:ahLst/>
            <a:cxnLst/>
            <a:rect l="l" t="t" r="r" b="b"/>
            <a:pathLst>
              <a:path w="2606040">
                <a:moveTo>
                  <a:pt x="0" y="0"/>
                </a:moveTo>
                <a:lnTo>
                  <a:pt x="2606040" y="0"/>
                </a:lnTo>
              </a:path>
            </a:pathLst>
          </a:custGeom>
          <a:ln w="508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872479" y="2037079"/>
            <a:ext cx="5080" cy="34290"/>
          </a:xfrm>
          <a:custGeom>
            <a:avLst/>
            <a:gdLst/>
            <a:ahLst/>
            <a:cxnLst/>
            <a:rect l="l" t="t" r="r" b="b"/>
            <a:pathLst>
              <a:path w="5079" h="34289">
                <a:moveTo>
                  <a:pt x="0" y="34289"/>
                </a:moveTo>
                <a:lnTo>
                  <a:pt x="5080" y="34289"/>
                </a:lnTo>
                <a:lnTo>
                  <a:pt x="508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872479" y="2034539"/>
            <a:ext cx="2606040" cy="0"/>
          </a:xfrm>
          <a:custGeom>
            <a:avLst/>
            <a:gdLst/>
            <a:ahLst/>
            <a:cxnLst/>
            <a:rect l="l" t="t" r="r" b="b"/>
            <a:pathLst>
              <a:path w="2606040">
                <a:moveTo>
                  <a:pt x="0" y="0"/>
                </a:moveTo>
                <a:lnTo>
                  <a:pt x="2606040" y="0"/>
                </a:lnTo>
              </a:path>
            </a:pathLst>
          </a:custGeom>
          <a:ln w="5079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8472169" y="2037079"/>
            <a:ext cx="6350" cy="34290"/>
          </a:xfrm>
          <a:custGeom>
            <a:avLst/>
            <a:gdLst/>
            <a:ahLst/>
            <a:cxnLst/>
            <a:rect l="l" t="t" r="r" b="b"/>
            <a:pathLst>
              <a:path w="6350" h="34289">
                <a:moveTo>
                  <a:pt x="6350" y="0"/>
                </a:moveTo>
                <a:lnTo>
                  <a:pt x="0" y="0"/>
                </a:lnTo>
                <a:lnTo>
                  <a:pt x="0" y="34290"/>
                </a:lnTo>
                <a:lnTo>
                  <a:pt x="6350" y="34290"/>
                </a:lnTo>
                <a:lnTo>
                  <a:pt x="6350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877559" y="2068829"/>
            <a:ext cx="2594610" cy="0"/>
          </a:xfrm>
          <a:custGeom>
            <a:avLst/>
            <a:gdLst/>
            <a:ahLst/>
            <a:cxnLst/>
            <a:rect l="l" t="t" r="r" b="b"/>
            <a:pathLst>
              <a:path w="2594609">
                <a:moveTo>
                  <a:pt x="0" y="0"/>
                </a:moveTo>
                <a:lnTo>
                  <a:pt x="2594610" y="0"/>
                </a:lnTo>
              </a:path>
            </a:pathLst>
          </a:custGeom>
          <a:ln w="5079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877559" y="2043429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60">
                <a:moveTo>
                  <a:pt x="0" y="22860"/>
                </a:moveTo>
                <a:lnTo>
                  <a:pt x="6350" y="22860"/>
                </a:lnTo>
                <a:lnTo>
                  <a:pt x="635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877559" y="2040254"/>
            <a:ext cx="2594610" cy="0"/>
          </a:xfrm>
          <a:custGeom>
            <a:avLst/>
            <a:gdLst/>
            <a:ahLst/>
            <a:cxnLst/>
            <a:rect l="l" t="t" r="r" b="b"/>
            <a:pathLst>
              <a:path w="2594609">
                <a:moveTo>
                  <a:pt x="0" y="0"/>
                </a:moveTo>
                <a:lnTo>
                  <a:pt x="2594610" y="0"/>
                </a:lnTo>
              </a:path>
            </a:pathLst>
          </a:custGeom>
          <a:ln w="635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8467090" y="2043429"/>
            <a:ext cx="5080" cy="22860"/>
          </a:xfrm>
          <a:custGeom>
            <a:avLst/>
            <a:gdLst/>
            <a:ahLst/>
            <a:cxnLst/>
            <a:rect l="l" t="t" r="r" b="b"/>
            <a:pathLst>
              <a:path w="5079" h="22860">
                <a:moveTo>
                  <a:pt x="5079" y="0"/>
                </a:moveTo>
                <a:lnTo>
                  <a:pt x="0" y="0"/>
                </a:lnTo>
                <a:lnTo>
                  <a:pt x="0" y="22860"/>
                </a:lnTo>
                <a:lnTo>
                  <a:pt x="5079" y="22860"/>
                </a:lnTo>
                <a:lnTo>
                  <a:pt x="5079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883909" y="2063114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180" y="0"/>
                </a:lnTo>
              </a:path>
            </a:pathLst>
          </a:custGeom>
          <a:ln w="635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883909" y="2048510"/>
            <a:ext cx="5080" cy="11430"/>
          </a:xfrm>
          <a:custGeom>
            <a:avLst/>
            <a:gdLst/>
            <a:ahLst/>
            <a:cxnLst/>
            <a:rect l="l" t="t" r="r" b="b"/>
            <a:pathLst>
              <a:path w="5079" h="11430">
                <a:moveTo>
                  <a:pt x="0" y="11430"/>
                </a:moveTo>
                <a:lnTo>
                  <a:pt x="5079" y="11430"/>
                </a:lnTo>
                <a:lnTo>
                  <a:pt x="507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883909" y="2045970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180" y="0"/>
                </a:lnTo>
              </a:path>
            </a:pathLst>
          </a:custGeom>
          <a:ln w="5079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8460740" y="2048510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6350" y="0"/>
                </a:moveTo>
                <a:lnTo>
                  <a:pt x="0" y="0"/>
                </a:lnTo>
                <a:lnTo>
                  <a:pt x="0" y="11429"/>
                </a:lnTo>
                <a:lnTo>
                  <a:pt x="6350" y="11429"/>
                </a:lnTo>
                <a:lnTo>
                  <a:pt x="6350" y="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392420" y="1551939"/>
            <a:ext cx="3566160" cy="1004569"/>
          </a:xfrm>
          <a:custGeom>
            <a:avLst/>
            <a:gdLst/>
            <a:ahLst/>
            <a:cxnLst/>
            <a:rect l="l" t="t" r="r" b="b"/>
            <a:pathLst>
              <a:path w="3566159" h="1004569">
                <a:moveTo>
                  <a:pt x="1783079" y="1004570"/>
                </a:moveTo>
                <a:lnTo>
                  <a:pt x="0" y="1004570"/>
                </a:lnTo>
                <a:lnTo>
                  <a:pt x="0" y="0"/>
                </a:lnTo>
                <a:lnTo>
                  <a:pt x="3566159" y="0"/>
                </a:lnTo>
                <a:lnTo>
                  <a:pt x="3566159" y="1004570"/>
                </a:lnTo>
                <a:lnTo>
                  <a:pt x="1783079" y="100457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 txBox="1"/>
          <p:nvPr/>
        </p:nvSpPr>
        <p:spPr>
          <a:xfrm>
            <a:off x="5876290" y="1672590"/>
            <a:ext cx="2597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295" algn="l"/>
                <a:tab pos="2583815" algn="l"/>
              </a:tabLst>
            </a:pPr>
            <a:r>
              <a:rPr sz="2400" u="sng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u="sng" spc="-20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Investigate</a:t>
            </a:r>
            <a:r>
              <a:rPr sz="2400" u="sng" spc="-10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30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the	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69" name="object 1269"/>
          <p:cNvSpPr txBox="1"/>
          <p:nvPr/>
        </p:nvSpPr>
        <p:spPr>
          <a:xfrm>
            <a:off x="5877559" y="2012950"/>
            <a:ext cx="2598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9FC00"/>
                </a:solidFill>
                <a:latin typeface="Arial"/>
                <a:cs typeface="Arial"/>
              </a:rPr>
              <a:t>cause </a:t>
            </a:r>
            <a:r>
              <a:rPr sz="2400" spc="-5" dirty="0">
                <a:solidFill>
                  <a:srgbClr val="F9FC00"/>
                </a:solidFill>
                <a:latin typeface="Arial"/>
                <a:cs typeface="Arial"/>
              </a:rPr>
              <a:t>of</a:t>
            </a:r>
            <a:r>
              <a:rPr sz="2400" spc="-23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9FC00"/>
                </a:solidFill>
                <a:latin typeface="Arial"/>
                <a:cs typeface="Arial"/>
              </a:rPr>
              <a:t>variances.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70" name="object 1270"/>
          <p:cNvSpPr/>
          <p:nvPr/>
        </p:nvSpPr>
        <p:spPr>
          <a:xfrm>
            <a:off x="5392420" y="6212204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59">
                <a:moveTo>
                  <a:pt x="0" y="0"/>
                </a:moveTo>
                <a:lnTo>
                  <a:pt x="3566159" y="0"/>
                </a:lnTo>
              </a:path>
            </a:pathLst>
          </a:custGeom>
          <a:ln w="635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395595" y="5215890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40"/>
                </a:lnTo>
              </a:path>
            </a:pathLst>
          </a:custGeom>
          <a:ln w="635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392420" y="5212715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59">
                <a:moveTo>
                  <a:pt x="0" y="0"/>
                </a:moveTo>
                <a:lnTo>
                  <a:pt x="3566159" y="0"/>
                </a:lnTo>
              </a:path>
            </a:pathLst>
          </a:custGeom>
          <a:ln w="635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8955405" y="5215890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40"/>
                </a:lnTo>
              </a:path>
            </a:pathLst>
          </a:custGeom>
          <a:ln w="635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398770" y="6205854"/>
            <a:ext cx="3553460" cy="0"/>
          </a:xfrm>
          <a:custGeom>
            <a:avLst/>
            <a:gdLst/>
            <a:ahLst/>
            <a:cxnLst/>
            <a:rect l="l" t="t" r="r" b="b"/>
            <a:pathLst>
              <a:path w="3553459">
                <a:moveTo>
                  <a:pt x="0" y="0"/>
                </a:moveTo>
                <a:lnTo>
                  <a:pt x="3553459" y="0"/>
                </a:lnTo>
              </a:path>
            </a:pathLst>
          </a:custGeom>
          <a:ln w="635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401309" y="5220970"/>
            <a:ext cx="0" cy="981710"/>
          </a:xfrm>
          <a:custGeom>
            <a:avLst/>
            <a:gdLst/>
            <a:ahLst/>
            <a:cxnLst/>
            <a:rect l="l" t="t" r="r" b="b"/>
            <a:pathLst>
              <a:path h="981710">
                <a:moveTo>
                  <a:pt x="0" y="0"/>
                </a:moveTo>
                <a:lnTo>
                  <a:pt x="0" y="981709"/>
                </a:lnTo>
              </a:path>
            </a:pathLst>
          </a:custGeom>
          <a:ln w="5079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398770" y="5218429"/>
            <a:ext cx="3553460" cy="0"/>
          </a:xfrm>
          <a:custGeom>
            <a:avLst/>
            <a:gdLst/>
            <a:ahLst/>
            <a:cxnLst/>
            <a:rect l="l" t="t" r="r" b="b"/>
            <a:pathLst>
              <a:path w="3553459">
                <a:moveTo>
                  <a:pt x="0" y="0"/>
                </a:moveTo>
                <a:lnTo>
                  <a:pt x="3553459" y="0"/>
                </a:lnTo>
              </a:path>
            </a:pathLst>
          </a:custGeom>
          <a:ln w="508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8949055" y="5220970"/>
            <a:ext cx="0" cy="981710"/>
          </a:xfrm>
          <a:custGeom>
            <a:avLst/>
            <a:gdLst/>
            <a:ahLst/>
            <a:cxnLst/>
            <a:rect l="l" t="t" r="r" b="b"/>
            <a:pathLst>
              <a:path h="981710">
                <a:moveTo>
                  <a:pt x="0" y="0"/>
                </a:moveTo>
                <a:lnTo>
                  <a:pt x="0" y="981709"/>
                </a:lnTo>
              </a:path>
            </a:pathLst>
          </a:custGeom>
          <a:ln w="635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403850" y="6199504"/>
            <a:ext cx="3542029" cy="0"/>
          </a:xfrm>
          <a:custGeom>
            <a:avLst/>
            <a:gdLst/>
            <a:ahLst/>
            <a:cxnLst/>
            <a:rect l="l" t="t" r="r" b="b"/>
            <a:pathLst>
              <a:path w="3542029">
                <a:moveTo>
                  <a:pt x="0" y="0"/>
                </a:moveTo>
                <a:lnTo>
                  <a:pt x="3542029" y="0"/>
                </a:lnTo>
              </a:path>
            </a:pathLst>
          </a:custGeom>
          <a:ln w="635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407025" y="5227320"/>
            <a:ext cx="0" cy="969010"/>
          </a:xfrm>
          <a:custGeom>
            <a:avLst/>
            <a:gdLst/>
            <a:ahLst/>
            <a:cxnLst/>
            <a:rect l="l" t="t" r="r" b="b"/>
            <a:pathLst>
              <a:path h="969010">
                <a:moveTo>
                  <a:pt x="0" y="0"/>
                </a:moveTo>
                <a:lnTo>
                  <a:pt x="0" y="969009"/>
                </a:lnTo>
              </a:path>
            </a:pathLst>
          </a:custGeom>
          <a:ln w="635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403850" y="5224145"/>
            <a:ext cx="3542029" cy="0"/>
          </a:xfrm>
          <a:custGeom>
            <a:avLst/>
            <a:gdLst/>
            <a:ahLst/>
            <a:cxnLst/>
            <a:rect l="l" t="t" r="r" b="b"/>
            <a:pathLst>
              <a:path w="3542029">
                <a:moveTo>
                  <a:pt x="0" y="0"/>
                </a:moveTo>
                <a:lnTo>
                  <a:pt x="3542029" y="0"/>
                </a:lnTo>
              </a:path>
            </a:pathLst>
          </a:custGeom>
          <a:ln w="635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8943340" y="5227320"/>
            <a:ext cx="0" cy="969010"/>
          </a:xfrm>
          <a:custGeom>
            <a:avLst/>
            <a:gdLst/>
            <a:ahLst/>
            <a:cxnLst/>
            <a:rect l="l" t="t" r="r" b="b"/>
            <a:pathLst>
              <a:path h="969010">
                <a:moveTo>
                  <a:pt x="0" y="0"/>
                </a:moveTo>
                <a:lnTo>
                  <a:pt x="0" y="969009"/>
                </a:lnTo>
              </a:path>
            </a:pathLst>
          </a:custGeom>
          <a:ln w="507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410200" y="6193154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635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413375" y="5233670"/>
            <a:ext cx="0" cy="956310"/>
          </a:xfrm>
          <a:custGeom>
            <a:avLst/>
            <a:gdLst/>
            <a:ahLst/>
            <a:cxnLst/>
            <a:rect l="l" t="t" r="r" b="b"/>
            <a:pathLst>
              <a:path h="956310">
                <a:moveTo>
                  <a:pt x="0" y="0"/>
                </a:moveTo>
                <a:lnTo>
                  <a:pt x="0" y="956309"/>
                </a:lnTo>
              </a:path>
            </a:pathLst>
          </a:custGeom>
          <a:ln w="635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410200" y="5230495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>
                <a:moveTo>
                  <a:pt x="0" y="0"/>
                </a:moveTo>
                <a:lnTo>
                  <a:pt x="3530600" y="0"/>
                </a:lnTo>
              </a:path>
            </a:pathLst>
          </a:custGeom>
          <a:ln w="635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8937625" y="5233670"/>
            <a:ext cx="0" cy="956310"/>
          </a:xfrm>
          <a:custGeom>
            <a:avLst/>
            <a:gdLst/>
            <a:ahLst/>
            <a:cxnLst/>
            <a:rect l="l" t="t" r="r" b="b"/>
            <a:pathLst>
              <a:path h="956310">
                <a:moveTo>
                  <a:pt x="0" y="0"/>
                </a:moveTo>
                <a:lnTo>
                  <a:pt x="0" y="956309"/>
                </a:lnTo>
              </a:path>
            </a:pathLst>
          </a:custGeom>
          <a:ln w="635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416550" y="6187440"/>
            <a:ext cx="3517900" cy="0"/>
          </a:xfrm>
          <a:custGeom>
            <a:avLst/>
            <a:gdLst/>
            <a:ahLst/>
            <a:cxnLst/>
            <a:rect l="l" t="t" r="r" b="b"/>
            <a:pathLst>
              <a:path w="3517900">
                <a:moveTo>
                  <a:pt x="0" y="0"/>
                </a:moveTo>
                <a:lnTo>
                  <a:pt x="3517900" y="0"/>
                </a:lnTo>
              </a:path>
            </a:pathLst>
          </a:custGeom>
          <a:ln w="507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419725" y="5240020"/>
            <a:ext cx="0" cy="944880"/>
          </a:xfrm>
          <a:custGeom>
            <a:avLst/>
            <a:gdLst/>
            <a:ahLst/>
            <a:cxnLst/>
            <a:rect l="l" t="t" r="r" b="b"/>
            <a:pathLst>
              <a:path h="944879">
                <a:moveTo>
                  <a:pt x="0" y="0"/>
                </a:moveTo>
                <a:lnTo>
                  <a:pt x="0" y="944879"/>
                </a:lnTo>
              </a:path>
            </a:pathLst>
          </a:custGeom>
          <a:ln w="635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416550" y="5236845"/>
            <a:ext cx="3517900" cy="0"/>
          </a:xfrm>
          <a:custGeom>
            <a:avLst/>
            <a:gdLst/>
            <a:ahLst/>
            <a:cxnLst/>
            <a:rect l="l" t="t" r="r" b="b"/>
            <a:pathLst>
              <a:path w="3517900">
                <a:moveTo>
                  <a:pt x="0" y="0"/>
                </a:moveTo>
                <a:lnTo>
                  <a:pt x="3517900" y="0"/>
                </a:lnTo>
              </a:path>
            </a:pathLst>
          </a:custGeom>
          <a:ln w="635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8931275" y="5240020"/>
            <a:ext cx="0" cy="944880"/>
          </a:xfrm>
          <a:custGeom>
            <a:avLst/>
            <a:gdLst/>
            <a:ahLst/>
            <a:cxnLst/>
            <a:rect l="l" t="t" r="r" b="b"/>
            <a:pathLst>
              <a:path h="944879">
                <a:moveTo>
                  <a:pt x="0" y="0"/>
                </a:moveTo>
                <a:lnTo>
                  <a:pt x="0" y="944879"/>
                </a:lnTo>
              </a:path>
            </a:pathLst>
          </a:custGeom>
          <a:ln w="635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422900" y="6181725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>
                <a:moveTo>
                  <a:pt x="0" y="0"/>
                </a:moveTo>
                <a:lnTo>
                  <a:pt x="3505200" y="0"/>
                </a:lnTo>
              </a:path>
            </a:pathLst>
          </a:custGeom>
          <a:ln w="635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425440" y="5245100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5079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422900" y="5242559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>
                <a:moveTo>
                  <a:pt x="0" y="0"/>
                </a:moveTo>
                <a:lnTo>
                  <a:pt x="3505200" y="0"/>
                </a:lnTo>
              </a:path>
            </a:pathLst>
          </a:custGeom>
          <a:ln w="508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8924925" y="5245100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635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427979" y="6175375"/>
            <a:ext cx="3493770" cy="0"/>
          </a:xfrm>
          <a:custGeom>
            <a:avLst/>
            <a:gdLst/>
            <a:ahLst/>
            <a:cxnLst/>
            <a:rect l="l" t="t" r="r" b="b"/>
            <a:pathLst>
              <a:path w="3493770">
                <a:moveTo>
                  <a:pt x="0" y="0"/>
                </a:moveTo>
                <a:lnTo>
                  <a:pt x="3493770" y="0"/>
                </a:lnTo>
              </a:path>
            </a:pathLst>
          </a:custGeom>
          <a:ln w="635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431154" y="5251450"/>
            <a:ext cx="0" cy="920750"/>
          </a:xfrm>
          <a:custGeom>
            <a:avLst/>
            <a:gdLst/>
            <a:ahLst/>
            <a:cxnLst/>
            <a:rect l="l" t="t" r="r" b="b"/>
            <a:pathLst>
              <a:path h="920750">
                <a:moveTo>
                  <a:pt x="0" y="0"/>
                </a:moveTo>
                <a:lnTo>
                  <a:pt x="0" y="920750"/>
                </a:lnTo>
              </a:path>
            </a:pathLst>
          </a:custGeom>
          <a:ln w="635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427979" y="5248275"/>
            <a:ext cx="3493770" cy="0"/>
          </a:xfrm>
          <a:custGeom>
            <a:avLst/>
            <a:gdLst/>
            <a:ahLst/>
            <a:cxnLst/>
            <a:rect l="l" t="t" r="r" b="b"/>
            <a:pathLst>
              <a:path w="3493770">
                <a:moveTo>
                  <a:pt x="0" y="0"/>
                </a:moveTo>
                <a:lnTo>
                  <a:pt x="3493770" y="0"/>
                </a:lnTo>
              </a:path>
            </a:pathLst>
          </a:custGeom>
          <a:ln w="635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8919209" y="5251450"/>
            <a:ext cx="0" cy="920750"/>
          </a:xfrm>
          <a:custGeom>
            <a:avLst/>
            <a:gdLst/>
            <a:ahLst/>
            <a:cxnLst/>
            <a:rect l="l" t="t" r="r" b="b"/>
            <a:pathLst>
              <a:path h="920750">
                <a:moveTo>
                  <a:pt x="0" y="0"/>
                </a:moveTo>
                <a:lnTo>
                  <a:pt x="0" y="920750"/>
                </a:lnTo>
              </a:path>
            </a:pathLst>
          </a:custGeom>
          <a:ln w="507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434329" y="6169025"/>
            <a:ext cx="3482340" cy="0"/>
          </a:xfrm>
          <a:custGeom>
            <a:avLst/>
            <a:gdLst/>
            <a:ahLst/>
            <a:cxnLst/>
            <a:rect l="l" t="t" r="r" b="b"/>
            <a:pathLst>
              <a:path w="3482340">
                <a:moveTo>
                  <a:pt x="0" y="0"/>
                </a:moveTo>
                <a:lnTo>
                  <a:pt x="3482340" y="0"/>
                </a:lnTo>
              </a:path>
            </a:pathLst>
          </a:custGeom>
          <a:ln w="635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437504" y="5257800"/>
            <a:ext cx="0" cy="908050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8050"/>
                </a:lnTo>
              </a:path>
            </a:pathLst>
          </a:custGeom>
          <a:ln w="635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434329" y="5254625"/>
            <a:ext cx="3482340" cy="0"/>
          </a:xfrm>
          <a:custGeom>
            <a:avLst/>
            <a:gdLst/>
            <a:ahLst/>
            <a:cxnLst/>
            <a:rect l="l" t="t" r="r" b="b"/>
            <a:pathLst>
              <a:path w="3482340">
                <a:moveTo>
                  <a:pt x="0" y="0"/>
                </a:moveTo>
                <a:lnTo>
                  <a:pt x="3482340" y="0"/>
                </a:lnTo>
              </a:path>
            </a:pathLst>
          </a:custGeom>
          <a:ln w="635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8913494" y="5257800"/>
            <a:ext cx="0" cy="908050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8050"/>
                </a:lnTo>
              </a:path>
            </a:pathLst>
          </a:custGeom>
          <a:ln w="635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5440679" y="6163309"/>
            <a:ext cx="3469640" cy="0"/>
          </a:xfrm>
          <a:custGeom>
            <a:avLst/>
            <a:gdLst/>
            <a:ahLst/>
            <a:cxnLst/>
            <a:rect l="l" t="t" r="r" b="b"/>
            <a:pathLst>
              <a:path w="3469640">
                <a:moveTo>
                  <a:pt x="0" y="0"/>
                </a:moveTo>
                <a:lnTo>
                  <a:pt x="3469640" y="0"/>
                </a:lnTo>
              </a:path>
            </a:pathLst>
          </a:custGeom>
          <a:ln w="508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5443854" y="5264150"/>
            <a:ext cx="0" cy="896619"/>
          </a:xfrm>
          <a:custGeom>
            <a:avLst/>
            <a:gdLst/>
            <a:ahLst/>
            <a:cxnLst/>
            <a:rect l="l" t="t" r="r" b="b"/>
            <a:pathLst>
              <a:path h="896620">
                <a:moveTo>
                  <a:pt x="0" y="0"/>
                </a:moveTo>
                <a:lnTo>
                  <a:pt x="0" y="896619"/>
                </a:lnTo>
              </a:path>
            </a:pathLst>
          </a:custGeom>
          <a:ln w="635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5440679" y="5260975"/>
            <a:ext cx="3469640" cy="0"/>
          </a:xfrm>
          <a:custGeom>
            <a:avLst/>
            <a:gdLst/>
            <a:ahLst/>
            <a:cxnLst/>
            <a:rect l="l" t="t" r="r" b="b"/>
            <a:pathLst>
              <a:path w="3469640">
                <a:moveTo>
                  <a:pt x="0" y="0"/>
                </a:moveTo>
                <a:lnTo>
                  <a:pt x="3469640" y="0"/>
                </a:lnTo>
              </a:path>
            </a:pathLst>
          </a:custGeom>
          <a:ln w="635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8907144" y="5264150"/>
            <a:ext cx="0" cy="896619"/>
          </a:xfrm>
          <a:custGeom>
            <a:avLst/>
            <a:gdLst/>
            <a:ahLst/>
            <a:cxnLst/>
            <a:rect l="l" t="t" r="r" b="b"/>
            <a:pathLst>
              <a:path h="896620">
                <a:moveTo>
                  <a:pt x="0" y="0"/>
                </a:moveTo>
                <a:lnTo>
                  <a:pt x="0" y="896619"/>
                </a:lnTo>
              </a:path>
            </a:pathLst>
          </a:custGeom>
          <a:ln w="635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5447029" y="6157595"/>
            <a:ext cx="3456940" cy="0"/>
          </a:xfrm>
          <a:custGeom>
            <a:avLst/>
            <a:gdLst/>
            <a:ahLst/>
            <a:cxnLst/>
            <a:rect l="l" t="t" r="r" b="b"/>
            <a:pathLst>
              <a:path w="3456940">
                <a:moveTo>
                  <a:pt x="0" y="0"/>
                </a:moveTo>
                <a:lnTo>
                  <a:pt x="3456940" y="0"/>
                </a:lnTo>
              </a:path>
            </a:pathLst>
          </a:custGeom>
          <a:ln w="635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5450204" y="5270500"/>
            <a:ext cx="0" cy="883919"/>
          </a:xfrm>
          <a:custGeom>
            <a:avLst/>
            <a:gdLst/>
            <a:ahLst/>
            <a:cxnLst/>
            <a:rect l="l" t="t" r="r" b="b"/>
            <a:pathLst>
              <a:path h="883920">
                <a:moveTo>
                  <a:pt x="0" y="0"/>
                </a:moveTo>
                <a:lnTo>
                  <a:pt x="0" y="883919"/>
                </a:lnTo>
              </a:path>
            </a:pathLst>
          </a:custGeom>
          <a:ln w="635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5447029" y="5267325"/>
            <a:ext cx="3456940" cy="0"/>
          </a:xfrm>
          <a:custGeom>
            <a:avLst/>
            <a:gdLst/>
            <a:ahLst/>
            <a:cxnLst/>
            <a:rect l="l" t="t" r="r" b="b"/>
            <a:pathLst>
              <a:path w="3456940">
                <a:moveTo>
                  <a:pt x="0" y="0"/>
                </a:moveTo>
                <a:lnTo>
                  <a:pt x="3456940" y="0"/>
                </a:lnTo>
              </a:path>
            </a:pathLst>
          </a:custGeom>
          <a:ln w="635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8900794" y="5270500"/>
            <a:ext cx="0" cy="883919"/>
          </a:xfrm>
          <a:custGeom>
            <a:avLst/>
            <a:gdLst/>
            <a:ahLst/>
            <a:cxnLst/>
            <a:rect l="l" t="t" r="r" b="b"/>
            <a:pathLst>
              <a:path h="883920">
                <a:moveTo>
                  <a:pt x="0" y="0"/>
                </a:moveTo>
                <a:lnTo>
                  <a:pt x="0" y="883919"/>
                </a:lnTo>
              </a:path>
            </a:pathLst>
          </a:custGeom>
          <a:ln w="635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5453379" y="6151245"/>
            <a:ext cx="3444240" cy="0"/>
          </a:xfrm>
          <a:custGeom>
            <a:avLst/>
            <a:gdLst/>
            <a:ahLst/>
            <a:cxnLst/>
            <a:rect l="l" t="t" r="r" b="b"/>
            <a:pathLst>
              <a:path w="3444240">
                <a:moveTo>
                  <a:pt x="0" y="0"/>
                </a:moveTo>
                <a:lnTo>
                  <a:pt x="3444240" y="0"/>
                </a:lnTo>
              </a:path>
            </a:pathLst>
          </a:custGeom>
          <a:ln w="635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5455920" y="527557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490"/>
                </a:lnTo>
              </a:path>
            </a:pathLst>
          </a:custGeom>
          <a:ln w="508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5453379" y="5273040"/>
            <a:ext cx="3444240" cy="0"/>
          </a:xfrm>
          <a:custGeom>
            <a:avLst/>
            <a:gdLst/>
            <a:ahLst/>
            <a:cxnLst/>
            <a:rect l="l" t="t" r="r" b="b"/>
            <a:pathLst>
              <a:path w="3444240">
                <a:moveTo>
                  <a:pt x="0" y="0"/>
                </a:moveTo>
                <a:lnTo>
                  <a:pt x="3444240" y="0"/>
                </a:lnTo>
              </a:path>
            </a:pathLst>
          </a:custGeom>
          <a:ln w="507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8894444" y="527557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490"/>
                </a:lnTo>
              </a:path>
            </a:pathLst>
          </a:custGeom>
          <a:ln w="635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5458459" y="6144895"/>
            <a:ext cx="3432810" cy="0"/>
          </a:xfrm>
          <a:custGeom>
            <a:avLst/>
            <a:gdLst/>
            <a:ahLst/>
            <a:cxnLst/>
            <a:rect l="l" t="t" r="r" b="b"/>
            <a:pathLst>
              <a:path w="3432809">
                <a:moveTo>
                  <a:pt x="0" y="0"/>
                </a:moveTo>
                <a:lnTo>
                  <a:pt x="3432810" y="0"/>
                </a:lnTo>
              </a:path>
            </a:pathLst>
          </a:custGeom>
          <a:ln w="635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5461634" y="5281929"/>
            <a:ext cx="0" cy="859790"/>
          </a:xfrm>
          <a:custGeom>
            <a:avLst/>
            <a:gdLst/>
            <a:ahLst/>
            <a:cxnLst/>
            <a:rect l="l" t="t" r="r" b="b"/>
            <a:pathLst>
              <a:path h="859789">
                <a:moveTo>
                  <a:pt x="0" y="0"/>
                </a:moveTo>
                <a:lnTo>
                  <a:pt x="0" y="859790"/>
                </a:lnTo>
              </a:path>
            </a:pathLst>
          </a:custGeom>
          <a:ln w="635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5458459" y="5278754"/>
            <a:ext cx="3432810" cy="0"/>
          </a:xfrm>
          <a:custGeom>
            <a:avLst/>
            <a:gdLst/>
            <a:ahLst/>
            <a:cxnLst/>
            <a:rect l="l" t="t" r="r" b="b"/>
            <a:pathLst>
              <a:path w="3432809">
                <a:moveTo>
                  <a:pt x="0" y="0"/>
                </a:moveTo>
                <a:lnTo>
                  <a:pt x="3432810" y="0"/>
                </a:lnTo>
              </a:path>
            </a:pathLst>
          </a:custGeom>
          <a:ln w="635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8888730" y="5281929"/>
            <a:ext cx="0" cy="859790"/>
          </a:xfrm>
          <a:custGeom>
            <a:avLst/>
            <a:gdLst/>
            <a:ahLst/>
            <a:cxnLst/>
            <a:rect l="l" t="t" r="r" b="b"/>
            <a:pathLst>
              <a:path h="859789">
                <a:moveTo>
                  <a:pt x="0" y="0"/>
                </a:moveTo>
                <a:lnTo>
                  <a:pt x="0" y="859790"/>
                </a:lnTo>
              </a:path>
            </a:pathLst>
          </a:custGeom>
          <a:ln w="5079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464809" y="6139179"/>
            <a:ext cx="3421379" cy="0"/>
          </a:xfrm>
          <a:custGeom>
            <a:avLst/>
            <a:gdLst/>
            <a:ahLst/>
            <a:cxnLst/>
            <a:rect l="l" t="t" r="r" b="b"/>
            <a:pathLst>
              <a:path w="3421379">
                <a:moveTo>
                  <a:pt x="0" y="0"/>
                </a:moveTo>
                <a:lnTo>
                  <a:pt x="3421380" y="0"/>
                </a:lnTo>
              </a:path>
            </a:pathLst>
          </a:custGeom>
          <a:ln w="507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5467984" y="5288279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60"/>
                </a:lnTo>
              </a:path>
            </a:pathLst>
          </a:custGeom>
          <a:ln w="6350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464809" y="5285104"/>
            <a:ext cx="3421379" cy="0"/>
          </a:xfrm>
          <a:custGeom>
            <a:avLst/>
            <a:gdLst/>
            <a:ahLst/>
            <a:cxnLst/>
            <a:rect l="l" t="t" r="r" b="b"/>
            <a:pathLst>
              <a:path w="3421379">
                <a:moveTo>
                  <a:pt x="0" y="0"/>
                </a:moveTo>
                <a:lnTo>
                  <a:pt x="3421380" y="0"/>
                </a:lnTo>
              </a:path>
            </a:pathLst>
          </a:custGeom>
          <a:ln w="6350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8883015" y="5288279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60"/>
                </a:lnTo>
              </a:path>
            </a:pathLst>
          </a:custGeom>
          <a:ln w="6350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5471159" y="6133465"/>
            <a:ext cx="3408679" cy="0"/>
          </a:xfrm>
          <a:custGeom>
            <a:avLst/>
            <a:gdLst/>
            <a:ahLst/>
            <a:cxnLst/>
            <a:rect l="l" t="t" r="r" b="b"/>
            <a:pathLst>
              <a:path w="3408679">
                <a:moveTo>
                  <a:pt x="0" y="0"/>
                </a:moveTo>
                <a:lnTo>
                  <a:pt x="3408680" y="0"/>
                </a:lnTo>
              </a:path>
            </a:pathLst>
          </a:custGeom>
          <a:ln w="635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474334" y="5294629"/>
            <a:ext cx="0" cy="835660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0"/>
                </a:moveTo>
                <a:lnTo>
                  <a:pt x="0" y="835660"/>
                </a:lnTo>
              </a:path>
            </a:pathLst>
          </a:custGeom>
          <a:ln w="635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471159" y="5291454"/>
            <a:ext cx="3408679" cy="0"/>
          </a:xfrm>
          <a:custGeom>
            <a:avLst/>
            <a:gdLst/>
            <a:ahLst/>
            <a:cxnLst/>
            <a:rect l="l" t="t" r="r" b="b"/>
            <a:pathLst>
              <a:path w="3408679">
                <a:moveTo>
                  <a:pt x="0" y="0"/>
                </a:moveTo>
                <a:lnTo>
                  <a:pt x="3408680" y="0"/>
                </a:lnTo>
              </a:path>
            </a:pathLst>
          </a:custGeom>
          <a:ln w="635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8876665" y="5294629"/>
            <a:ext cx="0" cy="835660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0"/>
                </a:moveTo>
                <a:lnTo>
                  <a:pt x="0" y="835660"/>
                </a:lnTo>
              </a:path>
            </a:pathLst>
          </a:custGeom>
          <a:ln w="635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477509" y="6127115"/>
            <a:ext cx="3395979" cy="0"/>
          </a:xfrm>
          <a:custGeom>
            <a:avLst/>
            <a:gdLst/>
            <a:ahLst/>
            <a:cxnLst/>
            <a:rect l="l" t="t" r="r" b="b"/>
            <a:pathLst>
              <a:path w="3395979">
                <a:moveTo>
                  <a:pt x="0" y="0"/>
                </a:moveTo>
                <a:lnTo>
                  <a:pt x="3395980" y="0"/>
                </a:lnTo>
              </a:path>
            </a:pathLst>
          </a:custGeom>
          <a:ln w="6350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480050" y="5299709"/>
            <a:ext cx="0" cy="824230"/>
          </a:xfrm>
          <a:custGeom>
            <a:avLst/>
            <a:gdLst/>
            <a:ahLst/>
            <a:cxnLst/>
            <a:rect l="l" t="t" r="r" b="b"/>
            <a:pathLst>
              <a:path h="824229">
                <a:moveTo>
                  <a:pt x="0" y="0"/>
                </a:moveTo>
                <a:lnTo>
                  <a:pt x="0" y="824230"/>
                </a:lnTo>
              </a:path>
            </a:pathLst>
          </a:custGeom>
          <a:ln w="507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477509" y="5297170"/>
            <a:ext cx="3395979" cy="0"/>
          </a:xfrm>
          <a:custGeom>
            <a:avLst/>
            <a:gdLst/>
            <a:ahLst/>
            <a:cxnLst/>
            <a:rect l="l" t="t" r="r" b="b"/>
            <a:pathLst>
              <a:path w="3395979">
                <a:moveTo>
                  <a:pt x="0" y="0"/>
                </a:moveTo>
                <a:lnTo>
                  <a:pt x="3395980" y="0"/>
                </a:lnTo>
              </a:path>
            </a:pathLst>
          </a:custGeom>
          <a:ln w="5080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8870315" y="5299709"/>
            <a:ext cx="0" cy="824230"/>
          </a:xfrm>
          <a:custGeom>
            <a:avLst/>
            <a:gdLst/>
            <a:ahLst/>
            <a:cxnLst/>
            <a:rect l="l" t="t" r="r" b="b"/>
            <a:pathLst>
              <a:path h="824229">
                <a:moveTo>
                  <a:pt x="0" y="0"/>
                </a:moveTo>
                <a:lnTo>
                  <a:pt x="0" y="824229"/>
                </a:lnTo>
              </a:path>
            </a:pathLst>
          </a:custGeom>
          <a:ln w="6350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5482590" y="6120765"/>
            <a:ext cx="3384550" cy="0"/>
          </a:xfrm>
          <a:custGeom>
            <a:avLst/>
            <a:gdLst/>
            <a:ahLst/>
            <a:cxnLst/>
            <a:rect l="l" t="t" r="r" b="b"/>
            <a:pathLst>
              <a:path w="3384550">
                <a:moveTo>
                  <a:pt x="0" y="0"/>
                </a:moveTo>
                <a:lnTo>
                  <a:pt x="3384550" y="0"/>
                </a:lnTo>
              </a:path>
            </a:pathLst>
          </a:custGeom>
          <a:ln w="635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5485765" y="5306059"/>
            <a:ext cx="0" cy="811530"/>
          </a:xfrm>
          <a:custGeom>
            <a:avLst/>
            <a:gdLst/>
            <a:ahLst/>
            <a:cxnLst/>
            <a:rect l="l" t="t" r="r" b="b"/>
            <a:pathLst>
              <a:path h="811529">
                <a:moveTo>
                  <a:pt x="0" y="0"/>
                </a:moveTo>
                <a:lnTo>
                  <a:pt x="0" y="811529"/>
                </a:lnTo>
              </a:path>
            </a:pathLst>
          </a:custGeom>
          <a:ln w="635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5482590" y="5302884"/>
            <a:ext cx="3384550" cy="0"/>
          </a:xfrm>
          <a:custGeom>
            <a:avLst/>
            <a:gdLst/>
            <a:ahLst/>
            <a:cxnLst/>
            <a:rect l="l" t="t" r="r" b="b"/>
            <a:pathLst>
              <a:path w="3384550">
                <a:moveTo>
                  <a:pt x="0" y="0"/>
                </a:moveTo>
                <a:lnTo>
                  <a:pt x="3384550" y="0"/>
                </a:lnTo>
              </a:path>
            </a:pathLst>
          </a:custGeom>
          <a:ln w="635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8863965" y="5306059"/>
            <a:ext cx="0" cy="811530"/>
          </a:xfrm>
          <a:custGeom>
            <a:avLst/>
            <a:gdLst/>
            <a:ahLst/>
            <a:cxnLst/>
            <a:rect l="l" t="t" r="r" b="b"/>
            <a:pathLst>
              <a:path h="811529">
                <a:moveTo>
                  <a:pt x="0" y="0"/>
                </a:moveTo>
                <a:lnTo>
                  <a:pt x="0" y="811529"/>
                </a:lnTo>
              </a:path>
            </a:pathLst>
          </a:custGeom>
          <a:ln w="635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5488940" y="611441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635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5492115" y="5312409"/>
            <a:ext cx="0" cy="798830"/>
          </a:xfrm>
          <a:custGeom>
            <a:avLst/>
            <a:gdLst/>
            <a:ahLst/>
            <a:cxnLst/>
            <a:rect l="l" t="t" r="r" b="b"/>
            <a:pathLst>
              <a:path h="798829">
                <a:moveTo>
                  <a:pt x="0" y="0"/>
                </a:moveTo>
                <a:lnTo>
                  <a:pt x="0" y="798829"/>
                </a:lnTo>
              </a:path>
            </a:pathLst>
          </a:custGeom>
          <a:ln w="635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5488940" y="5309234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>
                <a:moveTo>
                  <a:pt x="0" y="0"/>
                </a:moveTo>
                <a:lnTo>
                  <a:pt x="3371850" y="0"/>
                </a:lnTo>
              </a:path>
            </a:pathLst>
          </a:custGeom>
          <a:ln w="635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8858250" y="5312409"/>
            <a:ext cx="0" cy="798830"/>
          </a:xfrm>
          <a:custGeom>
            <a:avLst/>
            <a:gdLst/>
            <a:ahLst/>
            <a:cxnLst/>
            <a:rect l="l" t="t" r="r" b="b"/>
            <a:pathLst>
              <a:path h="798829">
                <a:moveTo>
                  <a:pt x="0" y="0"/>
                </a:moveTo>
                <a:lnTo>
                  <a:pt x="0" y="798829"/>
                </a:lnTo>
              </a:path>
            </a:pathLst>
          </a:custGeom>
          <a:ln w="508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5495290" y="6108700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60419" y="0"/>
                </a:lnTo>
              </a:path>
            </a:pathLst>
          </a:custGeom>
          <a:ln w="5079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5498465" y="5318759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399"/>
                </a:lnTo>
              </a:path>
            </a:pathLst>
          </a:custGeom>
          <a:ln w="635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5495290" y="5315584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60419" y="0"/>
                </a:lnTo>
              </a:path>
            </a:pathLst>
          </a:custGeom>
          <a:ln w="635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8852534" y="5318759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399"/>
                </a:lnTo>
              </a:path>
            </a:pathLst>
          </a:custGeom>
          <a:ln w="635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5501640" y="6102984"/>
            <a:ext cx="3347720" cy="0"/>
          </a:xfrm>
          <a:custGeom>
            <a:avLst/>
            <a:gdLst/>
            <a:ahLst/>
            <a:cxnLst/>
            <a:rect l="l" t="t" r="r" b="b"/>
            <a:pathLst>
              <a:path w="3347720">
                <a:moveTo>
                  <a:pt x="0" y="0"/>
                </a:moveTo>
                <a:lnTo>
                  <a:pt x="3347719" y="0"/>
                </a:lnTo>
              </a:path>
            </a:pathLst>
          </a:custGeom>
          <a:ln w="6350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5504179" y="5323840"/>
            <a:ext cx="0" cy="775970"/>
          </a:xfrm>
          <a:custGeom>
            <a:avLst/>
            <a:gdLst/>
            <a:ahLst/>
            <a:cxnLst/>
            <a:rect l="l" t="t" r="r" b="b"/>
            <a:pathLst>
              <a:path h="775970">
                <a:moveTo>
                  <a:pt x="0" y="0"/>
                </a:moveTo>
                <a:lnTo>
                  <a:pt x="0" y="775970"/>
                </a:lnTo>
              </a:path>
            </a:pathLst>
          </a:custGeom>
          <a:ln w="5080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5501640" y="5321300"/>
            <a:ext cx="3347720" cy="0"/>
          </a:xfrm>
          <a:custGeom>
            <a:avLst/>
            <a:gdLst/>
            <a:ahLst/>
            <a:cxnLst/>
            <a:rect l="l" t="t" r="r" b="b"/>
            <a:pathLst>
              <a:path w="3347720">
                <a:moveTo>
                  <a:pt x="0" y="0"/>
                </a:moveTo>
                <a:lnTo>
                  <a:pt x="3347719" y="0"/>
                </a:lnTo>
              </a:path>
            </a:pathLst>
          </a:custGeom>
          <a:ln w="507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8846184" y="5323840"/>
            <a:ext cx="0" cy="775970"/>
          </a:xfrm>
          <a:custGeom>
            <a:avLst/>
            <a:gdLst/>
            <a:ahLst/>
            <a:cxnLst/>
            <a:rect l="l" t="t" r="r" b="b"/>
            <a:pathLst>
              <a:path h="775970">
                <a:moveTo>
                  <a:pt x="0" y="0"/>
                </a:moveTo>
                <a:lnTo>
                  <a:pt x="0" y="775970"/>
                </a:lnTo>
              </a:path>
            </a:pathLst>
          </a:custGeom>
          <a:ln w="6350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5506720" y="6096634"/>
            <a:ext cx="3336290" cy="0"/>
          </a:xfrm>
          <a:custGeom>
            <a:avLst/>
            <a:gdLst/>
            <a:ahLst/>
            <a:cxnLst/>
            <a:rect l="l" t="t" r="r" b="b"/>
            <a:pathLst>
              <a:path w="3336290">
                <a:moveTo>
                  <a:pt x="0" y="0"/>
                </a:moveTo>
                <a:lnTo>
                  <a:pt x="3336289" y="0"/>
                </a:lnTo>
              </a:path>
            </a:pathLst>
          </a:custGeom>
          <a:ln w="635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5509895" y="533019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70"/>
                </a:lnTo>
              </a:path>
            </a:pathLst>
          </a:custGeom>
          <a:ln w="635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5506720" y="5327015"/>
            <a:ext cx="3336290" cy="0"/>
          </a:xfrm>
          <a:custGeom>
            <a:avLst/>
            <a:gdLst/>
            <a:ahLst/>
            <a:cxnLst/>
            <a:rect l="l" t="t" r="r" b="b"/>
            <a:pathLst>
              <a:path w="3336290">
                <a:moveTo>
                  <a:pt x="0" y="0"/>
                </a:moveTo>
                <a:lnTo>
                  <a:pt x="3336289" y="0"/>
                </a:lnTo>
              </a:path>
            </a:pathLst>
          </a:custGeom>
          <a:ln w="635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8839834" y="533019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70"/>
                </a:lnTo>
              </a:path>
            </a:pathLst>
          </a:custGeom>
          <a:ln w="635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5513070" y="6090284"/>
            <a:ext cx="3323590" cy="0"/>
          </a:xfrm>
          <a:custGeom>
            <a:avLst/>
            <a:gdLst/>
            <a:ahLst/>
            <a:cxnLst/>
            <a:rect l="l" t="t" r="r" b="b"/>
            <a:pathLst>
              <a:path w="3323590">
                <a:moveTo>
                  <a:pt x="0" y="0"/>
                </a:moveTo>
                <a:lnTo>
                  <a:pt x="3323589" y="0"/>
                </a:lnTo>
              </a:path>
            </a:pathLst>
          </a:custGeom>
          <a:ln w="635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5516245" y="533654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635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5513070" y="5333365"/>
            <a:ext cx="3323590" cy="0"/>
          </a:xfrm>
          <a:custGeom>
            <a:avLst/>
            <a:gdLst/>
            <a:ahLst/>
            <a:cxnLst/>
            <a:rect l="l" t="t" r="r" b="b"/>
            <a:pathLst>
              <a:path w="3323590">
                <a:moveTo>
                  <a:pt x="0" y="0"/>
                </a:moveTo>
                <a:lnTo>
                  <a:pt x="3323589" y="0"/>
                </a:lnTo>
              </a:path>
            </a:pathLst>
          </a:custGeom>
          <a:ln w="635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8834119" y="533654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5079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5519420" y="6084570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59">
                <a:moveTo>
                  <a:pt x="0" y="0"/>
                </a:moveTo>
                <a:lnTo>
                  <a:pt x="3312159" y="0"/>
                </a:lnTo>
              </a:path>
            </a:pathLst>
          </a:custGeom>
          <a:ln w="5079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5522595" y="5342890"/>
            <a:ext cx="0" cy="739140"/>
          </a:xfrm>
          <a:custGeom>
            <a:avLst/>
            <a:gdLst/>
            <a:ahLst/>
            <a:cxnLst/>
            <a:rect l="l" t="t" r="r" b="b"/>
            <a:pathLst>
              <a:path h="739139">
                <a:moveTo>
                  <a:pt x="0" y="0"/>
                </a:moveTo>
                <a:lnTo>
                  <a:pt x="0" y="739140"/>
                </a:lnTo>
              </a:path>
            </a:pathLst>
          </a:custGeom>
          <a:ln w="635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5519420" y="5339715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59">
                <a:moveTo>
                  <a:pt x="0" y="0"/>
                </a:moveTo>
                <a:lnTo>
                  <a:pt x="3312159" y="0"/>
                </a:lnTo>
              </a:path>
            </a:pathLst>
          </a:custGeom>
          <a:ln w="635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8828405" y="5342890"/>
            <a:ext cx="0" cy="739140"/>
          </a:xfrm>
          <a:custGeom>
            <a:avLst/>
            <a:gdLst/>
            <a:ahLst/>
            <a:cxnLst/>
            <a:rect l="l" t="t" r="r" b="b"/>
            <a:pathLst>
              <a:path h="739139">
                <a:moveTo>
                  <a:pt x="0" y="0"/>
                </a:moveTo>
                <a:lnTo>
                  <a:pt x="0" y="739140"/>
                </a:lnTo>
              </a:path>
            </a:pathLst>
          </a:custGeom>
          <a:ln w="635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5525770" y="6078854"/>
            <a:ext cx="3299460" cy="0"/>
          </a:xfrm>
          <a:custGeom>
            <a:avLst/>
            <a:gdLst/>
            <a:ahLst/>
            <a:cxnLst/>
            <a:rect l="l" t="t" r="r" b="b"/>
            <a:pathLst>
              <a:path w="3299459">
                <a:moveTo>
                  <a:pt x="0" y="0"/>
                </a:moveTo>
                <a:lnTo>
                  <a:pt x="3299459" y="0"/>
                </a:lnTo>
              </a:path>
            </a:pathLst>
          </a:custGeom>
          <a:ln w="635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5528945" y="534924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635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5525770" y="5346065"/>
            <a:ext cx="3299460" cy="0"/>
          </a:xfrm>
          <a:custGeom>
            <a:avLst/>
            <a:gdLst/>
            <a:ahLst/>
            <a:cxnLst/>
            <a:rect l="l" t="t" r="r" b="b"/>
            <a:pathLst>
              <a:path w="3299459">
                <a:moveTo>
                  <a:pt x="0" y="0"/>
                </a:moveTo>
                <a:lnTo>
                  <a:pt x="3299459" y="0"/>
                </a:lnTo>
              </a:path>
            </a:pathLst>
          </a:custGeom>
          <a:ln w="635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8822055" y="534924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635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5532120" y="6072504"/>
            <a:ext cx="3286760" cy="0"/>
          </a:xfrm>
          <a:custGeom>
            <a:avLst/>
            <a:gdLst/>
            <a:ahLst/>
            <a:cxnLst/>
            <a:rect l="l" t="t" r="r" b="b"/>
            <a:pathLst>
              <a:path w="3286759">
                <a:moveTo>
                  <a:pt x="0" y="0"/>
                </a:moveTo>
                <a:lnTo>
                  <a:pt x="3286759" y="0"/>
                </a:lnTo>
              </a:path>
            </a:pathLst>
          </a:custGeom>
          <a:ln w="635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5534659" y="5354320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5009"/>
                </a:lnTo>
              </a:path>
            </a:pathLst>
          </a:custGeom>
          <a:ln w="5079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5532120" y="5351779"/>
            <a:ext cx="3286760" cy="0"/>
          </a:xfrm>
          <a:custGeom>
            <a:avLst/>
            <a:gdLst/>
            <a:ahLst/>
            <a:cxnLst/>
            <a:rect l="l" t="t" r="r" b="b"/>
            <a:pathLst>
              <a:path w="3286759">
                <a:moveTo>
                  <a:pt x="0" y="0"/>
                </a:moveTo>
                <a:lnTo>
                  <a:pt x="3286759" y="0"/>
                </a:lnTo>
              </a:path>
            </a:pathLst>
          </a:custGeom>
          <a:ln w="508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8815705" y="5354320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5009"/>
                </a:lnTo>
              </a:path>
            </a:pathLst>
          </a:custGeom>
          <a:ln w="635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5537200" y="6066154"/>
            <a:ext cx="3275329" cy="0"/>
          </a:xfrm>
          <a:custGeom>
            <a:avLst/>
            <a:gdLst/>
            <a:ahLst/>
            <a:cxnLst/>
            <a:rect l="l" t="t" r="r" b="b"/>
            <a:pathLst>
              <a:path w="3275329">
                <a:moveTo>
                  <a:pt x="0" y="0"/>
                </a:moveTo>
                <a:lnTo>
                  <a:pt x="3275329" y="0"/>
                </a:lnTo>
              </a:path>
            </a:pathLst>
          </a:custGeom>
          <a:ln w="635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5540375" y="5360670"/>
            <a:ext cx="0" cy="702310"/>
          </a:xfrm>
          <a:custGeom>
            <a:avLst/>
            <a:gdLst/>
            <a:ahLst/>
            <a:cxnLst/>
            <a:rect l="l" t="t" r="r" b="b"/>
            <a:pathLst>
              <a:path h="702310">
                <a:moveTo>
                  <a:pt x="0" y="0"/>
                </a:moveTo>
                <a:lnTo>
                  <a:pt x="0" y="702309"/>
                </a:lnTo>
              </a:path>
            </a:pathLst>
          </a:custGeom>
          <a:ln w="635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5537200" y="5357495"/>
            <a:ext cx="3275329" cy="0"/>
          </a:xfrm>
          <a:custGeom>
            <a:avLst/>
            <a:gdLst/>
            <a:ahLst/>
            <a:cxnLst/>
            <a:rect l="l" t="t" r="r" b="b"/>
            <a:pathLst>
              <a:path w="3275329">
                <a:moveTo>
                  <a:pt x="0" y="0"/>
                </a:moveTo>
                <a:lnTo>
                  <a:pt x="3275329" y="0"/>
                </a:lnTo>
              </a:path>
            </a:pathLst>
          </a:custGeom>
          <a:ln w="635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8809990" y="5360670"/>
            <a:ext cx="0" cy="702310"/>
          </a:xfrm>
          <a:custGeom>
            <a:avLst/>
            <a:gdLst/>
            <a:ahLst/>
            <a:cxnLst/>
            <a:rect l="l" t="t" r="r" b="b"/>
            <a:pathLst>
              <a:path h="702310">
                <a:moveTo>
                  <a:pt x="0" y="0"/>
                </a:moveTo>
                <a:lnTo>
                  <a:pt x="0" y="702309"/>
                </a:lnTo>
              </a:path>
            </a:pathLst>
          </a:custGeom>
          <a:ln w="507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5543550" y="6060440"/>
            <a:ext cx="32639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0" y="0"/>
                </a:moveTo>
                <a:lnTo>
                  <a:pt x="3263900" y="0"/>
                </a:lnTo>
              </a:path>
            </a:pathLst>
          </a:custGeom>
          <a:ln w="5079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5546725" y="536702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879"/>
                </a:lnTo>
              </a:path>
            </a:pathLst>
          </a:custGeom>
          <a:ln w="635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5543550" y="5363845"/>
            <a:ext cx="32639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0" y="0"/>
                </a:moveTo>
                <a:lnTo>
                  <a:pt x="3263900" y="0"/>
                </a:lnTo>
              </a:path>
            </a:pathLst>
          </a:custGeom>
          <a:ln w="635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8804275" y="536702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879"/>
                </a:lnTo>
              </a:path>
            </a:pathLst>
          </a:custGeom>
          <a:ln w="635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5549900" y="6054725"/>
            <a:ext cx="3251200" cy="0"/>
          </a:xfrm>
          <a:custGeom>
            <a:avLst/>
            <a:gdLst/>
            <a:ahLst/>
            <a:cxnLst/>
            <a:rect l="l" t="t" r="r" b="b"/>
            <a:pathLst>
              <a:path w="3251200">
                <a:moveTo>
                  <a:pt x="0" y="0"/>
                </a:moveTo>
                <a:lnTo>
                  <a:pt x="3251200" y="0"/>
                </a:lnTo>
              </a:path>
            </a:pathLst>
          </a:custGeom>
          <a:ln w="635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5553075" y="537337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635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5549900" y="5370195"/>
            <a:ext cx="3251200" cy="0"/>
          </a:xfrm>
          <a:custGeom>
            <a:avLst/>
            <a:gdLst/>
            <a:ahLst/>
            <a:cxnLst/>
            <a:rect l="l" t="t" r="r" b="b"/>
            <a:pathLst>
              <a:path w="3251200">
                <a:moveTo>
                  <a:pt x="0" y="0"/>
                </a:moveTo>
                <a:lnTo>
                  <a:pt x="3251200" y="0"/>
                </a:lnTo>
              </a:path>
            </a:pathLst>
          </a:custGeom>
          <a:ln w="635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8797925" y="537337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635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5556250" y="6048375"/>
            <a:ext cx="3238500" cy="0"/>
          </a:xfrm>
          <a:custGeom>
            <a:avLst/>
            <a:gdLst/>
            <a:ahLst/>
            <a:cxnLst/>
            <a:rect l="l" t="t" r="r" b="b"/>
            <a:pathLst>
              <a:path w="3238500">
                <a:moveTo>
                  <a:pt x="0" y="0"/>
                </a:moveTo>
                <a:lnTo>
                  <a:pt x="3238500" y="0"/>
                </a:lnTo>
              </a:path>
            </a:pathLst>
          </a:custGeom>
          <a:ln w="635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5559425" y="5379720"/>
            <a:ext cx="0" cy="665480"/>
          </a:xfrm>
          <a:custGeom>
            <a:avLst/>
            <a:gdLst/>
            <a:ahLst/>
            <a:cxnLst/>
            <a:rect l="l" t="t" r="r" b="b"/>
            <a:pathLst>
              <a:path h="665479">
                <a:moveTo>
                  <a:pt x="0" y="0"/>
                </a:moveTo>
                <a:lnTo>
                  <a:pt x="0" y="665479"/>
                </a:lnTo>
              </a:path>
            </a:pathLst>
          </a:custGeom>
          <a:ln w="635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5556250" y="5376545"/>
            <a:ext cx="3238500" cy="0"/>
          </a:xfrm>
          <a:custGeom>
            <a:avLst/>
            <a:gdLst/>
            <a:ahLst/>
            <a:cxnLst/>
            <a:rect l="l" t="t" r="r" b="b"/>
            <a:pathLst>
              <a:path w="3238500">
                <a:moveTo>
                  <a:pt x="0" y="0"/>
                </a:moveTo>
                <a:lnTo>
                  <a:pt x="3238500" y="0"/>
                </a:lnTo>
              </a:path>
            </a:pathLst>
          </a:custGeom>
          <a:ln w="635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8791575" y="5379720"/>
            <a:ext cx="0" cy="665480"/>
          </a:xfrm>
          <a:custGeom>
            <a:avLst/>
            <a:gdLst/>
            <a:ahLst/>
            <a:cxnLst/>
            <a:rect l="l" t="t" r="r" b="b"/>
            <a:pathLst>
              <a:path h="665479">
                <a:moveTo>
                  <a:pt x="0" y="0"/>
                </a:moveTo>
                <a:lnTo>
                  <a:pt x="0" y="665479"/>
                </a:lnTo>
              </a:path>
            </a:pathLst>
          </a:custGeom>
          <a:ln w="635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5562600" y="6042025"/>
            <a:ext cx="3225800" cy="0"/>
          </a:xfrm>
          <a:custGeom>
            <a:avLst/>
            <a:gdLst/>
            <a:ahLst/>
            <a:cxnLst/>
            <a:rect l="l" t="t" r="r" b="b"/>
            <a:pathLst>
              <a:path w="3225800">
                <a:moveTo>
                  <a:pt x="0" y="0"/>
                </a:moveTo>
                <a:lnTo>
                  <a:pt x="3225800" y="0"/>
                </a:lnTo>
              </a:path>
            </a:pathLst>
          </a:custGeom>
          <a:ln w="635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5565140" y="538480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507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562600" y="5382259"/>
            <a:ext cx="3225800" cy="0"/>
          </a:xfrm>
          <a:custGeom>
            <a:avLst/>
            <a:gdLst/>
            <a:ahLst/>
            <a:cxnLst/>
            <a:rect l="l" t="t" r="r" b="b"/>
            <a:pathLst>
              <a:path w="3225800">
                <a:moveTo>
                  <a:pt x="0" y="0"/>
                </a:moveTo>
                <a:lnTo>
                  <a:pt x="3225800" y="0"/>
                </a:lnTo>
              </a:path>
            </a:pathLst>
          </a:custGeom>
          <a:ln w="508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8785225" y="538480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635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567679" y="6036309"/>
            <a:ext cx="3214370" cy="0"/>
          </a:xfrm>
          <a:custGeom>
            <a:avLst/>
            <a:gdLst/>
            <a:ahLst/>
            <a:cxnLst/>
            <a:rect l="l" t="t" r="r" b="b"/>
            <a:pathLst>
              <a:path w="3214370">
                <a:moveTo>
                  <a:pt x="0" y="0"/>
                </a:moveTo>
                <a:lnTo>
                  <a:pt x="3214370" y="0"/>
                </a:lnTo>
              </a:path>
            </a:pathLst>
          </a:custGeom>
          <a:ln w="508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570854" y="5391150"/>
            <a:ext cx="0" cy="642620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0"/>
                </a:moveTo>
                <a:lnTo>
                  <a:pt x="0" y="642619"/>
                </a:lnTo>
              </a:path>
            </a:pathLst>
          </a:custGeom>
          <a:ln w="635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5567679" y="5387975"/>
            <a:ext cx="3214370" cy="0"/>
          </a:xfrm>
          <a:custGeom>
            <a:avLst/>
            <a:gdLst/>
            <a:ahLst/>
            <a:cxnLst/>
            <a:rect l="l" t="t" r="r" b="b"/>
            <a:pathLst>
              <a:path w="3214370">
                <a:moveTo>
                  <a:pt x="0" y="0"/>
                </a:moveTo>
                <a:lnTo>
                  <a:pt x="3214370" y="0"/>
                </a:lnTo>
              </a:path>
            </a:pathLst>
          </a:custGeom>
          <a:ln w="635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8779509" y="5391150"/>
            <a:ext cx="0" cy="642620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0"/>
                </a:moveTo>
                <a:lnTo>
                  <a:pt x="0" y="642619"/>
                </a:lnTo>
              </a:path>
            </a:pathLst>
          </a:custGeom>
          <a:ln w="5079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5574029" y="6030595"/>
            <a:ext cx="3202940" cy="0"/>
          </a:xfrm>
          <a:custGeom>
            <a:avLst/>
            <a:gdLst/>
            <a:ahLst/>
            <a:cxnLst/>
            <a:rect l="l" t="t" r="r" b="b"/>
            <a:pathLst>
              <a:path w="3202940">
                <a:moveTo>
                  <a:pt x="0" y="0"/>
                </a:moveTo>
                <a:lnTo>
                  <a:pt x="3202940" y="0"/>
                </a:lnTo>
              </a:path>
            </a:pathLst>
          </a:custGeom>
          <a:ln w="635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5577204" y="5397500"/>
            <a:ext cx="0" cy="629920"/>
          </a:xfrm>
          <a:custGeom>
            <a:avLst/>
            <a:gdLst/>
            <a:ahLst/>
            <a:cxnLst/>
            <a:rect l="l" t="t" r="r" b="b"/>
            <a:pathLst>
              <a:path h="629920">
                <a:moveTo>
                  <a:pt x="0" y="0"/>
                </a:moveTo>
                <a:lnTo>
                  <a:pt x="0" y="629919"/>
                </a:lnTo>
              </a:path>
            </a:pathLst>
          </a:custGeom>
          <a:ln w="635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5574029" y="5394325"/>
            <a:ext cx="3202940" cy="0"/>
          </a:xfrm>
          <a:custGeom>
            <a:avLst/>
            <a:gdLst/>
            <a:ahLst/>
            <a:cxnLst/>
            <a:rect l="l" t="t" r="r" b="b"/>
            <a:pathLst>
              <a:path w="3202940">
                <a:moveTo>
                  <a:pt x="0" y="0"/>
                </a:moveTo>
                <a:lnTo>
                  <a:pt x="3202940" y="0"/>
                </a:lnTo>
              </a:path>
            </a:pathLst>
          </a:custGeom>
          <a:ln w="635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8773794" y="5397500"/>
            <a:ext cx="0" cy="629920"/>
          </a:xfrm>
          <a:custGeom>
            <a:avLst/>
            <a:gdLst/>
            <a:ahLst/>
            <a:cxnLst/>
            <a:rect l="l" t="t" r="r" b="b"/>
            <a:pathLst>
              <a:path h="629920">
                <a:moveTo>
                  <a:pt x="0" y="0"/>
                </a:moveTo>
                <a:lnTo>
                  <a:pt x="0" y="629919"/>
                </a:lnTo>
              </a:path>
            </a:pathLst>
          </a:custGeom>
          <a:ln w="635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580379" y="6024245"/>
            <a:ext cx="3190240" cy="0"/>
          </a:xfrm>
          <a:custGeom>
            <a:avLst/>
            <a:gdLst/>
            <a:ahLst/>
            <a:cxnLst/>
            <a:rect l="l" t="t" r="r" b="b"/>
            <a:pathLst>
              <a:path w="3190240">
                <a:moveTo>
                  <a:pt x="0" y="0"/>
                </a:moveTo>
                <a:lnTo>
                  <a:pt x="3190240" y="0"/>
                </a:lnTo>
              </a:path>
            </a:pathLst>
          </a:custGeom>
          <a:ln w="635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5583554" y="540385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635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5580379" y="5400675"/>
            <a:ext cx="3190240" cy="0"/>
          </a:xfrm>
          <a:custGeom>
            <a:avLst/>
            <a:gdLst/>
            <a:ahLst/>
            <a:cxnLst/>
            <a:rect l="l" t="t" r="r" b="b"/>
            <a:pathLst>
              <a:path w="3190240">
                <a:moveTo>
                  <a:pt x="0" y="0"/>
                </a:moveTo>
                <a:lnTo>
                  <a:pt x="3190240" y="0"/>
                </a:lnTo>
              </a:path>
            </a:pathLst>
          </a:custGeom>
          <a:ln w="635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8767444" y="540385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635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5586729" y="6017895"/>
            <a:ext cx="3177540" cy="0"/>
          </a:xfrm>
          <a:custGeom>
            <a:avLst/>
            <a:gdLst/>
            <a:ahLst/>
            <a:cxnLst/>
            <a:rect l="l" t="t" r="r" b="b"/>
            <a:pathLst>
              <a:path w="3177540">
                <a:moveTo>
                  <a:pt x="0" y="0"/>
                </a:moveTo>
                <a:lnTo>
                  <a:pt x="3177540" y="0"/>
                </a:lnTo>
              </a:path>
            </a:pathLst>
          </a:custGeom>
          <a:ln w="635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5589270" y="5408929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790"/>
                </a:lnTo>
              </a:path>
            </a:pathLst>
          </a:custGeom>
          <a:ln w="508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5586729" y="5406390"/>
            <a:ext cx="3177540" cy="0"/>
          </a:xfrm>
          <a:custGeom>
            <a:avLst/>
            <a:gdLst/>
            <a:ahLst/>
            <a:cxnLst/>
            <a:rect l="l" t="t" r="r" b="b"/>
            <a:pathLst>
              <a:path w="3177540">
                <a:moveTo>
                  <a:pt x="0" y="0"/>
                </a:moveTo>
                <a:lnTo>
                  <a:pt x="3177540" y="0"/>
                </a:lnTo>
              </a:path>
            </a:pathLst>
          </a:custGeom>
          <a:ln w="5079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8761094" y="5408929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790"/>
                </a:lnTo>
              </a:path>
            </a:pathLst>
          </a:custGeom>
          <a:ln w="635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5591809" y="6011545"/>
            <a:ext cx="3166110" cy="0"/>
          </a:xfrm>
          <a:custGeom>
            <a:avLst/>
            <a:gdLst/>
            <a:ahLst/>
            <a:cxnLst/>
            <a:rect l="l" t="t" r="r" b="b"/>
            <a:pathLst>
              <a:path w="3166109">
                <a:moveTo>
                  <a:pt x="0" y="0"/>
                </a:moveTo>
                <a:lnTo>
                  <a:pt x="3166110" y="0"/>
                </a:lnTo>
              </a:path>
            </a:pathLst>
          </a:custGeom>
          <a:ln w="635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5594984" y="541527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635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5591809" y="5412104"/>
            <a:ext cx="3166110" cy="0"/>
          </a:xfrm>
          <a:custGeom>
            <a:avLst/>
            <a:gdLst/>
            <a:ahLst/>
            <a:cxnLst/>
            <a:rect l="l" t="t" r="r" b="b"/>
            <a:pathLst>
              <a:path w="3166109">
                <a:moveTo>
                  <a:pt x="0" y="0"/>
                </a:moveTo>
                <a:lnTo>
                  <a:pt x="3166110" y="0"/>
                </a:lnTo>
              </a:path>
            </a:pathLst>
          </a:custGeom>
          <a:ln w="635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8755380" y="541527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507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5598159" y="6005195"/>
            <a:ext cx="3154680" cy="0"/>
          </a:xfrm>
          <a:custGeom>
            <a:avLst/>
            <a:gdLst/>
            <a:ahLst/>
            <a:cxnLst/>
            <a:rect l="l" t="t" r="r" b="b"/>
            <a:pathLst>
              <a:path w="3154679">
                <a:moveTo>
                  <a:pt x="0" y="0"/>
                </a:moveTo>
                <a:lnTo>
                  <a:pt x="3154680" y="0"/>
                </a:lnTo>
              </a:path>
            </a:pathLst>
          </a:custGeom>
          <a:ln w="635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5601334" y="5421629"/>
            <a:ext cx="0" cy="580390"/>
          </a:xfrm>
          <a:custGeom>
            <a:avLst/>
            <a:gdLst/>
            <a:ahLst/>
            <a:cxnLst/>
            <a:rect l="l" t="t" r="r" b="b"/>
            <a:pathLst>
              <a:path h="580389">
                <a:moveTo>
                  <a:pt x="0" y="0"/>
                </a:moveTo>
                <a:lnTo>
                  <a:pt x="0" y="580390"/>
                </a:lnTo>
              </a:path>
            </a:pathLst>
          </a:custGeom>
          <a:ln w="635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5598159" y="5418454"/>
            <a:ext cx="3154680" cy="0"/>
          </a:xfrm>
          <a:custGeom>
            <a:avLst/>
            <a:gdLst/>
            <a:ahLst/>
            <a:cxnLst/>
            <a:rect l="l" t="t" r="r" b="b"/>
            <a:pathLst>
              <a:path w="3154679">
                <a:moveTo>
                  <a:pt x="0" y="0"/>
                </a:moveTo>
                <a:lnTo>
                  <a:pt x="3154680" y="0"/>
                </a:lnTo>
              </a:path>
            </a:pathLst>
          </a:custGeom>
          <a:ln w="635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8749665" y="5421629"/>
            <a:ext cx="0" cy="580390"/>
          </a:xfrm>
          <a:custGeom>
            <a:avLst/>
            <a:gdLst/>
            <a:ahLst/>
            <a:cxnLst/>
            <a:rect l="l" t="t" r="r" b="b"/>
            <a:pathLst>
              <a:path h="580389">
                <a:moveTo>
                  <a:pt x="0" y="0"/>
                </a:moveTo>
                <a:lnTo>
                  <a:pt x="0" y="580390"/>
                </a:lnTo>
              </a:path>
            </a:pathLst>
          </a:custGeom>
          <a:ln w="635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5604509" y="5999479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>
                <a:moveTo>
                  <a:pt x="0" y="0"/>
                </a:moveTo>
                <a:lnTo>
                  <a:pt x="3141980" y="0"/>
                </a:lnTo>
              </a:path>
            </a:pathLst>
          </a:custGeom>
          <a:ln w="507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5607684" y="5427979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960"/>
                </a:lnTo>
              </a:path>
            </a:pathLst>
          </a:custGeom>
          <a:ln w="635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5604509" y="5424804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>
                <a:moveTo>
                  <a:pt x="0" y="0"/>
                </a:moveTo>
                <a:lnTo>
                  <a:pt x="3141980" y="0"/>
                </a:lnTo>
              </a:path>
            </a:pathLst>
          </a:custGeom>
          <a:ln w="635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8743315" y="5427979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960"/>
                </a:lnTo>
              </a:path>
            </a:pathLst>
          </a:custGeom>
          <a:ln w="635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5610859" y="5993765"/>
            <a:ext cx="3129280" cy="0"/>
          </a:xfrm>
          <a:custGeom>
            <a:avLst/>
            <a:gdLst/>
            <a:ahLst/>
            <a:cxnLst/>
            <a:rect l="l" t="t" r="r" b="b"/>
            <a:pathLst>
              <a:path w="3129279">
                <a:moveTo>
                  <a:pt x="0" y="0"/>
                </a:moveTo>
                <a:lnTo>
                  <a:pt x="3129280" y="0"/>
                </a:lnTo>
              </a:path>
            </a:pathLst>
          </a:custGeom>
          <a:ln w="635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5613400" y="5433059"/>
            <a:ext cx="0" cy="557530"/>
          </a:xfrm>
          <a:custGeom>
            <a:avLst/>
            <a:gdLst/>
            <a:ahLst/>
            <a:cxnLst/>
            <a:rect l="l" t="t" r="r" b="b"/>
            <a:pathLst>
              <a:path h="557529">
                <a:moveTo>
                  <a:pt x="0" y="0"/>
                </a:moveTo>
                <a:lnTo>
                  <a:pt x="0" y="557529"/>
                </a:lnTo>
              </a:path>
            </a:pathLst>
          </a:custGeom>
          <a:ln w="5079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5610859" y="5430520"/>
            <a:ext cx="3129280" cy="0"/>
          </a:xfrm>
          <a:custGeom>
            <a:avLst/>
            <a:gdLst/>
            <a:ahLst/>
            <a:cxnLst/>
            <a:rect l="l" t="t" r="r" b="b"/>
            <a:pathLst>
              <a:path w="3129279">
                <a:moveTo>
                  <a:pt x="0" y="0"/>
                </a:moveTo>
                <a:lnTo>
                  <a:pt x="3129280" y="0"/>
                </a:lnTo>
              </a:path>
            </a:pathLst>
          </a:custGeom>
          <a:ln w="508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8736965" y="5433059"/>
            <a:ext cx="0" cy="557530"/>
          </a:xfrm>
          <a:custGeom>
            <a:avLst/>
            <a:gdLst/>
            <a:ahLst/>
            <a:cxnLst/>
            <a:rect l="l" t="t" r="r" b="b"/>
            <a:pathLst>
              <a:path h="557529">
                <a:moveTo>
                  <a:pt x="0" y="0"/>
                </a:moveTo>
                <a:lnTo>
                  <a:pt x="0" y="557530"/>
                </a:lnTo>
              </a:path>
            </a:pathLst>
          </a:custGeom>
          <a:ln w="635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5615940" y="5987415"/>
            <a:ext cx="3117850" cy="0"/>
          </a:xfrm>
          <a:custGeom>
            <a:avLst/>
            <a:gdLst/>
            <a:ahLst/>
            <a:cxnLst/>
            <a:rect l="l" t="t" r="r" b="b"/>
            <a:pathLst>
              <a:path w="3117850">
                <a:moveTo>
                  <a:pt x="0" y="0"/>
                </a:moveTo>
                <a:lnTo>
                  <a:pt x="3117850" y="0"/>
                </a:lnTo>
              </a:path>
            </a:pathLst>
          </a:custGeom>
          <a:ln w="635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619115" y="5439409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0" y="544829"/>
                </a:lnTo>
              </a:path>
            </a:pathLst>
          </a:custGeom>
          <a:ln w="635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615940" y="5436234"/>
            <a:ext cx="3117850" cy="0"/>
          </a:xfrm>
          <a:custGeom>
            <a:avLst/>
            <a:gdLst/>
            <a:ahLst/>
            <a:cxnLst/>
            <a:rect l="l" t="t" r="r" b="b"/>
            <a:pathLst>
              <a:path w="3117850">
                <a:moveTo>
                  <a:pt x="0" y="0"/>
                </a:moveTo>
                <a:lnTo>
                  <a:pt x="3117850" y="0"/>
                </a:lnTo>
              </a:path>
            </a:pathLst>
          </a:custGeom>
          <a:ln w="635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8731250" y="5439409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0" y="544829"/>
                </a:lnTo>
              </a:path>
            </a:pathLst>
          </a:custGeom>
          <a:ln w="508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622290" y="5981065"/>
            <a:ext cx="3106420" cy="0"/>
          </a:xfrm>
          <a:custGeom>
            <a:avLst/>
            <a:gdLst/>
            <a:ahLst/>
            <a:cxnLst/>
            <a:rect l="l" t="t" r="r" b="b"/>
            <a:pathLst>
              <a:path w="3106420">
                <a:moveTo>
                  <a:pt x="0" y="0"/>
                </a:moveTo>
                <a:lnTo>
                  <a:pt x="3106419" y="0"/>
                </a:lnTo>
              </a:path>
            </a:pathLst>
          </a:custGeom>
          <a:ln w="635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625465" y="5445759"/>
            <a:ext cx="0" cy="532130"/>
          </a:xfrm>
          <a:custGeom>
            <a:avLst/>
            <a:gdLst/>
            <a:ahLst/>
            <a:cxnLst/>
            <a:rect l="l" t="t" r="r" b="b"/>
            <a:pathLst>
              <a:path h="532129">
                <a:moveTo>
                  <a:pt x="0" y="0"/>
                </a:moveTo>
                <a:lnTo>
                  <a:pt x="0" y="532129"/>
                </a:lnTo>
              </a:path>
            </a:pathLst>
          </a:custGeom>
          <a:ln w="635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622290" y="5442584"/>
            <a:ext cx="3106420" cy="0"/>
          </a:xfrm>
          <a:custGeom>
            <a:avLst/>
            <a:gdLst/>
            <a:ahLst/>
            <a:cxnLst/>
            <a:rect l="l" t="t" r="r" b="b"/>
            <a:pathLst>
              <a:path w="3106420">
                <a:moveTo>
                  <a:pt x="0" y="0"/>
                </a:moveTo>
                <a:lnTo>
                  <a:pt x="3106419" y="0"/>
                </a:lnTo>
              </a:path>
            </a:pathLst>
          </a:custGeom>
          <a:ln w="635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8725534" y="5445759"/>
            <a:ext cx="0" cy="532130"/>
          </a:xfrm>
          <a:custGeom>
            <a:avLst/>
            <a:gdLst/>
            <a:ahLst/>
            <a:cxnLst/>
            <a:rect l="l" t="t" r="r" b="b"/>
            <a:pathLst>
              <a:path h="532129">
                <a:moveTo>
                  <a:pt x="0" y="0"/>
                </a:moveTo>
                <a:lnTo>
                  <a:pt x="0" y="532129"/>
                </a:lnTo>
              </a:path>
            </a:pathLst>
          </a:custGeom>
          <a:ln w="635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5628640" y="5975350"/>
            <a:ext cx="3093720" cy="0"/>
          </a:xfrm>
          <a:custGeom>
            <a:avLst/>
            <a:gdLst/>
            <a:ahLst/>
            <a:cxnLst/>
            <a:rect l="l" t="t" r="r" b="b"/>
            <a:pathLst>
              <a:path w="3093720">
                <a:moveTo>
                  <a:pt x="0" y="0"/>
                </a:moveTo>
                <a:lnTo>
                  <a:pt x="3093719" y="0"/>
                </a:lnTo>
              </a:path>
            </a:pathLst>
          </a:custGeom>
          <a:ln w="508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5631815" y="5452109"/>
            <a:ext cx="0" cy="520700"/>
          </a:xfrm>
          <a:custGeom>
            <a:avLst/>
            <a:gdLst/>
            <a:ahLst/>
            <a:cxnLst/>
            <a:rect l="l" t="t" r="r" b="b"/>
            <a:pathLst>
              <a:path h="520700">
                <a:moveTo>
                  <a:pt x="0" y="0"/>
                </a:moveTo>
                <a:lnTo>
                  <a:pt x="0" y="520699"/>
                </a:lnTo>
              </a:path>
            </a:pathLst>
          </a:custGeom>
          <a:ln w="635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5628640" y="5448934"/>
            <a:ext cx="3093720" cy="0"/>
          </a:xfrm>
          <a:custGeom>
            <a:avLst/>
            <a:gdLst/>
            <a:ahLst/>
            <a:cxnLst/>
            <a:rect l="l" t="t" r="r" b="b"/>
            <a:pathLst>
              <a:path w="3093720">
                <a:moveTo>
                  <a:pt x="0" y="0"/>
                </a:moveTo>
                <a:lnTo>
                  <a:pt x="3093719" y="0"/>
                </a:lnTo>
              </a:path>
            </a:pathLst>
          </a:custGeom>
          <a:ln w="635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8719184" y="5452109"/>
            <a:ext cx="0" cy="520700"/>
          </a:xfrm>
          <a:custGeom>
            <a:avLst/>
            <a:gdLst/>
            <a:ahLst/>
            <a:cxnLst/>
            <a:rect l="l" t="t" r="r" b="b"/>
            <a:pathLst>
              <a:path h="520700">
                <a:moveTo>
                  <a:pt x="0" y="0"/>
                </a:moveTo>
                <a:lnTo>
                  <a:pt x="0" y="520699"/>
                </a:lnTo>
              </a:path>
            </a:pathLst>
          </a:custGeom>
          <a:ln w="635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5634990" y="5969634"/>
            <a:ext cx="3081020" cy="0"/>
          </a:xfrm>
          <a:custGeom>
            <a:avLst/>
            <a:gdLst/>
            <a:ahLst/>
            <a:cxnLst/>
            <a:rect l="l" t="t" r="r" b="b"/>
            <a:pathLst>
              <a:path w="3081020">
                <a:moveTo>
                  <a:pt x="0" y="0"/>
                </a:moveTo>
                <a:lnTo>
                  <a:pt x="3081019" y="0"/>
                </a:lnTo>
              </a:path>
            </a:pathLst>
          </a:custGeom>
          <a:ln w="635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5638165" y="5458459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7999"/>
                </a:lnTo>
              </a:path>
            </a:pathLst>
          </a:custGeom>
          <a:ln w="635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5634990" y="5455284"/>
            <a:ext cx="3081020" cy="0"/>
          </a:xfrm>
          <a:custGeom>
            <a:avLst/>
            <a:gdLst/>
            <a:ahLst/>
            <a:cxnLst/>
            <a:rect l="l" t="t" r="r" b="b"/>
            <a:pathLst>
              <a:path w="3081020">
                <a:moveTo>
                  <a:pt x="0" y="0"/>
                </a:moveTo>
                <a:lnTo>
                  <a:pt x="3081019" y="0"/>
                </a:lnTo>
              </a:path>
            </a:pathLst>
          </a:custGeom>
          <a:ln w="635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8712834" y="5458459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7999"/>
                </a:lnTo>
              </a:path>
            </a:pathLst>
          </a:custGeom>
          <a:ln w="635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5641340" y="5963284"/>
            <a:ext cx="3068320" cy="0"/>
          </a:xfrm>
          <a:custGeom>
            <a:avLst/>
            <a:gdLst/>
            <a:ahLst/>
            <a:cxnLst/>
            <a:rect l="l" t="t" r="r" b="b"/>
            <a:pathLst>
              <a:path w="3068320">
                <a:moveTo>
                  <a:pt x="0" y="0"/>
                </a:moveTo>
                <a:lnTo>
                  <a:pt x="3068319" y="0"/>
                </a:lnTo>
              </a:path>
            </a:pathLst>
          </a:custGeom>
          <a:ln w="6350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643879" y="5463540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570"/>
                </a:lnTo>
              </a:path>
            </a:pathLst>
          </a:custGeom>
          <a:ln w="5080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641340" y="5461000"/>
            <a:ext cx="3068320" cy="0"/>
          </a:xfrm>
          <a:custGeom>
            <a:avLst/>
            <a:gdLst/>
            <a:ahLst/>
            <a:cxnLst/>
            <a:rect l="l" t="t" r="r" b="b"/>
            <a:pathLst>
              <a:path w="3068320">
                <a:moveTo>
                  <a:pt x="0" y="0"/>
                </a:moveTo>
                <a:lnTo>
                  <a:pt x="3068319" y="0"/>
                </a:lnTo>
              </a:path>
            </a:pathLst>
          </a:custGeom>
          <a:ln w="507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8707119" y="5463540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570"/>
                </a:lnTo>
              </a:path>
            </a:pathLst>
          </a:custGeom>
          <a:ln w="507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5646420" y="5957570"/>
            <a:ext cx="3058160" cy="0"/>
          </a:xfrm>
          <a:custGeom>
            <a:avLst/>
            <a:gdLst/>
            <a:ahLst/>
            <a:cxnLst/>
            <a:rect l="l" t="t" r="r" b="b"/>
            <a:pathLst>
              <a:path w="3058159">
                <a:moveTo>
                  <a:pt x="0" y="0"/>
                </a:moveTo>
                <a:lnTo>
                  <a:pt x="3058159" y="0"/>
                </a:lnTo>
              </a:path>
            </a:pathLst>
          </a:custGeom>
          <a:ln w="508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649595" y="5469890"/>
            <a:ext cx="0" cy="485140"/>
          </a:xfrm>
          <a:custGeom>
            <a:avLst/>
            <a:gdLst/>
            <a:ahLst/>
            <a:cxnLst/>
            <a:rect l="l" t="t" r="r" b="b"/>
            <a:pathLst>
              <a:path h="485139">
                <a:moveTo>
                  <a:pt x="0" y="0"/>
                </a:moveTo>
                <a:lnTo>
                  <a:pt x="0" y="485140"/>
                </a:lnTo>
              </a:path>
            </a:pathLst>
          </a:custGeom>
          <a:ln w="635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646420" y="5466715"/>
            <a:ext cx="3058160" cy="0"/>
          </a:xfrm>
          <a:custGeom>
            <a:avLst/>
            <a:gdLst/>
            <a:ahLst/>
            <a:cxnLst/>
            <a:rect l="l" t="t" r="r" b="b"/>
            <a:pathLst>
              <a:path w="3058159">
                <a:moveTo>
                  <a:pt x="0" y="0"/>
                </a:moveTo>
                <a:lnTo>
                  <a:pt x="3058159" y="0"/>
                </a:lnTo>
              </a:path>
            </a:pathLst>
          </a:custGeom>
          <a:ln w="635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8701405" y="5469890"/>
            <a:ext cx="0" cy="485140"/>
          </a:xfrm>
          <a:custGeom>
            <a:avLst/>
            <a:gdLst/>
            <a:ahLst/>
            <a:cxnLst/>
            <a:rect l="l" t="t" r="r" b="b"/>
            <a:pathLst>
              <a:path h="485139">
                <a:moveTo>
                  <a:pt x="0" y="0"/>
                </a:moveTo>
                <a:lnTo>
                  <a:pt x="0" y="485140"/>
                </a:lnTo>
              </a:path>
            </a:pathLst>
          </a:custGeom>
          <a:ln w="635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652770" y="5951854"/>
            <a:ext cx="3045460" cy="0"/>
          </a:xfrm>
          <a:custGeom>
            <a:avLst/>
            <a:gdLst/>
            <a:ahLst/>
            <a:cxnLst/>
            <a:rect l="l" t="t" r="r" b="b"/>
            <a:pathLst>
              <a:path w="3045459">
                <a:moveTo>
                  <a:pt x="0" y="0"/>
                </a:moveTo>
                <a:lnTo>
                  <a:pt x="3045459" y="0"/>
                </a:lnTo>
              </a:path>
            </a:pathLst>
          </a:custGeom>
          <a:ln w="635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655945" y="5476240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440"/>
                </a:lnTo>
              </a:path>
            </a:pathLst>
          </a:custGeom>
          <a:ln w="635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652770" y="5473065"/>
            <a:ext cx="3045460" cy="0"/>
          </a:xfrm>
          <a:custGeom>
            <a:avLst/>
            <a:gdLst/>
            <a:ahLst/>
            <a:cxnLst/>
            <a:rect l="l" t="t" r="r" b="b"/>
            <a:pathLst>
              <a:path w="3045459">
                <a:moveTo>
                  <a:pt x="0" y="0"/>
                </a:moveTo>
                <a:lnTo>
                  <a:pt x="3045459" y="0"/>
                </a:lnTo>
              </a:path>
            </a:pathLst>
          </a:custGeom>
          <a:ln w="635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8695055" y="5476240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440"/>
                </a:lnTo>
              </a:path>
            </a:pathLst>
          </a:custGeom>
          <a:ln w="635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659120" y="5945504"/>
            <a:ext cx="3032760" cy="0"/>
          </a:xfrm>
          <a:custGeom>
            <a:avLst/>
            <a:gdLst/>
            <a:ahLst/>
            <a:cxnLst/>
            <a:rect l="l" t="t" r="r" b="b"/>
            <a:pathLst>
              <a:path w="3032759">
                <a:moveTo>
                  <a:pt x="0" y="0"/>
                </a:moveTo>
                <a:lnTo>
                  <a:pt x="3032759" y="0"/>
                </a:lnTo>
              </a:path>
            </a:pathLst>
          </a:custGeom>
          <a:ln w="635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662295" y="5482590"/>
            <a:ext cx="0" cy="459740"/>
          </a:xfrm>
          <a:custGeom>
            <a:avLst/>
            <a:gdLst/>
            <a:ahLst/>
            <a:cxnLst/>
            <a:rect l="l" t="t" r="r" b="b"/>
            <a:pathLst>
              <a:path h="459739">
                <a:moveTo>
                  <a:pt x="0" y="0"/>
                </a:moveTo>
                <a:lnTo>
                  <a:pt x="0" y="459740"/>
                </a:lnTo>
              </a:path>
            </a:pathLst>
          </a:custGeom>
          <a:ln w="635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659120" y="5479415"/>
            <a:ext cx="3032760" cy="0"/>
          </a:xfrm>
          <a:custGeom>
            <a:avLst/>
            <a:gdLst/>
            <a:ahLst/>
            <a:cxnLst/>
            <a:rect l="l" t="t" r="r" b="b"/>
            <a:pathLst>
              <a:path w="3032759">
                <a:moveTo>
                  <a:pt x="0" y="0"/>
                </a:moveTo>
                <a:lnTo>
                  <a:pt x="3032759" y="0"/>
                </a:lnTo>
              </a:path>
            </a:pathLst>
          </a:custGeom>
          <a:ln w="635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8688705" y="5482590"/>
            <a:ext cx="0" cy="459740"/>
          </a:xfrm>
          <a:custGeom>
            <a:avLst/>
            <a:gdLst/>
            <a:ahLst/>
            <a:cxnLst/>
            <a:rect l="l" t="t" r="r" b="b"/>
            <a:pathLst>
              <a:path h="459739">
                <a:moveTo>
                  <a:pt x="0" y="0"/>
                </a:moveTo>
                <a:lnTo>
                  <a:pt x="0" y="459740"/>
                </a:lnTo>
              </a:path>
            </a:pathLst>
          </a:custGeom>
          <a:ln w="635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665470" y="5939154"/>
            <a:ext cx="3020060" cy="0"/>
          </a:xfrm>
          <a:custGeom>
            <a:avLst/>
            <a:gdLst/>
            <a:ahLst/>
            <a:cxnLst/>
            <a:rect l="l" t="t" r="r" b="b"/>
            <a:pathLst>
              <a:path w="3020059">
                <a:moveTo>
                  <a:pt x="0" y="0"/>
                </a:moveTo>
                <a:lnTo>
                  <a:pt x="3020059" y="0"/>
                </a:lnTo>
              </a:path>
            </a:pathLst>
          </a:custGeom>
          <a:ln w="635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668009" y="5487670"/>
            <a:ext cx="0" cy="448309"/>
          </a:xfrm>
          <a:custGeom>
            <a:avLst/>
            <a:gdLst/>
            <a:ahLst/>
            <a:cxnLst/>
            <a:rect l="l" t="t" r="r" b="b"/>
            <a:pathLst>
              <a:path h="448310">
                <a:moveTo>
                  <a:pt x="0" y="0"/>
                </a:moveTo>
                <a:lnTo>
                  <a:pt x="0" y="448309"/>
                </a:lnTo>
              </a:path>
            </a:pathLst>
          </a:custGeom>
          <a:ln w="507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665470" y="5485129"/>
            <a:ext cx="3020060" cy="0"/>
          </a:xfrm>
          <a:custGeom>
            <a:avLst/>
            <a:gdLst/>
            <a:ahLst/>
            <a:cxnLst/>
            <a:rect l="l" t="t" r="r" b="b"/>
            <a:pathLst>
              <a:path w="3020059">
                <a:moveTo>
                  <a:pt x="0" y="0"/>
                </a:moveTo>
                <a:lnTo>
                  <a:pt x="3020059" y="0"/>
                </a:lnTo>
              </a:path>
            </a:pathLst>
          </a:custGeom>
          <a:ln w="508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8682355" y="5487670"/>
            <a:ext cx="0" cy="448309"/>
          </a:xfrm>
          <a:custGeom>
            <a:avLst/>
            <a:gdLst/>
            <a:ahLst/>
            <a:cxnLst/>
            <a:rect l="l" t="t" r="r" b="b"/>
            <a:pathLst>
              <a:path h="448310">
                <a:moveTo>
                  <a:pt x="0" y="0"/>
                </a:moveTo>
                <a:lnTo>
                  <a:pt x="0" y="448309"/>
                </a:lnTo>
              </a:path>
            </a:pathLst>
          </a:custGeom>
          <a:ln w="635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670550" y="5932804"/>
            <a:ext cx="3008630" cy="0"/>
          </a:xfrm>
          <a:custGeom>
            <a:avLst/>
            <a:gdLst/>
            <a:ahLst/>
            <a:cxnLst/>
            <a:rect l="l" t="t" r="r" b="b"/>
            <a:pathLst>
              <a:path w="3008629">
                <a:moveTo>
                  <a:pt x="0" y="0"/>
                </a:moveTo>
                <a:lnTo>
                  <a:pt x="3008629" y="0"/>
                </a:lnTo>
              </a:path>
            </a:pathLst>
          </a:custGeom>
          <a:ln w="635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673725" y="5494020"/>
            <a:ext cx="0" cy="435609"/>
          </a:xfrm>
          <a:custGeom>
            <a:avLst/>
            <a:gdLst/>
            <a:ahLst/>
            <a:cxnLst/>
            <a:rect l="l" t="t" r="r" b="b"/>
            <a:pathLst>
              <a:path h="435610">
                <a:moveTo>
                  <a:pt x="0" y="0"/>
                </a:moveTo>
                <a:lnTo>
                  <a:pt x="0" y="435609"/>
                </a:lnTo>
              </a:path>
            </a:pathLst>
          </a:custGeom>
          <a:ln w="635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670550" y="5490845"/>
            <a:ext cx="3008630" cy="0"/>
          </a:xfrm>
          <a:custGeom>
            <a:avLst/>
            <a:gdLst/>
            <a:ahLst/>
            <a:cxnLst/>
            <a:rect l="l" t="t" r="r" b="b"/>
            <a:pathLst>
              <a:path w="3008629">
                <a:moveTo>
                  <a:pt x="0" y="0"/>
                </a:moveTo>
                <a:lnTo>
                  <a:pt x="3008629" y="0"/>
                </a:lnTo>
              </a:path>
            </a:pathLst>
          </a:custGeom>
          <a:ln w="635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8676640" y="5494020"/>
            <a:ext cx="0" cy="435609"/>
          </a:xfrm>
          <a:custGeom>
            <a:avLst/>
            <a:gdLst/>
            <a:ahLst/>
            <a:cxnLst/>
            <a:rect l="l" t="t" r="r" b="b"/>
            <a:pathLst>
              <a:path h="435610">
                <a:moveTo>
                  <a:pt x="0" y="0"/>
                </a:moveTo>
                <a:lnTo>
                  <a:pt x="0" y="435609"/>
                </a:lnTo>
              </a:path>
            </a:pathLst>
          </a:custGeom>
          <a:ln w="5079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676900" y="5927090"/>
            <a:ext cx="2997200" cy="0"/>
          </a:xfrm>
          <a:custGeom>
            <a:avLst/>
            <a:gdLst/>
            <a:ahLst/>
            <a:cxnLst/>
            <a:rect l="l" t="t" r="r" b="b"/>
            <a:pathLst>
              <a:path w="2997200">
                <a:moveTo>
                  <a:pt x="0" y="0"/>
                </a:moveTo>
                <a:lnTo>
                  <a:pt x="2997200" y="0"/>
                </a:lnTo>
              </a:path>
            </a:pathLst>
          </a:custGeom>
          <a:ln w="507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680075" y="5500370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79"/>
                </a:lnTo>
              </a:path>
            </a:pathLst>
          </a:custGeom>
          <a:ln w="635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5676900" y="5497195"/>
            <a:ext cx="2997200" cy="0"/>
          </a:xfrm>
          <a:custGeom>
            <a:avLst/>
            <a:gdLst/>
            <a:ahLst/>
            <a:cxnLst/>
            <a:rect l="l" t="t" r="r" b="b"/>
            <a:pathLst>
              <a:path w="2997200">
                <a:moveTo>
                  <a:pt x="0" y="0"/>
                </a:moveTo>
                <a:lnTo>
                  <a:pt x="2997200" y="0"/>
                </a:lnTo>
              </a:path>
            </a:pathLst>
          </a:custGeom>
          <a:ln w="635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8670925" y="5500370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79"/>
                </a:lnTo>
              </a:path>
            </a:pathLst>
          </a:custGeom>
          <a:ln w="635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683250" y="5921375"/>
            <a:ext cx="2984500" cy="0"/>
          </a:xfrm>
          <a:custGeom>
            <a:avLst/>
            <a:gdLst/>
            <a:ahLst/>
            <a:cxnLst/>
            <a:rect l="l" t="t" r="r" b="b"/>
            <a:pathLst>
              <a:path w="2984500">
                <a:moveTo>
                  <a:pt x="0" y="0"/>
                </a:moveTo>
                <a:lnTo>
                  <a:pt x="2984500" y="0"/>
                </a:lnTo>
              </a:path>
            </a:pathLst>
          </a:custGeom>
          <a:ln w="635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686425" y="5506720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79"/>
                </a:lnTo>
              </a:path>
            </a:pathLst>
          </a:custGeom>
          <a:ln w="635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683250" y="5503545"/>
            <a:ext cx="2984500" cy="0"/>
          </a:xfrm>
          <a:custGeom>
            <a:avLst/>
            <a:gdLst/>
            <a:ahLst/>
            <a:cxnLst/>
            <a:rect l="l" t="t" r="r" b="b"/>
            <a:pathLst>
              <a:path w="2984500">
                <a:moveTo>
                  <a:pt x="0" y="0"/>
                </a:moveTo>
                <a:lnTo>
                  <a:pt x="2984500" y="0"/>
                </a:lnTo>
              </a:path>
            </a:pathLst>
          </a:custGeom>
          <a:ln w="635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8664575" y="5506720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79"/>
                </a:lnTo>
              </a:path>
            </a:pathLst>
          </a:custGeom>
          <a:ln w="635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689600" y="5915025"/>
            <a:ext cx="2971800" cy="0"/>
          </a:xfrm>
          <a:custGeom>
            <a:avLst/>
            <a:gdLst/>
            <a:ahLst/>
            <a:cxnLst/>
            <a:rect l="l" t="t" r="r" b="b"/>
            <a:pathLst>
              <a:path w="2971800">
                <a:moveTo>
                  <a:pt x="0" y="0"/>
                </a:moveTo>
                <a:lnTo>
                  <a:pt x="2971800" y="0"/>
                </a:lnTo>
              </a:path>
            </a:pathLst>
          </a:custGeom>
          <a:ln w="635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692140" y="5511800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50"/>
                </a:lnTo>
              </a:path>
            </a:pathLst>
          </a:custGeom>
          <a:ln w="5079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689600" y="5509259"/>
            <a:ext cx="2971800" cy="0"/>
          </a:xfrm>
          <a:custGeom>
            <a:avLst/>
            <a:gdLst/>
            <a:ahLst/>
            <a:cxnLst/>
            <a:rect l="l" t="t" r="r" b="b"/>
            <a:pathLst>
              <a:path w="2971800">
                <a:moveTo>
                  <a:pt x="0" y="0"/>
                </a:moveTo>
                <a:lnTo>
                  <a:pt x="2971800" y="0"/>
                </a:lnTo>
              </a:path>
            </a:pathLst>
          </a:custGeom>
          <a:ln w="508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8658225" y="5511800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50"/>
                </a:lnTo>
              </a:path>
            </a:pathLst>
          </a:custGeom>
          <a:ln w="635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694679" y="5908675"/>
            <a:ext cx="2960370" cy="0"/>
          </a:xfrm>
          <a:custGeom>
            <a:avLst/>
            <a:gdLst/>
            <a:ahLst/>
            <a:cxnLst/>
            <a:rect l="l" t="t" r="r" b="b"/>
            <a:pathLst>
              <a:path w="2960370">
                <a:moveTo>
                  <a:pt x="0" y="0"/>
                </a:moveTo>
                <a:lnTo>
                  <a:pt x="2960370" y="0"/>
                </a:lnTo>
              </a:path>
            </a:pathLst>
          </a:custGeom>
          <a:ln w="635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697854" y="5518150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7350"/>
                </a:lnTo>
              </a:path>
            </a:pathLst>
          </a:custGeom>
          <a:ln w="635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694679" y="5514975"/>
            <a:ext cx="2960370" cy="0"/>
          </a:xfrm>
          <a:custGeom>
            <a:avLst/>
            <a:gdLst/>
            <a:ahLst/>
            <a:cxnLst/>
            <a:rect l="l" t="t" r="r" b="b"/>
            <a:pathLst>
              <a:path w="2960370">
                <a:moveTo>
                  <a:pt x="0" y="0"/>
                </a:moveTo>
                <a:lnTo>
                  <a:pt x="2960370" y="0"/>
                </a:lnTo>
              </a:path>
            </a:pathLst>
          </a:custGeom>
          <a:ln w="635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8652509" y="5518150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7350"/>
                </a:lnTo>
              </a:path>
            </a:pathLst>
          </a:custGeom>
          <a:ln w="507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701029" y="5902325"/>
            <a:ext cx="2948940" cy="0"/>
          </a:xfrm>
          <a:custGeom>
            <a:avLst/>
            <a:gdLst/>
            <a:ahLst/>
            <a:cxnLst/>
            <a:rect l="l" t="t" r="r" b="b"/>
            <a:pathLst>
              <a:path w="2948940">
                <a:moveTo>
                  <a:pt x="0" y="0"/>
                </a:moveTo>
                <a:lnTo>
                  <a:pt x="2948940" y="0"/>
                </a:lnTo>
              </a:path>
            </a:pathLst>
          </a:custGeom>
          <a:ln w="635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704204" y="5524500"/>
            <a:ext cx="0" cy="374650"/>
          </a:xfrm>
          <a:custGeom>
            <a:avLst/>
            <a:gdLst/>
            <a:ahLst/>
            <a:cxnLst/>
            <a:rect l="l" t="t" r="r" b="b"/>
            <a:pathLst>
              <a:path h="374650">
                <a:moveTo>
                  <a:pt x="0" y="0"/>
                </a:moveTo>
                <a:lnTo>
                  <a:pt x="0" y="374650"/>
                </a:lnTo>
              </a:path>
            </a:pathLst>
          </a:custGeom>
          <a:ln w="635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701029" y="5521325"/>
            <a:ext cx="2948940" cy="0"/>
          </a:xfrm>
          <a:custGeom>
            <a:avLst/>
            <a:gdLst/>
            <a:ahLst/>
            <a:cxnLst/>
            <a:rect l="l" t="t" r="r" b="b"/>
            <a:pathLst>
              <a:path w="2948940">
                <a:moveTo>
                  <a:pt x="0" y="0"/>
                </a:moveTo>
                <a:lnTo>
                  <a:pt x="2948940" y="0"/>
                </a:lnTo>
              </a:path>
            </a:pathLst>
          </a:custGeom>
          <a:ln w="635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8646794" y="5524500"/>
            <a:ext cx="0" cy="374650"/>
          </a:xfrm>
          <a:custGeom>
            <a:avLst/>
            <a:gdLst/>
            <a:ahLst/>
            <a:cxnLst/>
            <a:rect l="l" t="t" r="r" b="b"/>
            <a:pathLst>
              <a:path h="374650">
                <a:moveTo>
                  <a:pt x="0" y="0"/>
                </a:moveTo>
                <a:lnTo>
                  <a:pt x="0" y="374650"/>
                </a:lnTo>
              </a:path>
            </a:pathLst>
          </a:custGeom>
          <a:ln w="635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707379" y="5896609"/>
            <a:ext cx="2936240" cy="0"/>
          </a:xfrm>
          <a:custGeom>
            <a:avLst/>
            <a:gdLst/>
            <a:ahLst/>
            <a:cxnLst/>
            <a:rect l="l" t="t" r="r" b="b"/>
            <a:pathLst>
              <a:path w="2936240">
                <a:moveTo>
                  <a:pt x="0" y="0"/>
                </a:moveTo>
                <a:lnTo>
                  <a:pt x="2936240" y="0"/>
                </a:lnTo>
              </a:path>
            </a:pathLst>
          </a:custGeom>
          <a:ln w="508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710554" y="5530850"/>
            <a:ext cx="0" cy="363220"/>
          </a:xfrm>
          <a:custGeom>
            <a:avLst/>
            <a:gdLst/>
            <a:ahLst/>
            <a:cxnLst/>
            <a:rect l="l" t="t" r="r" b="b"/>
            <a:pathLst>
              <a:path h="363220">
                <a:moveTo>
                  <a:pt x="0" y="0"/>
                </a:moveTo>
                <a:lnTo>
                  <a:pt x="0" y="363219"/>
                </a:lnTo>
              </a:path>
            </a:pathLst>
          </a:custGeom>
          <a:ln w="635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707379" y="5527675"/>
            <a:ext cx="2936240" cy="0"/>
          </a:xfrm>
          <a:custGeom>
            <a:avLst/>
            <a:gdLst/>
            <a:ahLst/>
            <a:cxnLst/>
            <a:rect l="l" t="t" r="r" b="b"/>
            <a:pathLst>
              <a:path w="2936240">
                <a:moveTo>
                  <a:pt x="0" y="0"/>
                </a:moveTo>
                <a:lnTo>
                  <a:pt x="2936240" y="0"/>
                </a:lnTo>
              </a:path>
            </a:pathLst>
          </a:custGeom>
          <a:ln w="635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8640444" y="5530850"/>
            <a:ext cx="0" cy="363220"/>
          </a:xfrm>
          <a:custGeom>
            <a:avLst/>
            <a:gdLst/>
            <a:ahLst/>
            <a:cxnLst/>
            <a:rect l="l" t="t" r="r" b="b"/>
            <a:pathLst>
              <a:path h="363220">
                <a:moveTo>
                  <a:pt x="0" y="0"/>
                </a:moveTo>
                <a:lnTo>
                  <a:pt x="0" y="363219"/>
                </a:lnTo>
              </a:path>
            </a:pathLst>
          </a:custGeom>
          <a:ln w="635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713729" y="5890895"/>
            <a:ext cx="2923540" cy="0"/>
          </a:xfrm>
          <a:custGeom>
            <a:avLst/>
            <a:gdLst/>
            <a:ahLst/>
            <a:cxnLst/>
            <a:rect l="l" t="t" r="r" b="b"/>
            <a:pathLst>
              <a:path w="2923540">
                <a:moveTo>
                  <a:pt x="0" y="0"/>
                </a:moveTo>
                <a:lnTo>
                  <a:pt x="2923540" y="0"/>
                </a:lnTo>
              </a:path>
            </a:pathLst>
          </a:custGeom>
          <a:ln w="635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5716270" y="5535929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0"/>
                </a:moveTo>
                <a:lnTo>
                  <a:pt x="0" y="351790"/>
                </a:lnTo>
              </a:path>
            </a:pathLst>
          </a:custGeom>
          <a:ln w="508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5713729" y="5533390"/>
            <a:ext cx="2923540" cy="0"/>
          </a:xfrm>
          <a:custGeom>
            <a:avLst/>
            <a:gdLst/>
            <a:ahLst/>
            <a:cxnLst/>
            <a:rect l="l" t="t" r="r" b="b"/>
            <a:pathLst>
              <a:path w="2923540">
                <a:moveTo>
                  <a:pt x="0" y="0"/>
                </a:moveTo>
                <a:lnTo>
                  <a:pt x="2923540" y="0"/>
                </a:lnTo>
              </a:path>
            </a:pathLst>
          </a:custGeom>
          <a:ln w="5079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8634094" y="5535929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0"/>
                </a:moveTo>
                <a:lnTo>
                  <a:pt x="0" y="351790"/>
                </a:lnTo>
              </a:path>
            </a:pathLst>
          </a:custGeom>
          <a:ln w="635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5718809" y="5884545"/>
            <a:ext cx="2912110" cy="0"/>
          </a:xfrm>
          <a:custGeom>
            <a:avLst/>
            <a:gdLst/>
            <a:ahLst/>
            <a:cxnLst/>
            <a:rect l="l" t="t" r="r" b="b"/>
            <a:pathLst>
              <a:path w="2912109">
                <a:moveTo>
                  <a:pt x="0" y="0"/>
                </a:moveTo>
                <a:lnTo>
                  <a:pt x="2912110" y="0"/>
                </a:lnTo>
              </a:path>
            </a:pathLst>
          </a:custGeom>
          <a:ln w="635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5721984" y="554227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635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5718809" y="5539104"/>
            <a:ext cx="2912110" cy="0"/>
          </a:xfrm>
          <a:custGeom>
            <a:avLst/>
            <a:gdLst/>
            <a:ahLst/>
            <a:cxnLst/>
            <a:rect l="l" t="t" r="r" b="b"/>
            <a:pathLst>
              <a:path w="2912109">
                <a:moveTo>
                  <a:pt x="0" y="0"/>
                </a:moveTo>
                <a:lnTo>
                  <a:pt x="2912110" y="0"/>
                </a:lnTo>
              </a:path>
            </a:pathLst>
          </a:custGeom>
          <a:ln w="635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8628380" y="554227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507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5725159" y="5878195"/>
            <a:ext cx="2900680" cy="0"/>
          </a:xfrm>
          <a:custGeom>
            <a:avLst/>
            <a:gdLst/>
            <a:ahLst/>
            <a:cxnLst/>
            <a:rect l="l" t="t" r="r" b="b"/>
            <a:pathLst>
              <a:path w="2900679">
                <a:moveTo>
                  <a:pt x="0" y="0"/>
                </a:moveTo>
                <a:lnTo>
                  <a:pt x="2900680" y="0"/>
                </a:lnTo>
              </a:path>
            </a:pathLst>
          </a:custGeom>
          <a:ln w="635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5728334" y="5548629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390"/>
                </a:lnTo>
              </a:path>
            </a:pathLst>
          </a:custGeom>
          <a:ln w="635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5725159" y="5545454"/>
            <a:ext cx="2900680" cy="0"/>
          </a:xfrm>
          <a:custGeom>
            <a:avLst/>
            <a:gdLst/>
            <a:ahLst/>
            <a:cxnLst/>
            <a:rect l="l" t="t" r="r" b="b"/>
            <a:pathLst>
              <a:path w="2900679">
                <a:moveTo>
                  <a:pt x="0" y="0"/>
                </a:moveTo>
                <a:lnTo>
                  <a:pt x="2900680" y="0"/>
                </a:lnTo>
              </a:path>
            </a:pathLst>
          </a:custGeom>
          <a:ln w="635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8622665" y="5548629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390"/>
                </a:lnTo>
              </a:path>
            </a:pathLst>
          </a:custGeom>
          <a:ln w="635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5731509" y="5872479"/>
            <a:ext cx="2887980" cy="0"/>
          </a:xfrm>
          <a:custGeom>
            <a:avLst/>
            <a:gdLst/>
            <a:ahLst/>
            <a:cxnLst/>
            <a:rect l="l" t="t" r="r" b="b"/>
            <a:pathLst>
              <a:path w="2887979">
                <a:moveTo>
                  <a:pt x="0" y="0"/>
                </a:moveTo>
                <a:lnTo>
                  <a:pt x="2887980" y="0"/>
                </a:lnTo>
              </a:path>
            </a:pathLst>
          </a:custGeom>
          <a:ln w="508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5734684" y="5554979"/>
            <a:ext cx="0" cy="314960"/>
          </a:xfrm>
          <a:custGeom>
            <a:avLst/>
            <a:gdLst/>
            <a:ahLst/>
            <a:cxnLst/>
            <a:rect l="l" t="t" r="r" b="b"/>
            <a:pathLst>
              <a:path h="314960">
                <a:moveTo>
                  <a:pt x="0" y="0"/>
                </a:moveTo>
                <a:lnTo>
                  <a:pt x="0" y="314960"/>
                </a:lnTo>
              </a:path>
            </a:pathLst>
          </a:custGeom>
          <a:ln w="635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5731509" y="5551804"/>
            <a:ext cx="2887980" cy="0"/>
          </a:xfrm>
          <a:custGeom>
            <a:avLst/>
            <a:gdLst/>
            <a:ahLst/>
            <a:cxnLst/>
            <a:rect l="l" t="t" r="r" b="b"/>
            <a:pathLst>
              <a:path w="2887979">
                <a:moveTo>
                  <a:pt x="0" y="0"/>
                </a:moveTo>
                <a:lnTo>
                  <a:pt x="2887980" y="0"/>
                </a:lnTo>
              </a:path>
            </a:pathLst>
          </a:custGeom>
          <a:ln w="635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8616315" y="5554979"/>
            <a:ext cx="0" cy="314960"/>
          </a:xfrm>
          <a:custGeom>
            <a:avLst/>
            <a:gdLst/>
            <a:ahLst/>
            <a:cxnLst/>
            <a:rect l="l" t="t" r="r" b="b"/>
            <a:pathLst>
              <a:path h="314960">
                <a:moveTo>
                  <a:pt x="0" y="0"/>
                </a:moveTo>
                <a:lnTo>
                  <a:pt x="0" y="314960"/>
                </a:lnTo>
              </a:path>
            </a:pathLst>
          </a:custGeom>
          <a:ln w="635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5737859" y="5866765"/>
            <a:ext cx="2875280" cy="0"/>
          </a:xfrm>
          <a:custGeom>
            <a:avLst/>
            <a:gdLst/>
            <a:ahLst/>
            <a:cxnLst/>
            <a:rect l="l" t="t" r="r" b="b"/>
            <a:pathLst>
              <a:path w="2875279">
                <a:moveTo>
                  <a:pt x="0" y="0"/>
                </a:moveTo>
                <a:lnTo>
                  <a:pt x="2875280" y="0"/>
                </a:lnTo>
              </a:path>
            </a:pathLst>
          </a:custGeom>
          <a:ln w="635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5741034" y="5561329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60"/>
                </a:lnTo>
              </a:path>
            </a:pathLst>
          </a:custGeom>
          <a:ln w="635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5737859" y="5558154"/>
            <a:ext cx="2875280" cy="0"/>
          </a:xfrm>
          <a:custGeom>
            <a:avLst/>
            <a:gdLst/>
            <a:ahLst/>
            <a:cxnLst/>
            <a:rect l="l" t="t" r="r" b="b"/>
            <a:pathLst>
              <a:path w="2875279">
                <a:moveTo>
                  <a:pt x="0" y="0"/>
                </a:moveTo>
                <a:lnTo>
                  <a:pt x="2875280" y="0"/>
                </a:lnTo>
              </a:path>
            </a:pathLst>
          </a:custGeom>
          <a:ln w="635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8609965" y="5561329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60"/>
                </a:lnTo>
              </a:path>
            </a:pathLst>
          </a:custGeom>
          <a:ln w="635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5744209" y="5860415"/>
            <a:ext cx="2862580" cy="0"/>
          </a:xfrm>
          <a:custGeom>
            <a:avLst/>
            <a:gdLst/>
            <a:ahLst/>
            <a:cxnLst/>
            <a:rect l="l" t="t" r="r" b="b"/>
            <a:pathLst>
              <a:path w="2862579">
                <a:moveTo>
                  <a:pt x="0" y="0"/>
                </a:moveTo>
                <a:lnTo>
                  <a:pt x="2862580" y="0"/>
                </a:lnTo>
              </a:path>
            </a:pathLst>
          </a:custGeom>
          <a:ln w="635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5746750" y="5566409"/>
            <a:ext cx="0" cy="290830"/>
          </a:xfrm>
          <a:custGeom>
            <a:avLst/>
            <a:gdLst/>
            <a:ahLst/>
            <a:cxnLst/>
            <a:rect l="l" t="t" r="r" b="b"/>
            <a:pathLst>
              <a:path h="290829">
                <a:moveTo>
                  <a:pt x="0" y="0"/>
                </a:moveTo>
                <a:lnTo>
                  <a:pt x="0" y="290829"/>
                </a:lnTo>
              </a:path>
            </a:pathLst>
          </a:custGeom>
          <a:ln w="507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5744209" y="5563870"/>
            <a:ext cx="2862580" cy="0"/>
          </a:xfrm>
          <a:custGeom>
            <a:avLst/>
            <a:gdLst/>
            <a:ahLst/>
            <a:cxnLst/>
            <a:rect l="l" t="t" r="r" b="b"/>
            <a:pathLst>
              <a:path w="2862579">
                <a:moveTo>
                  <a:pt x="0" y="0"/>
                </a:moveTo>
                <a:lnTo>
                  <a:pt x="2862580" y="0"/>
                </a:lnTo>
              </a:path>
            </a:pathLst>
          </a:custGeom>
          <a:ln w="508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8603615" y="5566409"/>
            <a:ext cx="0" cy="290830"/>
          </a:xfrm>
          <a:custGeom>
            <a:avLst/>
            <a:gdLst/>
            <a:ahLst/>
            <a:cxnLst/>
            <a:rect l="l" t="t" r="r" b="b"/>
            <a:pathLst>
              <a:path h="290829">
                <a:moveTo>
                  <a:pt x="0" y="0"/>
                </a:moveTo>
                <a:lnTo>
                  <a:pt x="0" y="290829"/>
                </a:lnTo>
              </a:path>
            </a:pathLst>
          </a:custGeom>
          <a:ln w="635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5749290" y="5854065"/>
            <a:ext cx="2851150" cy="0"/>
          </a:xfrm>
          <a:custGeom>
            <a:avLst/>
            <a:gdLst/>
            <a:ahLst/>
            <a:cxnLst/>
            <a:rect l="l" t="t" r="r" b="b"/>
            <a:pathLst>
              <a:path w="2851150">
                <a:moveTo>
                  <a:pt x="0" y="0"/>
                </a:moveTo>
                <a:lnTo>
                  <a:pt x="2851150" y="0"/>
                </a:lnTo>
              </a:path>
            </a:pathLst>
          </a:custGeom>
          <a:ln w="635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5752465" y="5572759"/>
            <a:ext cx="0" cy="278130"/>
          </a:xfrm>
          <a:custGeom>
            <a:avLst/>
            <a:gdLst/>
            <a:ahLst/>
            <a:cxnLst/>
            <a:rect l="l" t="t" r="r" b="b"/>
            <a:pathLst>
              <a:path h="278129">
                <a:moveTo>
                  <a:pt x="0" y="0"/>
                </a:moveTo>
                <a:lnTo>
                  <a:pt x="0" y="278129"/>
                </a:lnTo>
              </a:path>
            </a:pathLst>
          </a:custGeom>
          <a:ln w="635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5749290" y="5569584"/>
            <a:ext cx="2851150" cy="0"/>
          </a:xfrm>
          <a:custGeom>
            <a:avLst/>
            <a:gdLst/>
            <a:ahLst/>
            <a:cxnLst/>
            <a:rect l="l" t="t" r="r" b="b"/>
            <a:pathLst>
              <a:path w="2851150">
                <a:moveTo>
                  <a:pt x="0" y="0"/>
                </a:moveTo>
                <a:lnTo>
                  <a:pt x="2851150" y="0"/>
                </a:lnTo>
              </a:path>
            </a:pathLst>
          </a:custGeom>
          <a:ln w="635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8597900" y="5572759"/>
            <a:ext cx="0" cy="278130"/>
          </a:xfrm>
          <a:custGeom>
            <a:avLst/>
            <a:gdLst/>
            <a:ahLst/>
            <a:cxnLst/>
            <a:rect l="l" t="t" r="r" b="b"/>
            <a:pathLst>
              <a:path h="278129">
                <a:moveTo>
                  <a:pt x="0" y="0"/>
                </a:moveTo>
                <a:lnTo>
                  <a:pt x="0" y="278129"/>
                </a:lnTo>
              </a:path>
            </a:pathLst>
          </a:custGeom>
          <a:ln w="508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5755640" y="5848350"/>
            <a:ext cx="2839720" cy="0"/>
          </a:xfrm>
          <a:custGeom>
            <a:avLst/>
            <a:gdLst/>
            <a:ahLst/>
            <a:cxnLst/>
            <a:rect l="l" t="t" r="r" b="b"/>
            <a:pathLst>
              <a:path w="2839720">
                <a:moveTo>
                  <a:pt x="0" y="0"/>
                </a:moveTo>
                <a:lnTo>
                  <a:pt x="2839719" y="0"/>
                </a:lnTo>
              </a:path>
            </a:pathLst>
          </a:custGeom>
          <a:ln w="507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5758815" y="5579109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699"/>
                </a:lnTo>
              </a:path>
            </a:pathLst>
          </a:custGeom>
          <a:ln w="6350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5755640" y="5575934"/>
            <a:ext cx="2839720" cy="0"/>
          </a:xfrm>
          <a:custGeom>
            <a:avLst/>
            <a:gdLst/>
            <a:ahLst/>
            <a:cxnLst/>
            <a:rect l="l" t="t" r="r" b="b"/>
            <a:pathLst>
              <a:path w="2839720">
                <a:moveTo>
                  <a:pt x="0" y="0"/>
                </a:moveTo>
                <a:lnTo>
                  <a:pt x="2839719" y="0"/>
                </a:lnTo>
              </a:path>
            </a:pathLst>
          </a:custGeom>
          <a:ln w="6350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8592184" y="5579109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699"/>
                </a:lnTo>
              </a:path>
            </a:pathLst>
          </a:custGeom>
          <a:ln w="6350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5761990" y="5842634"/>
            <a:ext cx="2827020" cy="0"/>
          </a:xfrm>
          <a:custGeom>
            <a:avLst/>
            <a:gdLst/>
            <a:ahLst/>
            <a:cxnLst/>
            <a:rect l="l" t="t" r="r" b="b"/>
            <a:pathLst>
              <a:path w="2827020">
                <a:moveTo>
                  <a:pt x="0" y="0"/>
                </a:moveTo>
                <a:lnTo>
                  <a:pt x="2827019" y="0"/>
                </a:lnTo>
              </a:path>
            </a:pathLst>
          </a:custGeom>
          <a:ln w="635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5765165" y="5585459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999"/>
                </a:lnTo>
              </a:path>
            </a:pathLst>
          </a:custGeom>
          <a:ln w="635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5761990" y="5582284"/>
            <a:ext cx="2827020" cy="0"/>
          </a:xfrm>
          <a:custGeom>
            <a:avLst/>
            <a:gdLst/>
            <a:ahLst/>
            <a:cxnLst/>
            <a:rect l="l" t="t" r="r" b="b"/>
            <a:pathLst>
              <a:path w="2827020">
                <a:moveTo>
                  <a:pt x="0" y="0"/>
                </a:moveTo>
                <a:lnTo>
                  <a:pt x="2827019" y="0"/>
                </a:lnTo>
              </a:path>
            </a:pathLst>
          </a:custGeom>
          <a:ln w="635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8585834" y="5585459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999"/>
                </a:lnTo>
              </a:path>
            </a:pathLst>
          </a:custGeom>
          <a:ln w="635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5768340" y="5836284"/>
            <a:ext cx="2814320" cy="0"/>
          </a:xfrm>
          <a:custGeom>
            <a:avLst/>
            <a:gdLst/>
            <a:ahLst/>
            <a:cxnLst/>
            <a:rect l="l" t="t" r="r" b="b"/>
            <a:pathLst>
              <a:path w="2814320">
                <a:moveTo>
                  <a:pt x="0" y="0"/>
                </a:moveTo>
                <a:lnTo>
                  <a:pt x="2814319" y="0"/>
                </a:lnTo>
              </a:path>
            </a:pathLst>
          </a:custGeom>
          <a:ln w="6350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5770879" y="5590540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2570"/>
                </a:lnTo>
              </a:path>
            </a:pathLst>
          </a:custGeom>
          <a:ln w="5080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5768340" y="5588000"/>
            <a:ext cx="2814320" cy="0"/>
          </a:xfrm>
          <a:custGeom>
            <a:avLst/>
            <a:gdLst/>
            <a:ahLst/>
            <a:cxnLst/>
            <a:rect l="l" t="t" r="r" b="b"/>
            <a:pathLst>
              <a:path w="2814320">
                <a:moveTo>
                  <a:pt x="0" y="0"/>
                </a:moveTo>
                <a:lnTo>
                  <a:pt x="2814319" y="0"/>
                </a:lnTo>
              </a:path>
            </a:pathLst>
          </a:custGeom>
          <a:ln w="507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8579484" y="5590540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2570"/>
                </a:lnTo>
              </a:path>
            </a:pathLst>
          </a:custGeom>
          <a:ln w="6350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5773420" y="5829934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889" y="0"/>
                </a:lnTo>
              </a:path>
            </a:pathLst>
          </a:custGeom>
          <a:ln w="635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5776595" y="5596890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70"/>
                </a:lnTo>
              </a:path>
            </a:pathLst>
          </a:custGeom>
          <a:ln w="635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5773420" y="5593715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889" y="0"/>
                </a:lnTo>
              </a:path>
            </a:pathLst>
          </a:custGeom>
          <a:ln w="635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8573134" y="5596890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70"/>
                </a:lnTo>
              </a:path>
            </a:pathLst>
          </a:custGeom>
          <a:ln w="635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5779770" y="5823584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90189" y="0"/>
                </a:lnTo>
              </a:path>
            </a:pathLst>
          </a:custGeom>
          <a:ln w="635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5782945" y="560324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70"/>
                </a:lnTo>
              </a:path>
            </a:pathLst>
          </a:custGeom>
          <a:ln w="635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5779770" y="5600065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>
                <a:moveTo>
                  <a:pt x="0" y="0"/>
                </a:moveTo>
                <a:lnTo>
                  <a:pt x="2790189" y="0"/>
                </a:lnTo>
              </a:path>
            </a:pathLst>
          </a:custGeom>
          <a:ln w="635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8567419" y="560324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70"/>
                </a:lnTo>
              </a:path>
            </a:pathLst>
          </a:custGeom>
          <a:ln w="5079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786120" y="5817870"/>
            <a:ext cx="2778760" cy="0"/>
          </a:xfrm>
          <a:custGeom>
            <a:avLst/>
            <a:gdLst/>
            <a:ahLst/>
            <a:cxnLst/>
            <a:rect l="l" t="t" r="r" b="b"/>
            <a:pathLst>
              <a:path w="2778759">
                <a:moveTo>
                  <a:pt x="0" y="0"/>
                </a:moveTo>
                <a:lnTo>
                  <a:pt x="2778759" y="0"/>
                </a:lnTo>
              </a:path>
            </a:pathLst>
          </a:custGeom>
          <a:ln w="508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5789295" y="5609590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40"/>
                </a:lnTo>
              </a:path>
            </a:pathLst>
          </a:custGeom>
          <a:ln w="635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786120" y="5606415"/>
            <a:ext cx="2778760" cy="0"/>
          </a:xfrm>
          <a:custGeom>
            <a:avLst/>
            <a:gdLst/>
            <a:ahLst/>
            <a:cxnLst/>
            <a:rect l="l" t="t" r="r" b="b"/>
            <a:pathLst>
              <a:path w="2778759">
                <a:moveTo>
                  <a:pt x="0" y="0"/>
                </a:moveTo>
                <a:lnTo>
                  <a:pt x="2778759" y="0"/>
                </a:lnTo>
              </a:path>
            </a:pathLst>
          </a:custGeom>
          <a:ln w="635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8561705" y="5609590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40"/>
                </a:lnTo>
              </a:path>
            </a:pathLst>
          </a:custGeom>
          <a:ln w="635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5792470" y="5812154"/>
            <a:ext cx="2766060" cy="0"/>
          </a:xfrm>
          <a:custGeom>
            <a:avLst/>
            <a:gdLst/>
            <a:ahLst/>
            <a:cxnLst/>
            <a:rect l="l" t="t" r="r" b="b"/>
            <a:pathLst>
              <a:path w="2766059">
                <a:moveTo>
                  <a:pt x="0" y="0"/>
                </a:moveTo>
                <a:lnTo>
                  <a:pt x="2766059" y="0"/>
                </a:lnTo>
              </a:path>
            </a:pathLst>
          </a:custGeom>
          <a:ln w="635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795009" y="5614670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0"/>
                </a:moveTo>
                <a:lnTo>
                  <a:pt x="0" y="194309"/>
                </a:lnTo>
              </a:path>
            </a:pathLst>
          </a:custGeom>
          <a:ln w="5079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792470" y="5612129"/>
            <a:ext cx="2766060" cy="0"/>
          </a:xfrm>
          <a:custGeom>
            <a:avLst/>
            <a:gdLst/>
            <a:ahLst/>
            <a:cxnLst/>
            <a:rect l="l" t="t" r="r" b="b"/>
            <a:pathLst>
              <a:path w="2766059">
                <a:moveTo>
                  <a:pt x="0" y="0"/>
                </a:moveTo>
                <a:lnTo>
                  <a:pt x="2766059" y="0"/>
                </a:lnTo>
              </a:path>
            </a:pathLst>
          </a:custGeom>
          <a:ln w="508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8555355" y="5614670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0"/>
                </a:moveTo>
                <a:lnTo>
                  <a:pt x="0" y="194309"/>
                </a:lnTo>
              </a:path>
            </a:pathLst>
          </a:custGeom>
          <a:ln w="635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797550" y="5805804"/>
            <a:ext cx="2754630" cy="0"/>
          </a:xfrm>
          <a:custGeom>
            <a:avLst/>
            <a:gdLst/>
            <a:ahLst/>
            <a:cxnLst/>
            <a:rect l="l" t="t" r="r" b="b"/>
            <a:pathLst>
              <a:path w="2754629">
                <a:moveTo>
                  <a:pt x="0" y="0"/>
                </a:moveTo>
                <a:lnTo>
                  <a:pt x="2754629" y="0"/>
                </a:lnTo>
              </a:path>
            </a:pathLst>
          </a:custGeom>
          <a:ln w="635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800725" y="5621020"/>
            <a:ext cx="0" cy="181610"/>
          </a:xfrm>
          <a:custGeom>
            <a:avLst/>
            <a:gdLst/>
            <a:ahLst/>
            <a:cxnLst/>
            <a:rect l="l" t="t" r="r" b="b"/>
            <a:pathLst>
              <a:path h="181610">
                <a:moveTo>
                  <a:pt x="0" y="0"/>
                </a:moveTo>
                <a:lnTo>
                  <a:pt x="0" y="181609"/>
                </a:lnTo>
              </a:path>
            </a:pathLst>
          </a:custGeom>
          <a:ln w="635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797550" y="5617845"/>
            <a:ext cx="2754630" cy="0"/>
          </a:xfrm>
          <a:custGeom>
            <a:avLst/>
            <a:gdLst/>
            <a:ahLst/>
            <a:cxnLst/>
            <a:rect l="l" t="t" r="r" b="b"/>
            <a:pathLst>
              <a:path w="2754629">
                <a:moveTo>
                  <a:pt x="0" y="0"/>
                </a:moveTo>
                <a:lnTo>
                  <a:pt x="2754629" y="0"/>
                </a:lnTo>
              </a:path>
            </a:pathLst>
          </a:custGeom>
          <a:ln w="635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8549005" y="5621020"/>
            <a:ext cx="0" cy="181610"/>
          </a:xfrm>
          <a:custGeom>
            <a:avLst/>
            <a:gdLst/>
            <a:ahLst/>
            <a:cxnLst/>
            <a:rect l="l" t="t" r="r" b="b"/>
            <a:pathLst>
              <a:path h="181610">
                <a:moveTo>
                  <a:pt x="0" y="0"/>
                </a:moveTo>
                <a:lnTo>
                  <a:pt x="0" y="181609"/>
                </a:lnTo>
              </a:path>
            </a:pathLst>
          </a:custGeom>
          <a:ln w="635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803900" y="5799454"/>
            <a:ext cx="2741930" cy="0"/>
          </a:xfrm>
          <a:custGeom>
            <a:avLst/>
            <a:gdLst/>
            <a:ahLst/>
            <a:cxnLst/>
            <a:rect l="l" t="t" r="r" b="b"/>
            <a:pathLst>
              <a:path w="2741929">
                <a:moveTo>
                  <a:pt x="0" y="0"/>
                </a:moveTo>
                <a:lnTo>
                  <a:pt x="2741929" y="0"/>
                </a:lnTo>
              </a:path>
            </a:pathLst>
          </a:custGeom>
          <a:ln w="635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807075" y="562737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09"/>
                </a:lnTo>
              </a:path>
            </a:pathLst>
          </a:custGeom>
          <a:ln w="635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803900" y="5624195"/>
            <a:ext cx="2741930" cy="0"/>
          </a:xfrm>
          <a:custGeom>
            <a:avLst/>
            <a:gdLst/>
            <a:ahLst/>
            <a:cxnLst/>
            <a:rect l="l" t="t" r="r" b="b"/>
            <a:pathLst>
              <a:path w="2741929">
                <a:moveTo>
                  <a:pt x="0" y="0"/>
                </a:moveTo>
                <a:lnTo>
                  <a:pt x="2741929" y="0"/>
                </a:lnTo>
              </a:path>
            </a:pathLst>
          </a:custGeom>
          <a:ln w="635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8543290" y="562737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09"/>
                </a:lnTo>
              </a:path>
            </a:pathLst>
          </a:custGeom>
          <a:ln w="507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810250" y="5793740"/>
            <a:ext cx="2730500" cy="0"/>
          </a:xfrm>
          <a:custGeom>
            <a:avLst/>
            <a:gdLst/>
            <a:ahLst/>
            <a:cxnLst/>
            <a:rect l="l" t="t" r="r" b="b"/>
            <a:pathLst>
              <a:path w="2730500">
                <a:moveTo>
                  <a:pt x="0" y="0"/>
                </a:moveTo>
                <a:lnTo>
                  <a:pt x="2730500" y="0"/>
                </a:lnTo>
              </a:path>
            </a:pathLst>
          </a:custGeom>
          <a:ln w="5079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813425" y="5633720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479"/>
                </a:lnTo>
              </a:path>
            </a:pathLst>
          </a:custGeom>
          <a:ln w="635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810250" y="5630545"/>
            <a:ext cx="2730500" cy="0"/>
          </a:xfrm>
          <a:custGeom>
            <a:avLst/>
            <a:gdLst/>
            <a:ahLst/>
            <a:cxnLst/>
            <a:rect l="l" t="t" r="r" b="b"/>
            <a:pathLst>
              <a:path w="2730500">
                <a:moveTo>
                  <a:pt x="0" y="0"/>
                </a:moveTo>
                <a:lnTo>
                  <a:pt x="2730500" y="0"/>
                </a:lnTo>
              </a:path>
            </a:pathLst>
          </a:custGeom>
          <a:ln w="635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8537575" y="5633720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479"/>
                </a:lnTo>
              </a:path>
            </a:pathLst>
          </a:custGeom>
          <a:ln w="635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816600" y="5788025"/>
            <a:ext cx="2717800" cy="0"/>
          </a:xfrm>
          <a:custGeom>
            <a:avLst/>
            <a:gdLst/>
            <a:ahLst/>
            <a:cxnLst/>
            <a:rect l="l" t="t" r="r" b="b"/>
            <a:pathLst>
              <a:path w="2717800">
                <a:moveTo>
                  <a:pt x="0" y="0"/>
                </a:moveTo>
                <a:lnTo>
                  <a:pt x="2717800" y="0"/>
                </a:lnTo>
              </a:path>
            </a:pathLst>
          </a:custGeom>
          <a:ln w="635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819775" y="5640070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635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816600" y="5636895"/>
            <a:ext cx="2717800" cy="0"/>
          </a:xfrm>
          <a:custGeom>
            <a:avLst/>
            <a:gdLst/>
            <a:ahLst/>
            <a:cxnLst/>
            <a:rect l="l" t="t" r="r" b="b"/>
            <a:pathLst>
              <a:path w="2717800">
                <a:moveTo>
                  <a:pt x="0" y="0"/>
                </a:moveTo>
                <a:lnTo>
                  <a:pt x="2717800" y="0"/>
                </a:lnTo>
              </a:path>
            </a:pathLst>
          </a:custGeom>
          <a:ln w="635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8531225" y="5640070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635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822950" y="5781675"/>
            <a:ext cx="2705100" cy="0"/>
          </a:xfrm>
          <a:custGeom>
            <a:avLst/>
            <a:gdLst/>
            <a:ahLst/>
            <a:cxnLst/>
            <a:rect l="l" t="t" r="r" b="b"/>
            <a:pathLst>
              <a:path w="2705100">
                <a:moveTo>
                  <a:pt x="0" y="0"/>
                </a:moveTo>
                <a:lnTo>
                  <a:pt x="2705100" y="0"/>
                </a:lnTo>
              </a:path>
            </a:pathLst>
          </a:custGeom>
          <a:ln w="635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825490" y="5645150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5079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822950" y="5642609"/>
            <a:ext cx="2705100" cy="0"/>
          </a:xfrm>
          <a:custGeom>
            <a:avLst/>
            <a:gdLst/>
            <a:ahLst/>
            <a:cxnLst/>
            <a:rect l="l" t="t" r="r" b="b"/>
            <a:pathLst>
              <a:path w="2705100">
                <a:moveTo>
                  <a:pt x="0" y="0"/>
                </a:moveTo>
                <a:lnTo>
                  <a:pt x="2705100" y="0"/>
                </a:lnTo>
              </a:path>
            </a:pathLst>
          </a:custGeom>
          <a:ln w="508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8524875" y="5645150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635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828029" y="5775325"/>
            <a:ext cx="2693670" cy="0"/>
          </a:xfrm>
          <a:custGeom>
            <a:avLst/>
            <a:gdLst/>
            <a:ahLst/>
            <a:cxnLst/>
            <a:rect l="l" t="t" r="r" b="b"/>
            <a:pathLst>
              <a:path w="2693670">
                <a:moveTo>
                  <a:pt x="0" y="0"/>
                </a:moveTo>
                <a:lnTo>
                  <a:pt x="2693670" y="0"/>
                </a:lnTo>
              </a:path>
            </a:pathLst>
          </a:custGeom>
          <a:ln w="635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5831204" y="565150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635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5828029" y="5648325"/>
            <a:ext cx="2693670" cy="0"/>
          </a:xfrm>
          <a:custGeom>
            <a:avLst/>
            <a:gdLst/>
            <a:ahLst/>
            <a:cxnLst/>
            <a:rect l="l" t="t" r="r" b="b"/>
            <a:pathLst>
              <a:path w="2693670">
                <a:moveTo>
                  <a:pt x="0" y="0"/>
                </a:moveTo>
                <a:lnTo>
                  <a:pt x="2693670" y="0"/>
                </a:lnTo>
              </a:path>
            </a:pathLst>
          </a:custGeom>
          <a:ln w="635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8519159" y="565150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5079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5834379" y="5769609"/>
            <a:ext cx="2682240" cy="0"/>
          </a:xfrm>
          <a:custGeom>
            <a:avLst/>
            <a:gdLst/>
            <a:ahLst/>
            <a:cxnLst/>
            <a:rect l="l" t="t" r="r" b="b"/>
            <a:pathLst>
              <a:path w="2682240">
                <a:moveTo>
                  <a:pt x="0" y="0"/>
                </a:moveTo>
                <a:lnTo>
                  <a:pt x="2682240" y="0"/>
                </a:lnTo>
              </a:path>
            </a:pathLst>
          </a:custGeom>
          <a:ln w="508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5837554" y="56578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635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5834379" y="5654675"/>
            <a:ext cx="2682240" cy="0"/>
          </a:xfrm>
          <a:custGeom>
            <a:avLst/>
            <a:gdLst/>
            <a:ahLst/>
            <a:cxnLst/>
            <a:rect l="l" t="t" r="r" b="b"/>
            <a:pathLst>
              <a:path w="2682240">
                <a:moveTo>
                  <a:pt x="0" y="0"/>
                </a:moveTo>
                <a:lnTo>
                  <a:pt x="2682240" y="0"/>
                </a:lnTo>
              </a:path>
            </a:pathLst>
          </a:custGeom>
          <a:ln w="635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8513444" y="56578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635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5840729" y="5763895"/>
            <a:ext cx="2669540" cy="0"/>
          </a:xfrm>
          <a:custGeom>
            <a:avLst/>
            <a:gdLst/>
            <a:ahLst/>
            <a:cxnLst/>
            <a:rect l="l" t="t" r="r" b="b"/>
            <a:pathLst>
              <a:path w="2669540">
                <a:moveTo>
                  <a:pt x="0" y="0"/>
                </a:moveTo>
                <a:lnTo>
                  <a:pt x="2669540" y="0"/>
                </a:lnTo>
              </a:path>
            </a:pathLst>
          </a:custGeom>
          <a:ln w="635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5843904" y="5664200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19"/>
                </a:lnTo>
              </a:path>
            </a:pathLst>
          </a:custGeom>
          <a:ln w="635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5840729" y="5661025"/>
            <a:ext cx="2669540" cy="0"/>
          </a:xfrm>
          <a:custGeom>
            <a:avLst/>
            <a:gdLst/>
            <a:ahLst/>
            <a:cxnLst/>
            <a:rect l="l" t="t" r="r" b="b"/>
            <a:pathLst>
              <a:path w="2669540">
                <a:moveTo>
                  <a:pt x="0" y="0"/>
                </a:moveTo>
                <a:lnTo>
                  <a:pt x="2669540" y="0"/>
                </a:lnTo>
              </a:path>
            </a:pathLst>
          </a:custGeom>
          <a:ln w="635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8507094" y="5664200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19"/>
                </a:lnTo>
              </a:path>
            </a:pathLst>
          </a:custGeom>
          <a:ln w="635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5847079" y="5757545"/>
            <a:ext cx="2656840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840" y="0"/>
                </a:lnTo>
              </a:path>
            </a:pathLst>
          </a:custGeom>
          <a:ln w="6350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5847079" y="5670550"/>
            <a:ext cx="6350" cy="83820"/>
          </a:xfrm>
          <a:custGeom>
            <a:avLst/>
            <a:gdLst/>
            <a:ahLst/>
            <a:cxnLst/>
            <a:rect l="l" t="t" r="r" b="b"/>
            <a:pathLst>
              <a:path w="6350" h="83820">
                <a:moveTo>
                  <a:pt x="0" y="83819"/>
                </a:moveTo>
                <a:lnTo>
                  <a:pt x="6350" y="83819"/>
                </a:lnTo>
                <a:lnTo>
                  <a:pt x="6350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905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5847079" y="5667375"/>
            <a:ext cx="2656840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840" y="0"/>
                </a:lnTo>
              </a:path>
            </a:pathLst>
          </a:custGeom>
          <a:ln w="6350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8497569" y="5670550"/>
            <a:ext cx="6350" cy="83820"/>
          </a:xfrm>
          <a:custGeom>
            <a:avLst/>
            <a:gdLst/>
            <a:ahLst/>
            <a:cxnLst/>
            <a:rect l="l" t="t" r="r" b="b"/>
            <a:pathLst>
              <a:path w="6350" h="83820">
                <a:moveTo>
                  <a:pt x="6350" y="0"/>
                </a:moveTo>
                <a:lnTo>
                  <a:pt x="0" y="0"/>
                </a:lnTo>
                <a:lnTo>
                  <a:pt x="0" y="83819"/>
                </a:lnTo>
                <a:lnTo>
                  <a:pt x="6350" y="83819"/>
                </a:lnTo>
                <a:lnTo>
                  <a:pt x="6350" y="0"/>
                </a:lnTo>
                <a:close/>
              </a:path>
            </a:pathLst>
          </a:custGeom>
          <a:solidFill>
            <a:srgbClr val="905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853429" y="5751195"/>
            <a:ext cx="2644140" cy="0"/>
          </a:xfrm>
          <a:custGeom>
            <a:avLst/>
            <a:gdLst/>
            <a:ahLst/>
            <a:cxnLst/>
            <a:rect l="l" t="t" r="r" b="b"/>
            <a:pathLst>
              <a:path w="2644140">
                <a:moveTo>
                  <a:pt x="0" y="0"/>
                </a:moveTo>
                <a:lnTo>
                  <a:pt x="2644140" y="0"/>
                </a:lnTo>
              </a:path>
            </a:pathLst>
          </a:custGeom>
          <a:ln w="635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5853429" y="5675629"/>
            <a:ext cx="5080" cy="72390"/>
          </a:xfrm>
          <a:custGeom>
            <a:avLst/>
            <a:gdLst/>
            <a:ahLst/>
            <a:cxnLst/>
            <a:rect l="l" t="t" r="r" b="b"/>
            <a:pathLst>
              <a:path w="5079" h="72389">
                <a:moveTo>
                  <a:pt x="0" y="72390"/>
                </a:moveTo>
                <a:lnTo>
                  <a:pt x="5080" y="72390"/>
                </a:lnTo>
                <a:lnTo>
                  <a:pt x="5080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</a:pathLst>
          </a:custGeom>
          <a:solidFill>
            <a:srgbClr val="916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853429" y="5673090"/>
            <a:ext cx="2644140" cy="0"/>
          </a:xfrm>
          <a:custGeom>
            <a:avLst/>
            <a:gdLst/>
            <a:ahLst/>
            <a:cxnLst/>
            <a:rect l="l" t="t" r="r" b="b"/>
            <a:pathLst>
              <a:path w="2644140">
                <a:moveTo>
                  <a:pt x="0" y="0"/>
                </a:moveTo>
                <a:lnTo>
                  <a:pt x="2644140" y="0"/>
                </a:lnTo>
              </a:path>
            </a:pathLst>
          </a:custGeom>
          <a:ln w="5079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8491219" y="5675629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89">
                <a:moveTo>
                  <a:pt x="6350" y="0"/>
                </a:moveTo>
                <a:lnTo>
                  <a:pt x="0" y="0"/>
                </a:lnTo>
                <a:lnTo>
                  <a:pt x="0" y="72390"/>
                </a:lnTo>
                <a:lnTo>
                  <a:pt x="6350" y="72390"/>
                </a:lnTo>
                <a:lnTo>
                  <a:pt x="6350" y="0"/>
                </a:lnTo>
                <a:close/>
              </a:path>
            </a:pathLst>
          </a:custGeom>
          <a:solidFill>
            <a:srgbClr val="916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858509" y="5745479"/>
            <a:ext cx="2632710" cy="0"/>
          </a:xfrm>
          <a:custGeom>
            <a:avLst/>
            <a:gdLst/>
            <a:ahLst/>
            <a:cxnLst/>
            <a:rect l="l" t="t" r="r" b="b"/>
            <a:pathLst>
              <a:path w="2632709">
                <a:moveTo>
                  <a:pt x="0" y="0"/>
                </a:moveTo>
                <a:lnTo>
                  <a:pt x="2632710" y="0"/>
                </a:lnTo>
              </a:path>
            </a:pathLst>
          </a:custGeom>
          <a:ln w="5080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5858509" y="5681979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0" y="60960"/>
                </a:moveTo>
                <a:lnTo>
                  <a:pt x="6350" y="60960"/>
                </a:lnTo>
                <a:lnTo>
                  <a:pt x="6350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926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858509" y="5678804"/>
            <a:ext cx="2632710" cy="0"/>
          </a:xfrm>
          <a:custGeom>
            <a:avLst/>
            <a:gdLst/>
            <a:ahLst/>
            <a:cxnLst/>
            <a:rect l="l" t="t" r="r" b="b"/>
            <a:pathLst>
              <a:path w="2632709">
                <a:moveTo>
                  <a:pt x="0" y="0"/>
                </a:moveTo>
                <a:lnTo>
                  <a:pt x="2632710" y="0"/>
                </a:lnTo>
              </a:path>
            </a:pathLst>
          </a:custGeom>
          <a:ln w="6350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8486140" y="5681979"/>
            <a:ext cx="5080" cy="60960"/>
          </a:xfrm>
          <a:custGeom>
            <a:avLst/>
            <a:gdLst/>
            <a:ahLst/>
            <a:cxnLst/>
            <a:rect l="l" t="t" r="r" b="b"/>
            <a:pathLst>
              <a:path w="5079" h="60960">
                <a:moveTo>
                  <a:pt x="5079" y="0"/>
                </a:moveTo>
                <a:lnTo>
                  <a:pt x="0" y="0"/>
                </a:lnTo>
                <a:lnTo>
                  <a:pt x="0" y="60960"/>
                </a:lnTo>
                <a:lnTo>
                  <a:pt x="5079" y="60960"/>
                </a:lnTo>
                <a:lnTo>
                  <a:pt x="5079" y="0"/>
                </a:lnTo>
                <a:close/>
              </a:path>
            </a:pathLst>
          </a:custGeom>
          <a:solidFill>
            <a:srgbClr val="926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5864859" y="5739765"/>
            <a:ext cx="2621280" cy="0"/>
          </a:xfrm>
          <a:custGeom>
            <a:avLst/>
            <a:gdLst/>
            <a:ahLst/>
            <a:cxnLst/>
            <a:rect l="l" t="t" r="r" b="b"/>
            <a:pathLst>
              <a:path w="2621279">
                <a:moveTo>
                  <a:pt x="0" y="0"/>
                </a:moveTo>
                <a:lnTo>
                  <a:pt x="2621280" y="0"/>
                </a:lnTo>
              </a:path>
            </a:pathLst>
          </a:custGeom>
          <a:ln w="6350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5864859" y="5688329"/>
            <a:ext cx="6350" cy="48260"/>
          </a:xfrm>
          <a:custGeom>
            <a:avLst/>
            <a:gdLst/>
            <a:ahLst/>
            <a:cxnLst/>
            <a:rect l="l" t="t" r="r" b="b"/>
            <a:pathLst>
              <a:path w="6350" h="48260">
                <a:moveTo>
                  <a:pt x="0" y="48260"/>
                </a:moveTo>
                <a:lnTo>
                  <a:pt x="6350" y="48260"/>
                </a:lnTo>
                <a:lnTo>
                  <a:pt x="6350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864859" y="5685154"/>
            <a:ext cx="2621280" cy="0"/>
          </a:xfrm>
          <a:custGeom>
            <a:avLst/>
            <a:gdLst/>
            <a:ahLst/>
            <a:cxnLst/>
            <a:rect l="l" t="t" r="r" b="b"/>
            <a:pathLst>
              <a:path w="2621279">
                <a:moveTo>
                  <a:pt x="0" y="0"/>
                </a:moveTo>
                <a:lnTo>
                  <a:pt x="2621280" y="0"/>
                </a:lnTo>
              </a:path>
            </a:pathLst>
          </a:custGeom>
          <a:ln w="6350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8479790" y="5688329"/>
            <a:ext cx="6350" cy="48260"/>
          </a:xfrm>
          <a:custGeom>
            <a:avLst/>
            <a:gdLst/>
            <a:ahLst/>
            <a:cxnLst/>
            <a:rect l="l" t="t" r="r" b="b"/>
            <a:pathLst>
              <a:path w="6350" h="48260">
                <a:moveTo>
                  <a:pt x="6350" y="0"/>
                </a:moveTo>
                <a:lnTo>
                  <a:pt x="0" y="0"/>
                </a:lnTo>
                <a:lnTo>
                  <a:pt x="0" y="48260"/>
                </a:lnTo>
                <a:lnTo>
                  <a:pt x="6350" y="48260"/>
                </a:lnTo>
                <a:lnTo>
                  <a:pt x="6350" y="0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871209" y="5733415"/>
            <a:ext cx="2608580" cy="0"/>
          </a:xfrm>
          <a:custGeom>
            <a:avLst/>
            <a:gdLst/>
            <a:ahLst/>
            <a:cxnLst/>
            <a:rect l="l" t="t" r="r" b="b"/>
            <a:pathLst>
              <a:path w="2608579">
                <a:moveTo>
                  <a:pt x="0" y="0"/>
                </a:moveTo>
                <a:lnTo>
                  <a:pt x="2608580" y="0"/>
                </a:lnTo>
              </a:path>
            </a:pathLst>
          </a:custGeom>
          <a:ln w="6350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5871209" y="5694679"/>
            <a:ext cx="6350" cy="35560"/>
          </a:xfrm>
          <a:custGeom>
            <a:avLst/>
            <a:gdLst/>
            <a:ahLst/>
            <a:cxnLst/>
            <a:rect l="l" t="t" r="r" b="b"/>
            <a:pathLst>
              <a:path w="6350" h="35560">
                <a:moveTo>
                  <a:pt x="0" y="35560"/>
                </a:moveTo>
                <a:lnTo>
                  <a:pt x="6350" y="35560"/>
                </a:lnTo>
                <a:lnTo>
                  <a:pt x="635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871209" y="5691504"/>
            <a:ext cx="2608580" cy="0"/>
          </a:xfrm>
          <a:custGeom>
            <a:avLst/>
            <a:gdLst/>
            <a:ahLst/>
            <a:cxnLst/>
            <a:rect l="l" t="t" r="r" b="b"/>
            <a:pathLst>
              <a:path w="2608579">
                <a:moveTo>
                  <a:pt x="0" y="0"/>
                </a:moveTo>
                <a:lnTo>
                  <a:pt x="2608580" y="0"/>
                </a:lnTo>
              </a:path>
            </a:pathLst>
          </a:custGeom>
          <a:ln w="6350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8473440" y="5694679"/>
            <a:ext cx="6350" cy="35560"/>
          </a:xfrm>
          <a:custGeom>
            <a:avLst/>
            <a:gdLst/>
            <a:ahLst/>
            <a:cxnLst/>
            <a:rect l="l" t="t" r="r" b="b"/>
            <a:pathLst>
              <a:path w="6350" h="35560">
                <a:moveTo>
                  <a:pt x="6350" y="0"/>
                </a:moveTo>
                <a:lnTo>
                  <a:pt x="0" y="0"/>
                </a:lnTo>
                <a:lnTo>
                  <a:pt x="0" y="35560"/>
                </a:lnTo>
                <a:lnTo>
                  <a:pt x="6350" y="35560"/>
                </a:lnTo>
                <a:lnTo>
                  <a:pt x="6350" y="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5877559" y="5727065"/>
            <a:ext cx="2595880" cy="0"/>
          </a:xfrm>
          <a:custGeom>
            <a:avLst/>
            <a:gdLst/>
            <a:ahLst/>
            <a:cxnLst/>
            <a:rect l="l" t="t" r="r" b="b"/>
            <a:pathLst>
              <a:path w="2595879">
                <a:moveTo>
                  <a:pt x="0" y="0"/>
                </a:moveTo>
                <a:lnTo>
                  <a:pt x="2595880" y="0"/>
                </a:lnTo>
              </a:path>
            </a:pathLst>
          </a:custGeom>
          <a:ln w="6350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5877559" y="5699759"/>
            <a:ext cx="5080" cy="24130"/>
          </a:xfrm>
          <a:custGeom>
            <a:avLst/>
            <a:gdLst/>
            <a:ahLst/>
            <a:cxnLst/>
            <a:rect l="l" t="t" r="r" b="b"/>
            <a:pathLst>
              <a:path w="5079" h="24129">
                <a:moveTo>
                  <a:pt x="0" y="24129"/>
                </a:moveTo>
                <a:lnTo>
                  <a:pt x="5079" y="24129"/>
                </a:lnTo>
                <a:lnTo>
                  <a:pt x="5079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5877559" y="5697220"/>
            <a:ext cx="2595880" cy="0"/>
          </a:xfrm>
          <a:custGeom>
            <a:avLst/>
            <a:gdLst/>
            <a:ahLst/>
            <a:cxnLst/>
            <a:rect l="l" t="t" r="r" b="b"/>
            <a:pathLst>
              <a:path w="2595879">
                <a:moveTo>
                  <a:pt x="0" y="0"/>
                </a:moveTo>
                <a:lnTo>
                  <a:pt x="2595880" y="0"/>
                </a:lnTo>
              </a:path>
            </a:pathLst>
          </a:custGeom>
          <a:ln w="5080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8467090" y="5699759"/>
            <a:ext cx="6350" cy="24130"/>
          </a:xfrm>
          <a:custGeom>
            <a:avLst/>
            <a:gdLst/>
            <a:ahLst/>
            <a:cxnLst/>
            <a:rect l="l" t="t" r="r" b="b"/>
            <a:pathLst>
              <a:path w="6350" h="24129">
                <a:moveTo>
                  <a:pt x="6350" y="0"/>
                </a:moveTo>
                <a:lnTo>
                  <a:pt x="0" y="0"/>
                </a:lnTo>
                <a:lnTo>
                  <a:pt x="0" y="24129"/>
                </a:lnTo>
                <a:lnTo>
                  <a:pt x="6350" y="24129"/>
                </a:lnTo>
                <a:lnTo>
                  <a:pt x="6350" y="0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5882640" y="5720715"/>
            <a:ext cx="2584450" cy="0"/>
          </a:xfrm>
          <a:custGeom>
            <a:avLst/>
            <a:gdLst/>
            <a:ahLst/>
            <a:cxnLst/>
            <a:rect l="l" t="t" r="r" b="b"/>
            <a:pathLst>
              <a:path w="2584450">
                <a:moveTo>
                  <a:pt x="0" y="0"/>
                </a:moveTo>
                <a:lnTo>
                  <a:pt x="2584450" y="0"/>
                </a:lnTo>
              </a:path>
            </a:pathLst>
          </a:custGeom>
          <a:ln w="6350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5882640" y="5706109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29"/>
                </a:moveTo>
                <a:lnTo>
                  <a:pt x="6350" y="11429"/>
                </a:lnTo>
                <a:lnTo>
                  <a:pt x="635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966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5882640" y="5702934"/>
            <a:ext cx="2584450" cy="0"/>
          </a:xfrm>
          <a:custGeom>
            <a:avLst/>
            <a:gdLst/>
            <a:ahLst/>
            <a:cxnLst/>
            <a:rect l="l" t="t" r="r" b="b"/>
            <a:pathLst>
              <a:path w="2584450">
                <a:moveTo>
                  <a:pt x="0" y="0"/>
                </a:moveTo>
                <a:lnTo>
                  <a:pt x="2584450" y="0"/>
                </a:lnTo>
              </a:path>
            </a:pathLst>
          </a:custGeom>
          <a:ln w="6350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8462009" y="5706109"/>
            <a:ext cx="5080" cy="11430"/>
          </a:xfrm>
          <a:custGeom>
            <a:avLst/>
            <a:gdLst/>
            <a:ahLst/>
            <a:cxnLst/>
            <a:rect l="l" t="t" r="r" b="b"/>
            <a:pathLst>
              <a:path w="5079" h="11429">
                <a:moveTo>
                  <a:pt x="5080" y="0"/>
                </a:moveTo>
                <a:lnTo>
                  <a:pt x="0" y="0"/>
                </a:lnTo>
                <a:lnTo>
                  <a:pt x="0" y="11429"/>
                </a:lnTo>
                <a:lnTo>
                  <a:pt x="5080" y="11429"/>
                </a:lnTo>
                <a:lnTo>
                  <a:pt x="5080" y="0"/>
                </a:lnTo>
                <a:close/>
              </a:path>
            </a:pathLst>
          </a:custGeom>
          <a:solidFill>
            <a:srgbClr val="966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5392420" y="5209540"/>
            <a:ext cx="3566160" cy="1004569"/>
          </a:xfrm>
          <a:custGeom>
            <a:avLst/>
            <a:gdLst/>
            <a:ahLst/>
            <a:cxnLst/>
            <a:rect l="l" t="t" r="r" b="b"/>
            <a:pathLst>
              <a:path w="3566159" h="1004570">
                <a:moveTo>
                  <a:pt x="1783079" y="1004570"/>
                </a:moveTo>
                <a:lnTo>
                  <a:pt x="0" y="1004570"/>
                </a:lnTo>
                <a:lnTo>
                  <a:pt x="0" y="0"/>
                </a:lnTo>
                <a:lnTo>
                  <a:pt x="3566159" y="0"/>
                </a:lnTo>
                <a:lnTo>
                  <a:pt x="3566159" y="1004570"/>
                </a:lnTo>
                <a:lnTo>
                  <a:pt x="1783079" y="100457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 txBox="1"/>
          <p:nvPr/>
        </p:nvSpPr>
        <p:spPr>
          <a:xfrm>
            <a:off x="5661659" y="5500370"/>
            <a:ext cx="3033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9FC00"/>
                </a:solidFill>
                <a:latin typeface="Arial"/>
                <a:cs typeface="Arial"/>
              </a:rPr>
              <a:t>Ta</a:t>
            </a:r>
            <a:r>
              <a:rPr sz="2400" strike="sngStrike" spc="-25" dirty="0">
                <a:solidFill>
                  <a:srgbClr val="F9FC00"/>
                </a:solidFill>
                <a:latin typeface="Arial"/>
                <a:cs typeface="Arial"/>
              </a:rPr>
              <a:t>ke </a:t>
            </a:r>
            <a:r>
              <a:rPr sz="2400" strike="sngStrike" spc="-10" dirty="0">
                <a:solidFill>
                  <a:srgbClr val="F9FC00"/>
                </a:solidFill>
                <a:latin typeface="Arial"/>
                <a:cs typeface="Arial"/>
              </a:rPr>
              <a:t>corrective</a:t>
            </a:r>
            <a:r>
              <a:rPr sz="2400" strike="sngStrike" spc="-45" dirty="0">
                <a:solidFill>
                  <a:srgbClr val="F9FC00"/>
                </a:solidFill>
                <a:latin typeface="Arial"/>
                <a:cs typeface="Arial"/>
              </a:rPr>
              <a:t> action</a:t>
            </a:r>
            <a:r>
              <a:rPr sz="2400" strike="noStrike" spc="-45" dirty="0">
                <a:solidFill>
                  <a:srgbClr val="F9FC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00" name="object 1600"/>
          <p:cNvSpPr/>
          <p:nvPr/>
        </p:nvSpPr>
        <p:spPr>
          <a:xfrm>
            <a:off x="5392420" y="4745354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59">
                <a:moveTo>
                  <a:pt x="0" y="0"/>
                </a:moveTo>
                <a:lnTo>
                  <a:pt x="3566159" y="0"/>
                </a:lnTo>
              </a:path>
            </a:pathLst>
          </a:custGeom>
          <a:ln w="1650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5400040" y="3030220"/>
            <a:ext cx="0" cy="1706880"/>
          </a:xfrm>
          <a:custGeom>
            <a:avLst/>
            <a:gdLst/>
            <a:ahLst/>
            <a:cxnLst/>
            <a:rect l="l" t="t" r="r" b="b"/>
            <a:pathLst>
              <a:path h="1706879">
                <a:moveTo>
                  <a:pt x="0" y="0"/>
                </a:moveTo>
                <a:lnTo>
                  <a:pt x="0" y="1706880"/>
                </a:lnTo>
              </a:path>
            </a:pathLst>
          </a:custGeom>
          <a:ln w="1523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5392420" y="3022600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59">
                <a:moveTo>
                  <a:pt x="0" y="0"/>
                </a:moveTo>
                <a:lnTo>
                  <a:pt x="3566159" y="0"/>
                </a:lnTo>
              </a:path>
            </a:pathLst>
          </a:custGeom>
          <a:ln w="1523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8950959" y="3030220"/>
            <a:ext cx="0" cy="1706880"/>
          </a:xfrm>
          <a:custGeom>
            <a:avLst/>
            <a:gdLst/>
            <a:ahLst/>
            <a:cxnLst/>
            <a:rect l="l" t="t" r="r" b="b"/>
            <a:pathLst>
              <a:path h="1706879">
                <a:moveTo>
                  <a:pt x="0" y="0"/>
                </a:moveTo>
                <a:lnTo>
                  <a:pt x="0" y="1706879"/>
                </a:lnTo>
              </a:path>
            </a:pathLst>
          </a:custGeom>
          <a:ln w="1523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5407659" y="4729479"/>
            <a:ext cx="3535679" cy="0"/>
          </a:xfrm>
          <a:custGeom>
            <a:avLst/>
            <a:gdLst/>
            <a:ahLst/>
            <a:cxnLst/>
            <a:rect l="l" t="t" r="r" b="b"/>
            <a:pathLst>
              <a:path w="3535679">
                <a:moveTo>
                  <a:pt x="0" y="0"/>
                </a:moveTo>
                <a:lnTo>
                  <a:pt x="3535680" y="0"/>
                </a:lnTo>
              </a:path>
            </a:pathLst>
          </a:custGeom>
          <a:ln w="1524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5415915" y="3046729"/>
            <a:ext cx="0" cy="1675130"/>
          </a:xfrm>
          <a:custGeom>
            <a:avLst/>
            <a:gdLst/>
            <a:ahLst/>
            <a:cxnLst/>
            <a:rect l="l" t="t" r="r" b="b"/>
            <a:pathLst>
              <a:path h="1675129">
                <a:moveTo>
                  <a:pt x="0" y="0"/>
                </a:moveTo>
                <a:lnTo>
                  <a:pt x="0" y="1675130"/>
                </a:lnTo>
              </a:path>
            </a:pathLst>
          </a:custGeom>
          <a:ln w="1651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5407659" y="3038475"/>
            <a:ext cx="3535679" cy="0"/>
          </a:xfrm>
          <a:custGeom>
            <a:avLst/>
            <a:gdLst/>
            <a:ahLst/>
            <a:cxnLst/>
            <a:rect l="l" t="t" r="r" b="b"/>
            <a:pathLst>
              <a:path w="3535679">
                <a:moveTo>
                  <a:pt x="0" y="0"/>
                </a:moveTo>
                <a:lnTo>
                  <a:pt x="3535680" y="0"/>
                </a:lnTo>
              </a:path>
            </a:pathLst>
          </a:custGeom>
          <a:ln w="1651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8935084" y="3046729"/>
            <a:ext cx="0" cy="1675130"/>
          </a:xfrm>
          <a:custGeom>
            <a:avLst/>
            <a:gdLst/>
            <a:ahLst/>
            <a:cxnLst/>
            <a:rect l="l" t="t" r="r" b="b"/>
            <a:pathLst>
              <a:path h="1675129">
                <a:moveTo>
                  <a:pt x="0" y="0"/>
                </a:moveTo>
                <a:lnTo>
                  <a:pt x="0" y="1675130"/>
                </a:lnTo>
              </a:path>
            </a:pathLst>
          </a:custGeom>
          <a:ln w="1651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5424170" y="4713604"/>
            <a:ext cx="3502660" cy="0"/>
          </a:xfrm>
          <a:custGeom>
            <a:avLst/>
            <a:gdLst/>
            <a:ahLst/>
            <a:cxnLst/>
            <a:rect l="l" t="t" r="r" b="b"/>
            <a:pathLst>
              <a:path w="3502659">
                <a:moveTo>
                  <a:pt x="0" y="0"/>
                </a:moveTo>
                <a:lnTo>
                  <a:pt x="3502659" y="0"/>
                </a:lnTo>
              </a:path>
            </a:pathLst>
          </a:custGeom>
          <a:ln w="1650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5431790" y="306197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79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523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5424170" y="3054350"/>
            <a:ext cx="3502660" cy="0"/>
          </a:xfrm>
          <a:custGeom>
            <a:avLst/>
            <a:gdLst/>
            <a:ahLst/>
            <a:cxnLst/>
            <a:rect l="l" t="t" r="r" b="b"/>
            <a:pathLst>
              <a:path w="3502659">
                <a:moveTo>
                  <a:pt x="0" y="0"/>
                </a:moveTo>
                <a:lnTo>
                  <a:pt x="3502659" y="0"/>
                </a:lnTo>
              </a:path>
            </a:pathLst>
          </a:custGeom>
          <a:ln w="1523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8919209" y="306197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79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523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5439409" y="4697729"/>
            <a:ext cx="3472179" cy="0"/>
          </a:xfrm>
          <a:custGeom>
            <a:avLst/>
            <a:gdLst/>
            <a:ahLst/>
            <a:cxnLst/>
            <a:rect l="l" t="t" r="r" b="b"/>
            <a:pathLst>
              <a:path w="3472179">
                <a:moveTo>
                  <a:pt x="0" y="0"/>
                </a:moveTo>
                <a:lnTo>
                  <a:pt x="3472180" y="0"/>
                </a:lnTo>
              </a:path>
            </a:pathLst>
          </a:custGeom>
          <a:ln w="1524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5447665" y="3078479"/>
            <a:ext cx="0" cy="1611630"/>
          </a:xfrm>
          <a:custGeom>
            <a:avLst/>
            <a:gdLst/>
            <a:ahLst/>
            <a:cxnLst/>
            <a:rect l="l" t="t" r="r" b="b"/>
            <a:pathLst>
              <a:path h="1611629">
                <a:moveTo>
                  <a:pt x="0" y="0"/>
                </a:moveTo>
                <a:lnTo>
                  <a:pt x="0" y="1611630"/>
                </a:lnTo>
              </a:path>
            </a:pathLst>
          </a:custGeom>
          <a:ln w="1651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439409" y="3070225"/>
            <a:ext cx="3472179" cy="0"/>
          </a:xfrm>
          <a:custGeom>
            <a:avLst/>
            <a:gdLst/>
            <a:ahLst/>
            <a:cxnLst/>
            <a:rect l="l" t="t" r="r" b="b"/>
            <a:pathLst>
              <a:path w="3472179">
                <a:moveTo>
                  <a:pt x="0" y="0"/>
                </a:moveTo>
                <a:lnTo>
                  <a:pt x="3472180" y="0"/>
                </a:lnTo>
              </a:path>
            </a:pathLst>
          </a:custGeom>
          <a:ln w="1651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8903334" y="3078479"/>
            <a:ext cx="0" cy="1611630"/>
          </a:xfrm>
          <a:custGeom>
            <a:avLst/>
            <a:gdLst/>
            <a:ahLst/>
            <a:cxnLst/>
            <a:rect l="l" t="t" r="r" b="b"/>
            <a:pathLst>
              <a:path h="1611629">
                <a:moveTo>
                  <a:pt x="0" y="0"/>
                </a:moveTo>
                <a:lnTo>
                  <a:pt x="0" y="1611630"/>
                </a:lnTo>
              </a:path>
            </a:pathLst>
          </a:custGeom>
          <a:ln w="1651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455920" y="4681854"/>
            <a:ext cx="3439160" cy="0"/>
          </a:xfrm>
          <a:custGeom>
            <a:avLst/>
            <a:gdLst/>
            <a:ahLst/>
            <a:cxnLst/>
            <a:rect l="l" t="t" r="r" b="b"/>
            <a:pathLst>
              <a:path w="3439159">
                <a:moveTo>
                  <a:pt x="0" y="0"/>
                </a:moveTo>
                <a:lnTo>
                  <a:pt x="3439159" y="0"/>
                </a:lnTo>
              </a:path>
            </a:pathLst>
          </a:custGeom>
          <a:ln w="1650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463540" y="3093720"/>
            <a:ext cx="0" cy="1579880"/>
          </a:xfrm>
          <a:custGeom>
            <a:avLst/>
            <a:gdLst/>
            <a:ahLst/>
            <a:cxnLst/>
            <a:rect l="l" t="t" r="r" b="b"/>
            <a:pathLst>
              <a:path h="1579879">
                <a:moveTo>
                  <a:pt x="0" y="0"/>
                </a:moveTo>
                <a:lnTo>
                  <a:pt x="0" y="1579880"/>
                </a:lnTo>
              </a:path>
            </a:pathLst>
          </a:custGeom>
          <a:ln w="1523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5455920" y="3086100"/>
            <a:ext cx="3439160" cy="0"/>
          </a:xfrm>
          <a:custGeom>
            <a:avLst/>
            <a:gdLst/>
            <a:ahLst/>
            <a:cxnLst/>
            <a:rect l="l" t="t" r="r" b="b"/>
            <a:pathLst>
              <a:path w="3439159">
                <a:moveTo>
                  <a:pt x="0" y="0"/>
                </a:moveTo>
                <a:lnTo>
                  <a:pt x="3439159" y="0"/>
                </a:lnTo>
              </a:path>
            </a:pathLst>
          </a:custGeom>
          <a:ln w="1523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8887459" y="3093720"/>
            <a:ext cx="0" cy="1579880"/>
          </a:xfrm>
          <a:custGeom>
            <a:avLst/>
            <a:gdLst/>
            <a:ahLst/>
            <a:cxnLst/>
            <a:rect l="l" t="t" r="r" b="b"/>
            <a:pathLst>
              <a:path h="1579879">
                <a:moveTo>
                  <a:pt x="0" y="0"/>
                </a:moveTo>
                <a:lnTo>
                  <a:pt x="0" y="1579880"/>
                </a:lnTo>
              </a:path>
            </a:pathLst>
          </a:custGeom>
          <a:ln w="1523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5471159" y="4665979"/>
            <a:ext cx="3408679" cy="0"/>
          </a:xfrm>
          <a:custGeom>
            <a:avLst/>
            <a:gdLst/>
            <a:ahLst/>
            <a:cxnLst/>
            <a:rect l="l" t="t" r="r" b="b"/>
            <a:pathLst>
              <a:path w="3408679">
                <a:moveTo>
                  <a:pt x="0" y="0"/>
                </a:moveTo>
                <a:lnTo>
                  <a:pt x="3408680" y="0"/>
                </a:lnTo>
              </a:path>
            </a:pathLst>
          </a:custGeom>
          <a:ln w="1524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479415" y="3110229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8130"/>
                </a:lnTo>
              </a:path>
            </a:pathLst>
          </a:custGeom>
          <a:ln w="1651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5471159" y="3101975"/>
            <a:ext cx="3408679" cy="0"/>
          </a:xfrm>
          <a:custGeom>
            <a:avLst/>
            <a:gdLst/>
            <a:ahLst/>
            <a:cxnLst/>
            <a:rect l="l" t="t" r="r" b="b"/>
            <a:pathLst>
              <a:path w="3408679">
                <a:moveTo>
                  <a:pt x="0" y="0"/>
                </a:moveTo>
                <a:lnTo>
                  <a:pt x="3408680" y="0"/>
                </a:lnTo>
              </a:path>
            </a:pathLst>
          </a:custGeom>
          <a:ln w="1651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8871584" y="3110229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8130"/>
                </a:lnTo>
              </a:path>
            </a:pathLst>
          </a:custGeom>
          <a:ln w="1651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5487670" y="4650104"/>
            <a:ext cx="3375660" cy="0"/>
          </a:xfrm>
          <a:custGeom>
            <a:avLst/>
            <a:gdLst/>
            <a:ahLst/>
            <a:cxnLst/>
            <a:rect l="l" t="t" r="r" b="b"/>
            <a:pathLst>
              <a:path w="3375659">
                <a:moveTo>
                  <a:pt x="0" y="0"/>
                </a:moveTo>
                <a:lnTo>
                  <a:pt x="3375659" y="0"/>
                </a:lnTo>
              </a:path>
            </a:pathLst>
          </a:custGeom>
          <a:ln w="1650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5495290" y="3125470"/>
            <a:ext cx="0" cy="1516380"/>
          </a:xfrm>
          <a:custGeom>
            <a:avLst/>
            <a:gdLst/>
            <a:ahLst/>
            <a:cxnLst/>
            <a:rect l="l" t="t" r="r" b="b"/>
            <a:pathLst>
              <a:path h="1516379">
                <a:moveTo>
                  <a:pt x="0" y="0"/>
                </a:moveTo>
                <a:lnTo>
                  <a:pt x="0" y="1516380"/>
                </a:lnTo>
              </a:path>
            </a:pathLst>
          </a:custGeom>
          <a:ln w="1523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5487670" y="3117850"/>
            <a:ext cx="3375660" cy="0"/>
          </a:xfrm>
          <a:custGeom>
            <a:avLst/>
            <a:gdLst/>
            <a:ahLst/>
            <a:cxnLst/>
            <a:rect l="l" t="t" r="r" b="b"/>
            <a:pathLst>
              <a:path w="3375659">
                <a:moveTo>
                  <a:pt x="0" y="0"/>
                </a:moveTo>
                <a:lnTo>
                  <a:pt x="3375659" y="0"/>
                </a:lnTo>
              </a:path>
            </a:pathLst>
          </a:custGeom>
          <a:ln w="1523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8855709" y="3125470"/>
            <a:ext cx="0" cy="1516380"/>
          </a:xfrm>
          <a:custGeom>
            <a:avLst/>
            <a:gdLst/>
            <a:ahLst/>
            <a:cxnLst/>
            <a:rect l="l" t="t" r="r" b="b"/>
            <a:pathLst>
              <a:path h="1516379">
                <a:moveTo>
                  <a:pt x="0" y="0"/>
                </a:moveTo>
                <a:lnTo>
                  <a:pt x="0" y="1516379"/>
                </a:lnTo>
              </a:path>
            </a:pathLst>
          </a:custGeom>
          <a:ln w="1523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502909" y="4634229"/>
            <a:ext cx="3345179" cy="0"/>
          </a:xfrm>
          <a:custGeom>
            <a:avLst/>
            <a:gdLst/>
            <a:ahLst/>
            <a:cxnLst/>
            <a:rect l="l" t="t" r="r" b="b"/>
            <a:pathLst>
              <a:path w="3345179">
                <a:moveTo>
                  <a:pt x="0" y="0"/>
                </a:moveTo>
                <a:lnTo>
                  <a:pt x="3345180" y="0"/>
                </a:lnTo>
              </a:path>
            </a:pathLst>
          </a:custGeom>
          <a:ln w="1524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511165" y="3141979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0"/>
                </a:moveTo>
                <a:lnTo>
                  <a:pt x="0" y="1484630"/>
                </a:lnTo>
              </a:path>
            </a:pathLst>
          </a:custGeom>
          <a:ln w="1651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502909" y="3133725"/>
            <a:ext cx="3345179" cy="0"/>
          </a:xfrm>
          <a:custGeom>
            <a:avLst/>
            <a:gdLst/>
            <a:ahLst/>
            <a:cxnLst/>
            <a:rect l="l" t="t" r="r" b="b"/>
            <a:pathLst>
              <a:path w="3345179">
                <a:moveTo>
                  <a:pt x="0" y="0"/>
                </a:moveTo>
                <a:lnTo>
                  <a:pt x="3345180" y="0"/>
                </a:lnTo>
              </a:path>
            </a:pathLst>
          </a:custGeom>
          <a:ln w="1651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8839834" y="3141979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0"/>
                </a:moveTo>
                <a:lnTo>
                  <a:pt x="0" y="1484630"/>
                </a:lnTo>
              </a:path>
            </a:pathLst>
          </a:custGeom>
          <a:ln w="1651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5519420" y="4618354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59">
                <a:moveTo>
                  <a:pt x="0" y="0"/>
                </a:moveTo>
                <a:lnTo>
                  <a:pt x="3312159" y="0"/>
                </a:lnTo>
              </a:path>
            </a:pathLst>
          </a:custGeom>
          <a:ln w="1650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5527040" y="3157220"/>
            <a:ext cx="0" cy="1452880"/>
          </a:xfrm>
          <a:custGeom>
            <a:avLst/>
            <a:gdLst/>
            <a:ahLst/>
            <a:cxnLst/>
            <a:rect l="l" t="t" r="r" b="b"/>
            <a:pathLst>
              <a:path h="1452879">
                <a:moveTo>
                  <a:pt x="0" y="0"/>
                </a:moveTo>
                <a:lnTo>
                  <a:pt x="0" y="1452880"/>
                </a:lnTo>
              </a:path>
            </a:pathLst>
          </a:custGeom>
          <a:ln w="1523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519420" y="3149600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59">
                <a:moveTo>
                  <a:pt x="0" y="0"/>
                </a:moveTo>
                <a:lnTo>
                  <a:pt x="3312159" y="0"/>
                </a:lnTo>
              </a:path>
            </a:pathLst>
          </a:custGeom>
          <a:ln w="1523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8823959" y="3157220"/>
            <a:ext cx="0" cy="1452880"/>
          </a:xfrm>
          <a:custGeom>
            <a:avLst/>
            <a:gdLst/>
            <a:ahLst/>
            <a:cxnLst/>
            <a:rect l="l" t="t" r="r" b="b"/>
            <a:pathLst>
              <a:path h="1452879">
                <a:moveTo>
                  <a:pt x="0" y="0"/>
                </a:moveTo>
                <a:lnTo>
                  <a:pt x="0" y="1452879"/>
                </a:lnTo>
              </a:path>
            </a:pathLst>
          </a:custGeom>
          <a:ln w="1523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5534659" y="4602479"/>
            <a:ext cx="3281679" cy="0"/>
          </a:xfrm>
          <a:custGeom>
            <a:avLst/>
            <a:gdLst/>
            <a:ahLst/>
            <a:cxnLst/>
            <a:rect l="l" t="t" r="r" b="b"/>
            <a:pathLst>
              <a:path w="3281679">
                <a:moveTo>
                  <a:pt x="0" y="0"/>
                </a:moveTo>
                <a:lnTo>
                  <a:pt x="3281680" y="0"/>
                </a:lnTo>
              </a:path>
            </a:pathLst>
          </a:custGeom>
          <a:ln w="1524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5542279" y="3172460"/>
            <a:ext cx="0" cy="1422400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2399"/>
                </a:lnTo>
              </a:path>
            </a:pathLst>
          </a:custGeom>
          <a:ln w="1523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5534659" y="3164839"/>
            <a:ext cx="3281679" cy="0"/>
          </a:xfrm>
          <a:custGeom>
            <a:avLst/>
            <a:gdLst/>
            <a:ahLst/>
            <a:cxnLst/>
            <a:rect l="l" t="t" r="r" b="b"/>
            <a:pathLst>
              <a:path w="3281679">
                <a:moveTo>
                  <a:pt x="0" y="0"/>
                </a:moveTo>
                <a:lnTo>
                  <a:pt x="3281680" y="0"/>
                </a:lnTo>
              </a:path>
            </a:pathLst>
          </a:custGeom>
          <a:ln w="1524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8808719" y="3172460"/>
            <a:ext cx="0" cy="1422400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2400"/>
                </a:lnTo>
              </a:path>
            </a:pathLst>
          </a:custGeom>
          <a:ln w="1524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5549900" y="4587240"/>
            <a:ext cx="3251200" cy="0"/>
          </a:xfrm>
          <a:custGeom>
            <a:avLst/>
            <a:gdLst/>
            <a:ahLst/>
            <a:cxnLst/>
            <a:rect l="l" t="t" r="r" b="b"/>
            <a:pathLst>
              <a:path w="3251200">
                <a:moveTo>
                  <a:pt x="0" y="0"/>
                </a:moveTo>
                <a:lnTo>
                  <a:pt x="3251200" y="0"/>
                </a:lnTo>
              </a:path>
            </a:pathLst>
          </a:custGeom>
          <a:ln w="1523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5558154" y="3188970"/>
            <a:ext cx="0" cy="1390650"/>
          </a:xfrm>
          <a:custGeom>
            <a:avLst/>
            <a:gdLst/>
            <a:ahLst/>
            <a:cxnLst/>
            <a:rect l="l" t="t" r="r" b="b"/>
            <a:pathLst>
              <a:path h="1390650">
                <a:moveTo>
                  <a:pt x="0" y="0"/>
                </a:moveTo>
                <a:lnTo>
                  <a:pt x="0" y="1390650"/>
                </a:lnTo>
              </a:path>
            </a:pathLst>
          </a:custGeom>
          <a:ln w="1651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5549900" y="3180714"/>
            <a:ext cx="3251200" cy="0"/>
          </a:xfrm>
          <a:custGeom>
            <a:avLst/>
            <a:gdLst/>
            <a:ahLst/>
            <a:cxnLst/>
            <a:rect l="l" t="t" r="r" b="b"/>
            <a:pathLst>
              <a:path w="3251200">
                <a:moveTo>
                  <a:pt x="0" y="0"/>
                </a:moveTo>
                <a:lnTo>
                  <a:pt x="3251200" y="0"/>
                </a:lnTo>
              </a:path>
            </a:pathLst>
          </a:custGeom>
          <a:ln w="1650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8792844" y="3188970"/>
            <a:ext cx="0" cy="1390650"/>
          </a:xfrm>
          <a:custGeom>
            <a:avLst/>
            <a:gdLst/>
            <a:ahLst/>
            <a:cxnLst/>
            <a:rect l="l" t="t" r="r" b="b"/>
            <a:pathLst>
              <a:path h="1390650">
                <a:moveTo>
                  <a:pt x="0" y="0"/>
                </a:moveTo>
                <a:lnTo>
                  <a:pt x="0" y="1390649"/>
                </a:lnTo>
              </a:path>
            </a:pathLst>
          </a:custGeom>
          <a:ln w="1650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5566409" y="4571365"/>
            <a:ext cx="3218180" cy="0"/>
          </a:xfrm>
          <a:custGeom>
            <a:avLst/>
            <a:gdLst/>
            <a:ahLst/>
            <a:cxnLst/>
            <a:rect l="l" t="t" r="r" b="b"/>
            <a:pathLst>
              <a:path w="3218179">
                <a:moveTo>
                  <a:pt x="0" y="0"/>
                </a:moveTo>
                <a:lnTo>
                  <a:pt x="3218180" y="0"/>
                </a:lnTo>
              </a:path>
            </a:pathLst>
          </a:custGeom>
          <a:ln w="1651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5574029" y="3204210"/>
            <a:ext cx="0" cy="1358900"/>
          </a:xfrm>
          <a:custGeom>
            <a:avLst/>
            <a:gdLst/>
            <a:ahLst/>
            <a:cxnLst/>
            <a:rect l="l" t="t" r="r" b="b"/>
            <a:pathLst>
              <a:path h="1358900">
                <a:moveTo>
                  <a:pt x="0" y="0"/>
                </a:moveTo>
                <a:lnTo>
                  <a:pt x="0" y="1358899"/>
                </a:lnTo>
              </a:path>
            </a:pathLst>
          </a:custGeom>
          <a:ln w="1523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566409" y="3196589"/>
            <a:ext cx="3218180" cy="0"/>
          </a:xfrm>
          <a:custGeom>
            <a:avLst/>
            <a:gdLst/>
            <a:ahLst/>
            <a:cxnLst/>
            <a:rect l="l" t="t" r="r" b="b"/>
            <a:pathLst>
              <a:path w="3218179">
                <a:moveTo>
                  <a:pt x="0" y="0"/>
                </a:moveTo>
                <a:lnTo>
                  <a:pt x="3218180" y="0"/>
                </a:lnTo>
              </a:path>
            </a:pathLst>
          </a:custGeom>
          <a:ln w="1524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8776969" y="3204210"/>
            <a:ext cx="0" cy="1358900"/>
          </a:xfrm>
          <a:custGeom>
            <a:avLst/>
            <a:gdLst/>
            <a:ahLst/>
            <a:cxnLst/>
            <a:rect l="l" t="t" r="r" b="b"/>
            <a:pathLst>
              <a:path h="1358900">
                <a:moveTo>
                  <a:pt x="0" y="0"/>
                </a:moveTo>
                <a:lnTo>
                  <a:pt x="0" y="1358900"/>
                </a:lnTo>
              </a:path>
            </a:pathLst>
          </a:custGeom>
          <a:ln w="1524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5581650" y="4555490"/>
            <a:ext cx="3187700" cy="0"/>
          </a:xfrm>
          <a:custGeom>
            <a:avLst/>
            <a:gdLst/>
            <a:ahLst/>
            <a:cxnLst/>
            <a:rect l="l" t="t" r="r" b="b"/>
            <a:pathLst>
              <a:path w="3187700">
                <a:moveTo>
                  <a:pt x="0" y="0"/>
                </a:moveTo>
                <a:lnTo>
                  <a:pt x="3187700" y="0"/>
                </a:lnTo>
              </a:path>
            </a:pathLst>
          </a:custGeom>
          <a:ln w="1523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5589904" y="3220720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50"/>
                </a:lnTo>
              </a:path>
            </a:pathLst>
          </a:custGeom>
          <a:ln w="1651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5581650" y="3212464"/>
            <a:ext cx="3187700" cy="0"/>
          </a:xfrm>
          <a:custGeom>
            <a:avLst/>
            <a:gdLst/>
            <a:ahLst/>
            <a:cxnLst/>
            <a:rect l="l" t="t" r="r" b="b"/>
            <a:pathLst>
              <a:path w="3187700">
                <a:moveTo>
                  <a:pt x="0" y="0"/>
                </a:moveTo>
                <a:lnTo>
                  <a:pt x="3187700" y="0"/>
                </a:lnTo>
              </a:path>
            </a:pathLst>
          </a:custGeom>
          <a:ln w="1650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8761094" y="3220720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49"/>
                </a:lnTo>
              </a:path>
            </a:pathLst>
          </a:custGeom>
          <a:ln w="1650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5598159" y="4539615"/>
            <a:ext cx="3154680" cy="0"/>
          </a:xfrm>
          <a:custGeom>
            <a:avLst/>
            <a:gdLst/>
            <a:ahLst/>
            <a:cxnLst/>
            <a:rect l="l" t="t" r="r" b="b"/>
            <a:pathLst>
              <a:path w="3154679">
                <a:moveTo>
                  <a:pt x="0" y="0"/>
                </a:moveTo>
                <a:lnTo>
                  <a:pt x="3154680" y="0"/>
                </a:lnTo>
              </a:path>
            </a:pathLst>
          </a:custGeom>
          <a:ln w="1651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5605779" y="323596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399"/>
                </a:lnTo>
              </a:path>
            </a:pathLst>
          </a:custGeom>
          <a:ln w="1523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5598159" y="3228339"/>
            <a:ext cx="3154680" cy="0"/>
          </a:xfrm>
          <a:custGeom>
            <a:avLst/>
            <a:gdLst/>
            <a:ahLst/>
            <a:cxnLst/>
            <a:rect l="l" t="t" r="r" b="b"/>
            <a:pathLst>
              <a:path w="3154679">
                <a:moveTo>
                  <a:pt x="0" y="0"/>
                </a:moveTo>
                <a:lnTo>
                  <a:pt x="3154680" y="0"/>
                </a:lnTo>
              </a:path>
            </a:pathLst>
          </a:custGeom>
          <a:ln w="1524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8745219" y="323596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1524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5613400" y="4523740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4200" y="0"/>
                </a:lnTo>
              </a:path>
            </a:pathLst>
          </a:custGeom>
          <a:ln w="1523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5621654" y="3252470"/>
            <a:ext cx="0" cy="1263650"/>
          </a:xfrm>
          <a:custGeom>
            <a:avLst/>
            <a:gdLst/>
            <a:ahLst/>
            <a:cxnLst/>
            <a:rect l="l" t="t" r="r" b="b"/>
            <a:pathLst>
              <a:path h="1263650">
                <a:moveTo>
                  <a:pt x="0" y="0"/>
                </a:moveTo>
                <a:lnTo>
                  <a:pt x="0" y="1263650"/>
                </a:lnTo>
              </a:path>
            </a:pathLst>
          </a:custGeom>
          <a:ln w="1651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5613400" y="3244214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4200" y="0"/>
                </a:lnTo>
              </a:path>
            </a:pathLst>
          </a:custGeom>
          <a:ln w="1650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8729344" y="3252470"/>
            <a:ext cx="0" cy="1263650"/>
          </a:xfrm>
          <a:custGeom>
            <a:avLst/>
            <a:gdLst/>
            <a:ahLst/>
            <a:cxnLst/>
            <a:rect l="l" t="t" r="r" b="b"/>
            <a:pathLst>
              <a:path h="1263650">
                <a:moveTo>
                  <a:pt x="0" y="0"/>
                </a:moveTo>
                <a:lnTo>
                  <a:pt x="0" y="1263649"/>
                </a:lnTo>
              </a:path>
            </a:pathLst>
          </a:custGeom>
          <a:ln w="1650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5629909" y="4507865"/>
            <a:ext cx="3091180" cy="0"/>
          </a:xfrm>
          <a:custGeom>
            <a:avLst/>
            <a:gdLst/>
            <a:ahLst/>
            <a:cxnLst/>
            <a:rect l="l" t="t" r="r" b="b"/>
            <a:pathLst>
              <a:path w="3091179">
                <a:moveTo>
                  <a:pt x="0" y="0"/>
                </a:moveTo>
                <a:lnTo>
                  <a:pt x="3091180" y="0"/>
                </a:lnTo>
              </a:path>
            </a:pathLst>
          </a:custGeom>
          <a:ln w="1651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5637529" y="3267709"/>
            <a:ext cx="0" cy="1231900"/>
          </a:xfrm>
          <a:custGeom>
            <a:avLst/>
            <a:gdLst/>
            <a:ahLst/>
            <a:cxnLst/>
            <a:rect l="l" t="t" r="r" b="b"/>
            <a:pathLst>
              <a:path h="1231900">
                <a:moveTo>
                  <a:pt x="0" y="0"/>
                </a:moveTo>
                <a:lnTo>
                  <a:pt x="0" y="1231899"/>
                </a:lnTo>
              </a:path>
            </a:pathLst>
          </a:custGeom>
          <a:ln w="1523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5629909" y="3260090"/>
            <a:ext cx="3091180" cy="0"/>
          </a:xfrm>
          <a:custGeom>
            <a:avLst/>
            <a:gdLst/>
            <a:ahLst/>
            <a:cxnLst/>
            <a:rect l="l" t="t" r="r" b="b"/>
            <a:pathLst>
              <a:path w="3091179">
                <a:moveTo>
                  <a:pt x="0" y="0"/>
                </a:moveTo>
                <a:lnTo>
                  <a:pt x="3091180" y="0"/>
                </a:lnTo>
              </a:path>
            </a:pathLst>
          </a:custGeom>
          <a:ln w="1524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8713469" y="3267709"/>
            <a:ext cx="0" cy="1231900"/>
          </a:xfrm>
          <a:custGeom>
            <a:avLst/>
            <a:gdLst/>
            <a:ahLst/>
            <a:cxnLst/>
            <a:rect l="l" t="t" r="r" b="b"/>
            <a:pathLst>
              <a:path h="1231900">
                <a:moveTo>
                  <a:pt x="0" y="0"/>
                </a:moveTo>
                <a:lnTo>
                  <a:pt x="0" y="1231900"/>
                </a:lnTo>
              </a:path>
            </a:pathLst>
          </a:custGeom>
          <a:ln w="1524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5645150" y="449199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523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5652770" y="3284220"/>
            <a:ext cx="0" cy="1200150"/>
          </a:xfrm>
          <a:custGeom>
            <a:avLst/>
            <a:gdLst/>
            <a:ahLst/>
            <a:cxnLst/>
            <a:rect l="l" t="t" r="r" b="b"/>
            <a:pathLst>
              <a:path h="1200150">
                <a:moveTo>
                  <a:pt x="0" y="0"/>
                </a:moveTo>
                <a:lnTo>
                  <a:pt x="0" y="1200150"/>
                </a:lnTo>
              </a:path>
            </a:pathLst>
          </a:custGeom>
          <a:ln w="1523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5645150" y="3275965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650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8697594" y="3284220"/>
            <a:ext cx="0" cy="1200150"/>
          </a:xfrm>
          <a:custGeom>
            <a:avLst/>
            <a:gdLst/>
            <a:ahLst/>
            <a:cxnLst/>
            <a:rect l="l" t="t" r="r" b="b"/>
            <a:pathLst>
              <a:path h="1200150">
                <a:moveTo>
                  <a:pt x="0" y="0"/>
                </a:moveTo>
                <a:lnTo>
                  <a:pt x="0" y="1200149"/>
                </a:lnTo>
              </a:path>
            </a:pathLst>
          </a:custGeom>
          <a:ln w="1650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660390" y="4476115"/>
            <a:ext cx="3028950" cy="0"/>
          </a:xfrm>
          <a:custGeom>
            <a:avLst/>
            <a:gdLst/>
            <a:ahLst/>
            <a:cxnLst/>
            <a:rect l="l" t="t" r="r" b="b"/>
            <a:pathLst>
              <a:path w="3028950">
                <a:moveTo>
                  <a:pt x="0" y="0"/>
                </a:moveTo>
                <a:lnTo>
                  <a:pt x="3028950" y="0"/>
                </a:lnTo>
              </a:path>
            </a:pathLst>
          </a:custGeom>
          <a:ln w="1651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668645" y="3299459"/>
            <a:ext cx="0" cy="1168400"/>
          </a:xfrm>
          <a:custGeom>
            <a:avLst/>
            <a:gdLst/>
            <a:ahLst/>
            <a:cxnLst/>
            <a:rect l="l" t="t" r="r" b="b"/>
            <a:pathLst>
              <a:path h="1168400">
                <a:moveTo>
                  <a:pt x="0" y="0"/>
                </a:moveTo>
                <a:lnTo>
                  <a:pt x="0" y="1168399"/>
                </a:lnTo>
              </a:path>
            </a:pathLst>
          </a:custGeom>
          <a:ln w="1651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660390" y="3291840"/>
            <a:ext cx="3028950" cy="0"/>
          </a:xfrm>
          <a:custGeom>
            <a:avLst/>
            <a:gdLst/>
            <a:ahLst/>
            <a:cxnLst/>
            <a:rect l="l" t="t" r="r" b="b"/>
            <a:pathLst>
              <a:path w="3028950">
                <a:moveTo>
                  <a:pt x="0" y="0"/>
                </a:moveTo>
                <a:lnTo>
                  <a:pt x="3028950" y="0"/>
                </a:lnTo>
              </a:path>
            </a:pathLst>
          </a:custGeom>
          <a:ln w="1524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8681719" y="3299459"/>
            <a:ext cx="0" cy="1168400"/>
          </a:xfrm>
          <a:custGeom>
            <a:avLst/>
            <a:gdLst/>
            <a:ahLst/>
            <a:cxnLst/>
            <a:rect l="l" t="t" r="r" b="b"/>
            <a:pathLst>
              <a:path h="1168400">
                <a:moveTo>
                  <a:pt x="0" y="0"/>
                </a:moveTo>
                <a:lnTo>
                  <a:pt x="0" y="1168400"/>
                </a:lnTo>
              </a:path>
            </a:pathLst>
          </a:custGeom>
          <a:ln w="1524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676900" y="4460240"/>
            <a:ext cx="2997200" cy="0"/>
          </a:xfrm>
          <a:custGeom>
            <a:avLst/>
            <a:gdLst/>
            <a:ahLst/>
            <a:cxnLst/>
            <a:rect l="l" t="t" r="r" b="b"/>
            <a:pathLst>
              <a:path w="2997200">
                <a:moveTo>
                  <a:pt x="0" y="0"/>
                </a:moveTo>
                <a:lnTo>
                  <a:pt x="2997200" y="0"/>
                </a:lnTo>
              </a:path>
            </a:pathLst>
          </a:custGeom>
          <a:ln w="1523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5684520" y="3314700"/>
            <a:ext cx="0" cy="1137920"/>
          </a:xfrm>
          <a:custGeom>
            <a:avLst/>
            <a:gdLst/>
            <a:ahLst/>
            <a:cxnLst/>
            <a:rect l="l" t="t" r="r" b="b"/>
            <a:pathLst>
              <a:path h="1137920">
                <a:moveTo>
                  <a:pt x="0" y="0"/>
                </a:moveTo>
                <a:lnTo>
                  <a:pt x="0" y="1137920"/>
                </a:lnTo>
              </a:path>
            </a:pathLst>
          </a:custGeom>
          <a:ln w="1523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676900" y="3307079"/>
            <a:ext cx="2997200" cy="0"/>
          </a:xfrm>
          <a:custGeom>
            <a:avLst/>
            <a:gdLst/>
            <a:ahLst/>
            <a:cxnLst/>
            <a:rect l="l" t="t" r="r" b="b"/>
            <a:pathLst>
              <a:path w="2997200">
                <a:moveTo>
                  <a:pt x="0" y="0"/>
                </a:moveTo>
                <a:lnTo>
                  <a:pt x="2997200" y="0"/>
                </a:lnTo>
              </a:path>
            </a:pathLst>
          </a:custGeom>
          <a:ln w="1523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8666480" y="3314700"/>
            <a:ext cx="0" cy="1137920"/>
          </a:xfrm>
          <a:custGeom>
            <a:avLst/>
            <a:gdLst/>
            <a:ahLst/>
            <a:cxnLst/>
            <a:rect l="l" t="t" r="r" b="b"/>
            <a:pathLst>
              <a:path h="1137920">
                <a:moveTo>
                  <a:pt x="0" y="0"/>
                </a:moveTo>
                <a:lnTo>
                  <a:pt x="0" y="1137920"/>
                </a:lnTo>
              </a:path>
            </a:pathLst>
          </a:custGeom>
          <a:ln w="1524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692140" y="4445000"/>
            <a:ext cx="2966720" cy="0"/>
          </a:xfrm>
          <a:custGeom>
            <a:avLst/>
            <a:gdLst/>
            <a:ahLst/>
            <a:cxnLst/>
            <a:rect l="l" t="t" r="r" b="b"/>
            <a:pathLst>
              <a:path w="2966720">
                <a:moveTo>
                  <a:pt x="0" y="0"/>
                </a:moveTo>
                <a:lnTo>
                  <a:pt x="2966719" y="0"/>
                </a:lnTo>
              </a:path>
            </a:pathLst>
          </a:custGeom>
          <a:ln w="1524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700395" y="3331209"/>
            <a:ext cx="0" cy="1106170"/>
          </a:xfrm>
          <a:custGeom>
            <a:avLst/>
            <a:gdLst/>
            <a:ahLst/>
            <a:cxnLst/>
            <a:rect l="l" t="t" r="r" b="b"/>
            <a:pathLst>
              <a:path h="1106170">
                <a:moveTo>
                  <a:pt x="0" y="0"/>
                </a:moveTo>
                <a:lnTo>
                  <a:pt x="0" y="1106169"/>
                </a:lnTo>
              </a:path>
            </a:pathLst>
          </a:custGeom>
          <a:ln w="1651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692140" y="3322954"/>
            <a:ext cx="2966720" cy="0"/>
          </a:xfrm>
          <a:custGeom>
            <a:avLst/>
            <a:gdLst/>
            <a:ahLst/>
            <a:cxnLst/>
            <a:rect l="l" t="t" r="r" b="b"/>
            <a:pathLst>
              <a:path w="2966720">
                <a:moveTo>
                  <a:pt x="0" y="0"/>
                </a:moveTo>
                <a:lnTo>
                  <a:pt x="2966719" y="0"/>
                </a:lnTo>
              </a:path>
            </a:pathLst>
          </a:custGeom>
          <a:ln w="1651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8650605" y="3331209"/>
            <a:ext cx="0" cy="1106170"/>
          </a:xfrm>
          <a:custGeom>
            <a:avLst/>
            <a:gdLst/>
            <a:ahLst/>
            <a:cxnLst/>
            <a:rect l="l" t="t" r="r" b="b"/>
            <a:pathLst>
              <a:path h="1106170">
                <a:moveTo>
                  <a:pt x="0" y="0"/>
                </a:moveTo>
                <a:lnTo>
                  <a:pt x="0" y="1106170"/>
                </a:lnTo>
              </a:path>
            </a:pathLst>
          </a:custGeom>
          <a:ln w="1650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708650" y="4429125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ln w="1650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716270" y="334645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523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708650" y="3338829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ln w="1523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8634730" y="334645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524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723890" y="4413250"/>
            <a:ext cx="2903220" cy="0"/>
          </a:xfrm>
          <a:custGeom>
            <a:avLst/>
            <a:gdLst/>
            <a:ahLst/>
            <a:cxnLst/>
            <a:rect l="l" t="t" r="r" b="b"/>
            <a:pathLst>
              <a:path w="2903220">
                <a:moveTo>
                  <a:pt x="0" y="0"/>
                </a:moveTo>
                <a:lnTo>
                  <a:pt x="2903219" y="0"/>
                </a:lnTo>
              </a:path>
            </a:pathLst>
          </a:custGeom>
          <a:ln w="1524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732145" y="3362959"/>
            <a:ext cx="0" cy="1042669"/>
          </a:xfrm>
          <a:custGeom>
            <a:avLst/>
            <a:gdLst/>
            <a:ahLst/>
            <a:cxnLst/>
            <a:rect l="l" t="t" r="r" b="b"/>
            <a:pathLst>
              <a:path h="1042670">
                <a:moveTo>
                  <a:pt x="0" y="0"/>
                </a:moveTo>
                <a:lnTo>
                  <a:pt x="0" y="1042669"/>
                </a:lnTo>
              </a:path>
            </a:pathLst>
          </a:custGeom>
          <a:ln w="1651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723890" y="3354704"/>
            <a:ext cx="2903220" cy="0"/>
          </a:xfrm>
          <a:custGeom>
            <a:avLst/>
            <a:gdLst/>
            <a:ahLst/>
            <a:cxnLst/>
            <a:rect l="l" t="t" r="r" b="b"/>
            <a:pathLst>
              <a:path w="2903220">
                <a:moveTo>
                  <a:pt x="0" y="0"/>
                </a:moveTo>
                <a:lnTo>
                  <a:pt x="2903219" y="0"/>
                </a:lnTo>
              </a:path>
            </a:pathLst>
          </a:custGeom>
          <a:ln w="1651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8618855" y="3362959"/>
            <a:ext cx="0" cy="1042669"/>
          </a:xfrm>
          <a:custGeom>
            <a:avLst/>
            <a:gdLst/>
            <a:ahLst/>
            <a:cxnLst/>
            <a:rect l="l" t="t" r="r" b="b"/>
            <a:pathLst>
              <a:path h="1042670">
                <a:moveTo>
                  <a:pt x="0" y="0"/>
                </a:moveTo>
                <a:lnTo>
                  <a:pt x="0" y="1042669"/>
                </a:lnTo>
              </a:path>
            </a:pathLst>
          </a:custGeom>
          <a:ln w="1650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740400" y="4397375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200" y="0"/>
                </a:lnTo>
              </a:path>
            </a:pathLst>
          </a:custGeom>
          <a:ln w="1650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748020" y="337820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20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1523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740400" y="3370579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200" y="0"/>
                </a:lnTo>
              </a:path>
            </a:pathLst>
          </a:custGeom>
          <a:ln w="1523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8602980" y="337820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20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1524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755640" y="4381500"/>
            <a:ext cx="2839720" cy="0"/>
          </a:xfrm>
          <a:custGeom>
            <a:avLst/>
            <a:gdLst/>
            <a:ahLst/>
            <a:cxnLst/>
            <a:rect l="l" t="t" r="r" b="b"/>
            <a:pathLst>
              <a:path w="2839720">
                <a:moveTo>
                  <a:pt x="0" y="0"/>
                </a:moveTo>
                <a:lnTo>
                  <a:pt x="2839719" y="0"/>
                </a:lnTo>
              </a:path>
            </a:pathLst>
          </a:custGeom>
          <a:ln w="1524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763895" y="3394709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69"/>
                </a:lnTo>
              </a:path>
            </a:pathLst>
          </a:custGeom>
          <a:ln w="1651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755640" y="3386454"/>
            <a:ext cx="2839720" cy="0"/>
          </a:xfrm>
          <a:custGeom>
            <a:avLst/>
            <a:gdLst/>
            <a:ahLst/>
            <a:cxnLst/>
            <a:rect l="l" t="t" r="r" b="b"/>
            <a:pathLst>
              <a:path w="2839720">
                <a:moveTo>
                  <a:pt x="0" y="0"/>
                </a:moveTo>
                <a:lnTo>
                  <a:pt x="2839719" y="0"/>
                </a:lnTo>
              </a:path>
            </a:pathLst>
          </a:custGeom>
          <a:ln w="1651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8587105" y="3394709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69"/>
                </a:lnTo>
              </a:path>
            </a:pathLst>
          </a:custGeom>
          <a:ln w="1650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772150" y="4365625"/>
            <a:ext cx="2806700" cy="0"/>
          </a:xfrm>
          <a:custGeom>
            <a:avLst/>
            <a:gdLst/>
            <a:ahLst/>
            <a:cxnLst/>
            <a:rect l="l" t="t" r="r" b="b"/>
            <a:pathLst>
              <a:path w="2806700">
                <a:moveTo>
                  <a:pt x="0" y="0"/>
                </a:moveTo>
                <a:lnTo>
                  <a:pt x="2806700" y="0"/>
                </a:lnTo>
              </a:path>
            </a:pathLst>
          </a:custGeom>
          <a:ln w="1650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779770" y="3409950"/>
            <a:ext cx="0" cy="947419"/>
          </a:xfrm>
          <a:custGeom>
            <a:avLst/>
            <a:gdLst/>
            <a:ahLst/>
            <a:cxnLst/>
            <a:rect l="l" t="t" r="r" b="b"/>
            <a:pathLst>
              <a:path h="947420">
                <a:moveTo>
                  <a:pt x="0" y="0"/>
                </a:moveTo>
                <a:lnTo>
                  <a:pt x="0" y="947419"/>
                </a:lnTo>
              </a:path>
            </a:pathLst>
          </a:custGeom>
          <a:ln w="1523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772150" y="3402329"/>
            <a:ext cx="2806700" cy="0"/>
          </a:xfrm>
          <a:custGeom>
            <a:avLst/>
            <a:gdLst/>
            <a:ahLst/>
            <a:cxnLst/>
            <a:rect l="l" t="t" r="r" b="b"/>
            <a:pathLst>
              <a:path w="2806700">
                <a:moveTo>
                  <a:pt x="0" y="0"/>
                </a:moveTo>
                <a:lnTo>
                  <a:pt x="2806700" y="0"/>
                </a:lnTo>
              </a:path>
            </a:pathLst>
          </a:custGeom>
          <a:ln w="1523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8571230" y="3409950"/>
            <a:ext cx="0" cy="947419"/>
          </a:xfrm>
          <a:custGeom>
            <a:avLst/>
            <a:gdLst/>
            <a:ahLst/>
            <a:cxnLst/>
            <a:rect l="l" t="t" r="r" b="b"/>
            <a:pathLst>
              <a:path h="947420">
                <a:moveTo>
                  <a:pt x="0" y="0"/>
                </a:moveTo>
                <a:lnTo>
                  <a:pt x="0" y="947420"/>
                </a:lnTo>
              </a:path>
            </a:pathLst>
          </a:custGeom>
          <a:ln w="1524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787390" y="4349750"/>
            <a:ext cx="2776220" cy="0"/>
          </a:xfrm>
          <a:custGeom>
            <a:avLst/>
            <a:gdLst/>
            <a:ahLst/>
            <a:cxnLst/>
            <a:rect l="l" t="t" r="r" b="b"/>
            <a:pathLst>
              <a:path w="2776220">
                <a:moveTo>
                  <a:pt x="0" y="0"/>
                </a:moveTo>
                <a:lnTo>
                  <a:pt x="2776219" y="0"/>
                </a:lnTo>
              </a:path>
            </a:pathLst>
          </a:custGeom>
          <a:ln w="1524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795009" y="3426459"/>
            <a:ext cx="0" cy="915669"/>
          </a:xfrm>
          <a:custGeom>
            <a:avLst/>
            <a:gdLst/>
            <a:ahLst/>
            <a:cxnLst/>
            <a:rect l="l" t="t" r="r" b="b"/>
            <a:pathLst>
              <a:path h="915670">
                <a:moveTo>
                  <a:pt x="0" y="0"/>
                </a:moveTo>
                <a:lnTo>
                  <a:pt x="0" y="915669"/>
                </a:lnTo>
              </a:path>
            </a:pathLst>
          </a:custGeom>
          <a:ln w="1523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5787390" y="3418204"/>
            <a:ext cx="2776220" cy="0"/>
          </a:xfrm>
          <a:custGeom>
            <a:avLst/>
            <a:gdLst/>
            <a:ahLst/>
            <a:cxnLst/>
            <a:rect l="l" t="t" r="r" b="b"/>
            <a:pathLst>
              <a:path w="2776220">
                <a:moveTo>
                  <a:pt x="0" y="0"/>
                </a:moveTo>
                <a:lnTo>
                  <a:pt x="2776219" y="0"/>
                </a:lnTo>
              </a:path>
            </a:pathLst>
          </a:custGeom>
          <a:ln w="1651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8555355" y="3426459"/>
            <a:ext cx="0" cy="915669"/>
          </a:xfrm>
          <a:custGeom>
            <a:avLst/>
            <a:gdLst/>
            <a:ahLst/>
            <a:cxnLst/>
            <a:rect l="l" t="t" r="r" b="b"/>
            <a:pathLst>
              <a:path h="915670">
                <a:moveTo>
                  <a:pt x="0" y="0"/>
                </a:moveTo>
                <a:lnTo>
                  <a:pt x="0" y="915669"/>
                </a:lnTo>
              </a:path>
            </a:pathLst>
          </a:custGeom>
          <a:ln w="1650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5802629" y="4333875"/>
            <a:ext cx="2744470" cy="0"/>
          </a:xfrm>
          <a:custGeom>
            <a:avLst/>
            <a:gdLst/>
            <a:ahLst/>
            <a:cxnLst/>
            <a:rect l="l" t="t" r="r" b="b"/>
            <a:pathLst>
              <a:path w="2744470">
                <a:moveTo>
                  <a:pt x="0" y="0"/>
                </a:moveTo>
                <a:lnTo>
                  <a:pt x="2744470" y="0"/>
                </a:lnTo>
              </a:path>
            </a:pathLst>
          </a:custGeom>
          <a:ln w="1650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5810884" y="3441700"/>
            <a:ext cx="0" cy="883919"/>
          </a:xfrm>
          <a:custGeom>
            <a:avLst/>
            <a:gdLst/>
            <a:ahLst/>
            <a:cxnLst/>
            <a:rect l="l" t="t" r="r" b="b"/>
            <a:pathLst>
              <a:path h="883920">
                <a:moveTo>
                  <a:pt x="0" y="0"/>
                </a:moveTo>
                <a:lnTo>
                  <a:pt x="0" y="883919"/>
                </a:lnTo>
              </a:path>
            </a:pathLst>
          </a:custGeom>
          <a:ln w="1651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5802629" y="3434079"/>
            <a:ext cx="2744470" cy="0"/>
          </a:xfrm>
          <a:custGeom>
            <a:avLst/>
            <a:gdLst/>
            <a:ahLst/>
            <a:cxnLst/>
            <a:rect l="l" t="t" r="r" b="b"/>
            <a:pathLst>
              <a:path w="2744470">
                <a:moveTo>
                  <a:pt x="0" y="0"/>
                </a:moveTo>
                <a:lnTo>
                  <a:pt x="2744470" y="0"/>
                </a:lnTo>
              </a:path>
            </a:pathLst>
          </a:custGeom>
          <a:ln w="1523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8539480" y="3441700"/>
            <a:ext cx="0" cy="883919"/>
          </a:xfrm>
          <a:custGeom>
            <a:avLst/>
            <a:gdLst/>
            <a:ahLst/>
            <a:cxnLst/>
            <a:rect l="l" t="t" r="r" b="b"/>
            <a:pathLst>
              <a:path h="883920">
                <a:moveTo>
                  <a:pt x="0" y="0"/>
                </a:moveTo>
                <a:lnTo>
                  <a:pt x="0" y="883919"/>
                </a:lnTo>
              </a:path>
            </a:pathLst>
          </a:custGeom>
          <a:ln w="1524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819140" y="4318000"/>
            <a:ext cx="2712720" cy="0"/>
          </a:xfrm>
          <a:custGeom>
            <a:avLst/>
            <a:gdLst/>
            <a:ahLst/>
            <a:cxnLst/>
            <a:rect l="l" t="t" r="r" b="b"/>
            <a:pathLst>
              <a:path w="2712720">
                <a:moveTo>
                  <a:pt x="0" y="0"/>
                </a:moveTo>
                <a:lnTo>
                  <a:pt x="2712719" y="0"/>
                </a:lnTo>
              </a:path>
            </a:pathLst>
          </a:custGeom>
          <a:ln w="1524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826759" y="3456940"/>
            <a:ext cx="0" cy="853440"/>
          </a:xfrm>
          <a:custGeom>
            <a:avLst/>
            <a:gdLst/>
            <a:ahLst/>
            <a:cxnLst/>
            <a:rect l="l" t="t" r="r" b="b"/>
            <a:pathLst>
              <a:path h="853439">
                <a:moveTo>
                  <a:pt x="0" y="0"/>
                </a:moveTo>
                <a:lnTo>
                  <a:pt x="0" y="853439"/>
                </a:lnTo>
              </a:path>
            </a:pathLst>
          </a:custGeom>
          <a:ln w="1523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819140" y="3449320"/>
            <a:ext cx="2712720" cy="0"/>
          </a:xfrm>
          <a:custGeom>
            <a:avLst/>
            <a:gdLst/>
            <a:ahLst/>
            <a:cxnLst/>
            <a:rect l="l" t="t" r="r" b="b"/>
            <a:pathLst>
              <a:path w="2712720">
                <a:moveTo>
                  <a:pt x="0" y="0"/>
                </a:moveTo>
                <a:lnTo>
                  <a:pt x="2712719" y="0"/>
                </a:lnTo>
              </a:path>
            </a:pathLst>
          </a:custGeom>
          <a:ln w="1523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8524240" y="3456940"/>
            <a:ext cx="0" cy="853440"/>
          </a:xfrm>
          <a:custGeom>
            <a:avLst/>
            <a:gdLst/>
            <a:ahLst/>
            <a:cxnLst/>
            <a:rect l="l" t="t" r="r" b="b"/>
            <a:pathLst>
              <a:path h="853439">
                <a:moveTo>
                  <a:pt x="0" y="0"/>
                </a:moveTo>
                <a:lnTo>
                  <a:pt x="0" y="853440"/>
                </a:lnTo>
              </a:path>
            </a:pathLst>
          </a:custGeom>
          <a:ln w="1523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834379" y="4302759"/>
            <a:ext cx="2682240" cy="0"/>
          </a:xfrm>
          <a:custGeom>
            <a:avLst/>
            <a:gdLst/>
            <a:ahLst/>
            <a:cxnLst/>
            <a:rect l="l" t="t" r="r" b="b"/>
            <a:pathLst>
              <a:path w="2682240">
                <a:moveTo>
                  <a:pt x="0" y="0"/>
                </a:moveTo>
                <a:lnTo>
                  <a:pt x="2682240" y="0"/>
                </a:lnTo>
              </a:path>
            </a:pathLst>
          </a:custGeom>
          <a:ln w="1523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842634" y="3473450"/>
            <a:ext cx="0" cy="821690"/>
          </a:xfrm>
          <a:custGeom>
            <a:avLst/>
            <a:gdLst/>
            <a:ahLst/>
            <a:cxnLst/>
            <a:rect l="l" t="t" r="r" b="b"/>
            <a:pathLst>
              <a:path h="821689">
                <a:moveTo>
                  <a:pt x="0" y="0"/>
                </a:moveTo>
                <a:lnTo>
                  <a:pt x="0" y="821689"/>
                </a:lnTo>
              </a:path>
            </a:pathLst>
          </a:custGeom>
          <a:ln w="1651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834379" y="3465195"/>
            <a:ext cx="2682240" cy="0"/>
          </a:xfrm>
          <a:custGeom>
            <a:avLst/>
            <a:gdLst/>
            <a:ahLst/>
            <a:cxnLst/>
            <a:rect l="l" t="t" r="r" b="b"/>
            <a:pathLst>
              <a:path w="2682240">
                <a:moveTo>
                  <a:pt x="0" y="0"/>
                </a:moveTo>
                <a:lnTo>
                  <a:pt x="2682240" y="0"/>
                </a:lnTo>
              </a:path>
            </a:pathLst>
          </a:custGeom>
          <a:ln w="1651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8508365" y="3473450"/>
            <a:ext cx="0" cy="821690"/>
          </a:xfrm>
          <a:custGeom>
            <a:avLst/>
            <a:gdLst/>
            <a:ahLst/>
            <a:cxnLst/>
            <a:rect l="l" t="t" r="r" b="b"/>
            <a:pathLst>
              <a:path h="821689">
                <a:moveTo>
                  <a:pt x="0" y="0"/>
                </a:moveTo>
                <a:lnTo>
                  <a:pt x="0" y="821689"/>
                </a:lnTo>
              </a:path>
            </a:pathLst>
          </a:custGeom>
          <a:ln w="1651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850890" y="4286884"/>
            <a:ext cx="2649220" cy="0"/>
          </a:xfrm>
          <a:custGeom>
            <a:avLst/>
            <a:gdLst/>
            <a:ahLst/>
            <a:cxnLst/>
            <a:rect l="l" t="t" r="r" b="b"/>
            <a:pathLst>
              <a:path w="2649220">
                <a:moveTo>
                  <a:pt x="0" y="0"/>
                </a:moveTo>
                <a:lnTo>
                  <a:pt x="2649219" y="0"/>
                </a:lnTo>
              </a:path>
            </a:pathLst>
          </a:custGeom>
          <a:ln w="1651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858509" y="3488690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939"/>
                </a:lnTo>
              </a:path>
            </a:pathLst>
          </a:custGeom>
          <a:ln w="1523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850890" y="3481070"/>
            <a:ext cx="2649220" cy="0"/>
          </a:xfrm>
          <a:custGeom>
            <a:avLst/>
            <a:gdLst/>
            <a:ahLst/>
            <a:cxnLst/>
            <a:rect l="l" t="t" r="r" b="b"/>
            <a:pathLst>
              <a:path w="2649220">
                <a:moveTo>
                  <a:pt x="0" y="0"/>
                </a:moveTo>
                <a:lnTo>
                  <a:pt x="2649219" y="0"/>
                </a:lnTo>
              </a:path>
            </a:pathLst>
          </a:custGeom>
          <a:ln w="1523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8492490" y="3488690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940"/>
                </a:lnTo>
              </a:path>
            </a:pathLst>
          </a:custGeom>
          <a:ln w="1523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866129" y="4271009"/>
            <a:ext cx="2618740" cy="0"/>
          </a:xfrm>
          <a:custGeom>
            <a:avLst/>
            <a:gdLst/>
            <a:ahLst/>
            <a:cxnLst/>
            <a:rect l="l" t="t" r="r" b="b"/>
            <a:pathLst>
              <a:path w="2618740">
                <a:moveTo>
                  <a:pt x="0" y="0"/>
                </a:moveTo>
                <a:lnTo>
                  <a:pt x="2618740" y="0"/>
                </a:lnTo>
              </a:path>
            </a:pathLst>
          </a:custGeom>
          <a:ln w="1523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874384" y="3505200"/>
            <a:ext cx="0" cy="758190"/>
          </a:xfrm>
          <a:custGeom>
            <a:avLst/>
            <a:gdLst/>
            <a:ahLst/>
            <a:cxnLst/>
            <a:rect l="l" t="t" r="r" b="b"/>
            <a:pathLst>
              <a:path h="758189">
                <a:moveTo>
                  <a:pt x="0" y="0"/>
                </a:moveTo>
                <a:lnTo>
                  <a:pt x="0" y="758189"/>
                </a:lnTo>
              </a:path>
            </a:pathLst>
          </a:custGeom>
          <a:ln w="1651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5866129" y="3496945"/>
            <a:ext cx="2618740" cy="0"/>
          </a:xfrm>
          <a:custGeom>
            <a:avLst/>
            <a:gdLst/>
            <a:ahLst/>
            <a:cxnLst/>
            <a:rect l="l" t="t" r="r" b="b"/>
            <a:pathLst>
              <a:path w="2618740">
                <a:moveTo>
                  <a:pt x="0" y="0"/>
                </a:moveTo>
                <a:lnTo>
                  <a:pt x="2618740" y="0"/>
                </a:lnTo>
              </a:path>
            </a:pathLst>
          </a:custGeom>
          <a:ln w="1651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8476615" y="3505200"/>
            <a:ext cx="0" cy="758190"/>
          </a:xfrm>
          <a:custGeom>
            <a:avLst/>
            <a:gdLst/>
            <a:ahLst/>
            <a:cxnLst/>
            <a:rect l="l" t="t" r="r" b="b"/>
            <a:pathLst>
              <a:path h="758189">
                <a:moveTo>
                  <a:pt x="0" y="0"/>
                </a:moveTo>
                <a:lnTo>
                  <a:pt x="0" y="758189"/>
                </a:lnTo>
              </a:path>
            </a:pathLst>
          </a:custGeom>
          <a:ln w="1651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882640" y="4255134"/>
            <a:ext cx="2585720" cy="0"/>
          </a:xfrm>
          <a:custGeom>
            <a:avLst/>
            <a:gdLst/>
            <a:ahLst/>
            <a:cxnLst/>
            <a:rect l="l" t="t" r="r" b="b"/>
            <a:pathLst>
              <a:path w="2585720">
                <a:moveTo>
                  <a:pt x="0" y="0"/>
                </a:moveTo>
                <a:lnTo>
                  <a:pt x="2585719" y="0"/>
                </a:lnTo>
              </a:path>
            </a:pathLst>
          </a:custGeom>
          <a:ln w="1651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890259" y="352044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39"/>
                </a:lnTo>
              </a:path>
            </a:pathLst>
          </a:custGeom>
          <a:ln w="1523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882640" y="3512820"/>
            <a:ext cx="2585720" cy="0"/>
          </a:xfrm>
          <a:custGeom>
            <a:avLst/>
            <a:gdLst/>
            <a:ahLst/>
            <a:cxnLst/>
            <a:rect l="l" t="t" r="r" b="b"/>
            <a:pathLst>
              <a:path w="2585720">
                <a:moveTo>
                  <a:pt x="0" y="0"/>
                </a:moveTo>
                <a:lnTo>
                  <a:pt x="2585719" y="0"/>
                </a:lnTo>
              </a:path>
            </a:pathLst>
          </a:custGeom>
          <a:ln w="1523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8460740" y="352044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1523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897879" y="4239259"/>
            <a:ext cx="2555240" cy="0"/>
          </a:xfrm>
          <a:custGeom>
            <a:avLst/>
            <a:gdLst/>
            <a:ahLst/>
            <a:cxnLst/>
            <a:rect l="l" t="t" r="r" b="b"/>
            <a:pathLst>
              <a:path w="2555240">
                <a:moveTo>
                  <a:pt x="0" y="0"/>
                </a:moveTo>
                <a:lnTo>
                  <a:pt x="2555240" y="0"/>
                </a:lnTo>
              </a:path>
            </a:pathLst>
          </a:custGeom>
          <a:ln w="1523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905500" y="3536950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689"/>
                </a:lnTo>
              </a:path>
            </a:pathLst>
          </a:custGeom>
          <a:ln w="1524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897879" y="3528695"/>
            <a:ext cx="2555240" cy="0"/>
          </a:xfrm>
          <a:custGeom>
            <a:avLst/>
            <a:gdLst/>
            <a:ahLst/>
            <a:cxnLst/>
            <a:rect l="l" t="t" r="r" b="b"/>
            <a:pathLst>
              <a:path w="2555240">
                <a:moveTo>
                  <a:pt x="0" y="0"/>
                </a:moveTo>
                <a:lnTo>
                  <a:pt x="2555240" y="0"/>
                </a:lnTo>
              </a:path>
            </a:pathLst>
          </a:custGeom>
          <a:ln w="1651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8444865" y="3536950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689"/>
                </a:lnTo>
              </a:path>
            </a:pathLst>
          </a:custGeom>
          <a:ln w="1651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913120" y="4223384"/>
            <a:ext cx="2523490" cy="0"/>
          </a:xfrm>
          <a:custGeom>
            <a:avLst/>
            <a:gdLst/>
            <a:ahLst/>
            <a:cxnLst/>
            <a:rect l="l" t="t" r="r" b="b"/>
            <a:pathLst>
              <a:path w="2523490">
                <a:moveTo>
                  <a:pt x="0" y="0"/>
                </a:moveTo>
                <a:lnTo>
                  <a:pt x="2523489" y="0"/>
                </a:lnTo>
              </a:path>
            </a:pathLst>
          </a:custGeom>
          <a:ln w="1651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921375" y="3552190"/>
            <a:ext cx="0" cy="662940"/>
          </a:xfrm>
          <a:custGeom>
            <a:avLst/>
            <a:gdLst/>
            <a:ahLst/>
            <a:cxnLst/>
            <a:rect l="l" t="t" r="r" b="b"/>
            <a:pathLst>
              <a:path h="662939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1650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913120" y="3544570"/>
            <a:ext cx="2523490" cy="0"/>
          </a:xfrm>
          <a:custGeom>
            <a:avLst/>
            <a:gdLst/>
            <a:ahLst/>
            <a:cxnLst/>
            <a:rect l="l" t="t" r="r" b="b"/>
            <a:pathLst>
              <a:path w="2523490">
                <a:moveTo>
                  <a:pt x="0" y="0"/>
                </a:moveTo>
                <a:lnTo>
                  <a:pt x="2523489" y="0"/>
                </a:lnTo>
              </a:path>
            </a:pathLst>
          </a:custGeom>
          <a:ln w="1523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8428990" y="3552190"/>
            <a:ext cx="0" cy="662940"/>
          </a:xfrm>
          <a:custGeom>
            <a:avLst/>
            <a:gdLst/>
            <a:ahLst/>
            <a:cxnLst/>
            <a:rect l="l" t="t" r="r" b="b"/>
            <a:pathLst>
              <a:path h="662939">
                <a:moveTo>
                  <a:pt x="0" y="0"/>
                </a:moveTo>
                <a:lnTo>
                  <a:pt x="0" y="662940"/>
                </a:lnTo>
              </a:path>
            </a:pathLst>
          </a:custGeom>
          <a:ln w="1523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929629" y="4207509"/>
            <a:ext cx="2491740" cy="0"/>
          </a:xfrm>
          <a:custGeom>
            <a:avLst/>
            <a:gdLst/>
            <a:ahLst/>
            <a:cxnLst/>
            <a:rect l="l" t="t" r="r" b="b"/>
            <a:pathLst>
              <a:path w="2491740">
                <a:moveTo>
                  <a:pt x="0" y="0"/>
                </a:moveTo>
                <a:lnTo>
                  <a:pt x="2491740" y="0"/>
                </a:lnTo>
              </a:path>
            </a:pathLst>
          </a:custGeom>
          <a:ln w="1523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937250" y="3568700"/>
            <a:ext cx="0" cy="631190"/>
          </a:xfrm>
          <a:custGeom>
            <a:avLst/>
            <a:gdLst/>
            <a:ahLst/>
            <a:cxnLst/>
            <a:rect l="l" t="t" r="r" b="b"/>
            <a:pathLst>
              <a:path h="631189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524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929629" y="3560445"/>
            <a:ext cx="2491740" cy="0"/>
          </a:xfrm>
          <a:custGeom>
            <a:avLst/>
            <a:gdLst/>
            <a:ahLst/>
            <a:cxnLst/>
            <a:rect l="l" t="t" r="r" b="b"/>
            <a:pathLst>
              <a:path w="2491740">
                <a:moveTo>
                  <a:pt x="0" y="0"/>
                </a:moveTo>
                <a:lnTo>
                  <a:pt x="2491740" y="0"/>
                </a:lnTo>
              </a:path>
            </a:pathLst>
          </a:custGeom>
          <a:ln w="1651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8413115" y="3568700"/>
            <a:ext cx="0" cy="631190"/>
          </a:xfrm>
          <a:custGeom>
            <a:avLst/>
            <a:gdLst/>
            <a:ahLst/>
            <a:cxnLst/>
            <a:rect l="l" t="t" r="r" b="b"/>
            <a:pathLst>
              <a:path h="631189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651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944870" y="4191634"/>
            <a:ext cx="2459990" cy="0"/>
          </a:xfrm>
          <a:custGeom>
            <a:avLst/>
            <a:gdLst/>
            <a:ahLst/>
            <a:cxnLst/>
            <a:rect l="l" t="t" r="r" b="b"/>
            <a:pathLst>
              <a:path w="2459990">
                <a:moveTo>
                  <a:pt x="0" y="0"/>
                </a:moveTo>
                <a:lnTo>
                  <a:pt x="2459989" y="0"/>
                </a:lnTo>
              </a:path>
            </a:pathLst>
          </a:custGeom>
          <a:ln w="1651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953125" y="3583940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39"/>
                </a:lnTo>
              </a:path>
            </a:pathLst>
          </a:custGeom>
          <a:ln w="1650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944870" y="3576320"/>
            <a:ext cx="2459990" cy="0"/>
          </a:xfrm>
          <a:custGeom>
            <a:avLst/>
            <a:gdLst/>
            <a:ahLst/>
            <a:cxnLst/>
            <a:rect l="l" t="t" r="r" b="b"/>
            <a:pathLst>
              <a:path w="2459990">
                <a:moveTo>
                  <a:pt x="0" y="0"/>
                </a:moveTo>
                <a:lnTo>
                  <a:pt x="2459989" y="0"/>
                </a:lnTo>
              </a:path>
            </a:pathLst>
          </a:custGeom>
          <a:ln w="1523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8397240" y="3583940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40"/>
                </a:lnTo>
              </a:path>
            </a:pathLst>
          </a:custGeom>
          <a:ln w="1523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961379" y="4175759"/>
            <a:ext cx="2428240" cy="0"/>
          </a:xfrm>
          <a:custGeom>
            <a:avLst/>
            <a:gdLst/>
            <a:ahLst/>
            <a:cxnLst/>
            <a:rect l="l" t="t" r="r" b="b"/>
            <a:pathLst>
              <a:path w="2428240">
                <a:moveTo>
                  <a:pt x="0" y="0"/>
                </a:moveTo>
                <a:lnTo>
                  <a:pt x="2428240" y="0"/>
                </a:lnTo>
              </a:path>
            </a:pathLst>
          </a:custGeom>
          <a:ln w="1523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969000" y="3599179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960"/>
                </a:lnTo>
              </a:path>
            </a:pathLst>
          </a:custGeom>
          <a:ln w="1524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961379" y="3591559"/>
            <a:ext cx="2428240" cy="0"/>
          </a:xfrm>
          <a:custGeom>
            <a:avLst/>
            <a:gdLst/>
            <a:ahLst/>
            <a:cxnLst/>
            <a:rect l="l" t="t" r="r" b="b"/>
            <a:pathLst>
              <a:path w="2428240">
                <a:moveTo>
                  <a:pt x="0" y="0"/>
                </a:moveTo>
                <a:lnTo>
                  <a:pt x="2428240" y="0"/>
                </a:lnTo>
              </a:path>
            </a:pathLst>
          </a:custGeom>
          <a:ln w="1523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8382000" y="3599179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960"/>
                </a:lnTo>
              </a:path>
            </a:pathLst>
          </a:custGeom>
          <a:ln w="1524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976620" y="4160520"/>
            <a:ext cx="2397760" cy="0"/>
          </a:xfrm>
          <a:custGeom>
            <a:avLst/>
            <a:gdLst/>
            <a:ahLst/>
            <a:cxnLst/>
            <a:rect l="l" t="t" r="r" b="b"/>
            <a:pathLst>
              <a:path w="2397759">
                <a:moveTo>
                  <a:pt x="0" y="0"/>
                </a:moveTo>
                <a:lnTo>
                  <a:pt x="2397759" y="0"/>
                </a:lnTo>
              </a:path>
            </a:pathLst>
          </a:custGeom>
          <a:ln w="1523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984875" y="361569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650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976620" y="3607434"/>
            <a:ext cx="2397760" cy="0"/>
          </a:xfrm>
          <a:custGeom>
            <a:avLst/>
            <a:gdLst/>
            <a:ahLst/>
            <a:cxnLst/>
            <a:rect l="l" t="t" r="r" b="b"/>
            <a:pathLst>
              <a:path w="2397759">
                <a:moveTo>
                  <a:pt x="0" y="0"/>
                </a:moveTo>
                <a:lnTo>
                  <a:pt x="2397759" y="0"/>
                </a:lnTo>
              </a:path>
            </a:pathLst>
          </a:custGeom>
          <a:ln w="1651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8366125" y="361569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650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993129" y="4144645"/>
            <a:ext cx="2364740" cy="0"/>
          </a:xfrm>
          <a:custGeom>
            <a:avLst/>
            <a:gdLst/>
            <a:ahLst/>
            <a:cxnLst/>
            <a:rect l="l" t="t" r="r" b="b"/>
            <a:pathLst>
              <a:path w="2364740">
                <a:moveTo>
                  <a:pt x="0" y="0"/>
                </a:moveTo>
                <a:lnTo>
                  <a:pt x="2364740" y="0"/>
                </a:lnTo>
              </a:path>
            </a:pathLst>
          </a:custGeom>
          <a:ln w="1651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6000750" y="3630929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60"/>
                </a:lnTo>
              </a:path>
            </a:pathLst>
          </a:custGeom>
          <a:ln w="1524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993129" y="3623309"/>
            <a:ext cx="2364740" cy="0"/>
          </a:xfrm>
          <a:custGeom>
            <a:avLst/>
            <a:gdLst/>
            <a:ahLst/>
            <a:cxnLst/>
            <a:rect l="l" t="t" r="r" b="b"/>
            <a:pathLst>
              <a:path w="2364740">
                <a:moveTo>
                  <a:pt x="0" y="0"/>
                </a:moveTo>
                <a:lnTo>
                  <a:pt x="2364740" y="0"/>
                </a:lnTo>
              </a:path>
            </a:pathLst>
          </a:custGeom>
          <a:ln w="1523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8350250" y="3630929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60"/>
                </a:lnTo>
              </a:path>
            </a:pathLst>
          </a:custGeom>
          <a:ln w="1524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6008370" y="4128770"/>
            <a:ext cx="2334260" cy="0"/>
          </a:xfrm>
          <a:custGeom>
            <a:avLst/>
            <a:gdLst/>
            <a:ahLst/>
            <a:cxnLst/>
            <a:rect l="l" t="t" r="r" b="b"/>
            <a:pathLst>
              <a:path w="2334259">
                <a:moveTo>
                  <a:pt x="0" y="0"/>
                </a:moveTo>
                <a:lnTo>
                  <a:pt x="2334259" y="0"/>
                </a:lnTo>
              </a:path>
            </a:pathLst>
          </a:custGeom>
          <a:ln w="1523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6015990" y="3647440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710"/>
                </a:lnTo>
              </a:path>
            </a:pathLst>
          </a:custGeom>
          <a:ln w="1523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6008370" y="3639184"/>
            <a:ext cx="2334260" cy="0"/>
          </a:xfrm>
          <a:custGeom>
            <a:avLst/>
            <a:gdLst/>
            <a:ahLst/>
            <a:cxnLst/>
            <a:rect l="l" t="t" r="r" b="b"/>
            <a:pathLst>
              <a:path w="2334259">
                <a:moveTo>
                  <a:pt x="0" y="0"/>
                </a:moveTo>
                <a:lnTo>
                  <a:pt x="2334259" y="0"/>
                </a:lnTo>
              </a:path>
            </a:pathLst>
          </a:custGeom>
          <a:ln w="1651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8334375" y="3647440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710"/>
                </a:lnTo>
              </a:path>
            </a:pathLst>
          </a:custGeom>
          <a:ln w="1650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6023609" y="4112895"/>
            <a:ext cx="2302510" cy="0"/>
          </a:xfrm>
          <a:custGeom>
            <a:avLst/>
            <a:gdLst/>
            <a:ahLst/>
            <a:cxnLst/>
            <a:rect l="l" t="t" r="r" b="b"/>
            <a:pathLst>
              <a:path w="2302509">
                <a:moveTo>
                  <a:pt x="0" y="0"/>
                </a:moveTo>
                <a:lnTo>
                  <a:pt x="2302510" y="0"/>
                </a:lnTo>
              </a:path>
            </a:pathLst>
          </a:custGeom>
          <a:ln w="1651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6031865" y="3662679"/>
            <a:ext cx="0" cy="441959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60"/>
                </a:lnTo>
              </a:path>
            </a:pathLst>
          </a:custGeom>
          <a:ln w="1651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6023609" y="3655059"/>
            <a:ext cx="2302510" cy="0"/>
          </a:xfrm>
          <a:custGeom>
            <a:avLst/>
            <a:gdLst/>
            <a:ahLst/>
            <a:cxnLst/>
            <a:rect l="l" t="t" r="r" b="b"/>
            <a:pathLst>
              <a:path w="2302509">
                <a:moveTo>
                  <a:pt x="0" y="0"/>
                </a:moveTo>
                <a:lnTo>
                  <a:pt x="2302510" y="0"/>
                </a:lnTo>
              </a:path>
            </a:pathLst>
          </a:custGeom>
          <a:ln w="1523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8318500" y="3662679"/>
            <a:ext cx="0" cy="441959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60"/>
                </a:lnTo>
              </a:path>
            </a:pathLst>
          </a:custGeom>
          <a:ln w="1524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6040120" y="4097020"/>
            <a:ext cx="2270760" cy="0"/>
          </a:xfrm>
          <a:custGeom>
            <a:avLst/>
            <a:gdLst/>
            <a:ahLst/>
            <a:cxnLst/>
            <a:rect l="l" t="t" r="r" b="b"/>
            <a:pathLst>
              <a:path w="2270759">
                <a:moveTo>
                  <a:pt x="0" y="0"/>
                </a:moveTo>
                <a:lnTo>
                  <a:pt x="2270759" y="0"/>
                </a:lnTo>
              </a:path>
            </a:pathLst>
          </a:custGeom>
          <a:ln w="1523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6047740" y="3679190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210"/>
                </a:lnTo>
              </a:path>
            </a:pathLst>
          </a:custGeom>
          <a:ln w="1523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6040120" y="3670934"/>
            <a:ext cx="2270760" cy="0"/>
          </a:xfrm>
          <a:custGeom>
            <a:avLst/>
            <a:gdLst/>
            <a:ahLst/>
            <a:cxnLst/>
            <a:rect l="l" t="t" r="r" b="b"/>
            <a:pathLst>
              <a:path w="2270759">
                <a:moveTo>
                  <a:pt x="0" y="0"/>
                </a:moveTo>
                <a:lnTo>
                  <a:pt x="2270759" y="0"/>
                </a:lnTo>
              </a:path>
            </a:pathLst>
          </a:custGeom>
          <a:ln w="1651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8302625" y="3679190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210"/>
                </a:lnTo>
              </a:path>
            </a:pathLst>
          </a:custGeom>
          <a:ln w="1650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6055359" y="4081145"/>
            <a:ext cx="2239010" cy="0"/>
          </a:xfrm>
          <a:custGeom>
            <a:avLst/>
            <a:gdLst/>
            <a:ahLst/>
            <a:cxnLst/>
            <a:rect l="l" t="t" r="r" b="b"/>
            <a:pathLst>
              <a:path w="2239009">
                <a:moveTo>
                  <a:pt x="0" y="0"/>
                </a:moveTo>
                <a:lnTo>
                  <a:pt x="2239010" y="0"/>
                </a:lnTo>
              </a:path>
            </a:pathLst>
          </a:custGeom>
          <a:ln w="1651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6063615" y="3694429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8460"/>
                </a:lnTo>
              </a:path>
            </a:pathLst>
          </a:custGeom>
          <a:ln w="1651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6055359" y="3686809"/>
            <a:ext cx="2239010" cy="0"/>
          </a:xfrm>
          <a:custGeom>
            <a:avLst/>
            <a:gdLst/>
            <a:ahLst/>
            <a:cxnLst/>
            <a:rect l="l" t="t" r="r" b="b"/>
            <a:pathLst>
              <a:path w="2239009">
                <a:moveTo>
                  <a:pt x="0" y="0"/>
                </a:moveTo>
                <a:lnTo>
                  <a:pt x="2239010" y="0"/>
                </a:lnTo>
              </a:path>
            </a:pathLst>
          </a:custGeom>
          <a:ln w="1523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8286750" y="3694429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8460"/>
                </a:lnTo>
              </a:path>
            </a:pathLst>
          </a:custGeom>
          <a:ln w="1524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6071870" y="4065270"/>
            <a:ext cx="2207260" cy="0"/>
          </a:xfrm>
          <a:custGeom>
            <a:avLst/>
            <a:gdLst/>
            <a:ahLst/>
            <a:cxnLst/>
            <a:rect l="l" t="t" r="r" b="b"/>
            <a:pathLst>
              <a:path w="2207259">
                <a:moveTo>
                  <a:pt x="0" y="0"/>
                </a:moveTo>
                <a:lnTo>
                  <a:pt x="2207259" y="0"/>
                </a:lnTo>
              </a:path>
            </a:pathLst>
          </a:custGeom>
          <a:ln w="1523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6079490" y="3710940"/>
            <a:ext cx="0" cy="346710"/>
          </a:xfrm>
          <a:custGeom>
            <a:avLst/>
            <a:gdLst/>
            <a:ahLst/>
            <a:cxnLst/>
            <a:rect l="l" t="t" r="r" b="b"/>
            <a:pathLst>
              <a:path h="346710">
                <a:moveTo>
                  <a:pt x="0" y="0"/>
                </a:moveTo>
                <a:lnTo>
                  <a:pt x="0" y="346710"/>
                </a:lnTo>
              </a:path>
            </a:pathLst>
          </a:custGeom>
          <a:ln w="1523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6071870" y="3702684"/>
            <a:ext cx="2207260" cy="0"/>
          </a:xfrm>
          <a:custGeom>
            <a:avLst/>
            <a:gdLst/>
            <a:ahLst/>
            <a:cxnLst/>
            <a:rect l="l" t="t" r="r" b="b"/>
            <a:pathLst>
              <a:path w="2207259">
                <a:moveTo>
                  <a:pt x="0" y="0"/>
                </a:moveTo>
                <a:lnTo>
                  <a:pt x="2207259" y="0"/>
                </a:lnTo>
              </a:path>
            </a:pathLst>
          </a:custGeom>
          <a:ln w="1651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8270875" y="3710940"/>
            <a:ext cx="0" cy="346710"/>
          </a:xfrm>
          <a:custGeom>
            <a:avLst/>
            <a:gdLst/>
            <a:ahLst/>
            <a:cxnLst/>
            <a:rect l="l" t="t" r="r" b="b"/>
            <a:pathLst>
              <a:path h="346710">
                <a:moveTo>
                  <a:pt x="0" y="0"/>
                </a:moveTo>
                <a:lnTo>
                  <a:pt x="0" y="346710"/>
                </a:lnTo>
              </a:path>
            </a:pathLst>
          </a:custGeom>
          <a:ln w="1650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6087109" y="4049395"/>
            <a:ext cx="2175510" cy="0"/>
          </a:xfrm>
          <a:custGeom>
            <a:avLst/>
            <a:gdLst/>
            <a:ahLst/>
            <a:cxnLst/>
            <a:rect l="l" t="t" r="r" b="b"/>
            <a:pathLst>
              <a:path w="2175509">
                <a:moveTo>
                  <a:pt x="0" y="0"/>
                </a:moveTo>
                <a:lnTo>
                  <a:pt x="2175510" y="0"/>
                </a:lnTo>
              </a:path>
            </a:pathLst>
          </a:custGeom>
          <a:ln w="1651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6095365" y="3726179"/>
            <a:ext cx="0" cy="314960"/>
          </a:xfrm>
          <a:custGeom>
            <a:avLst/>
            <a:gdLst/>
            <a:ahLst/>
            <a:cxnLst/>
            <a:rect l="l" t="t" r="r" b="b"/>
            <a:pathLst>
              <a:path h="314960">
                <a:moveTo>
                  <a:pt x="0" y="0"/>
                </a:moveTo>
                <a:lnTo>
                  <a:pt x="0" y="314960"/>
                </a:lnTo>
              </a:path>
            </a:pathLst>
          </a:custGeom>
          <a:ln w="1651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6087109" y="3718559"/>
            <a:ext cx="2175510" cy="0"/>
          </a:xfrm>
          <a:custGeom>
            <a:avLst/>
            <a:gdLst/>
            <a:ahLst/>
            <a:cxnLst/>
            <a:rect l="l" t="t" r="r" b="b"/>
            <a:pathLst>
              <a:path w="2175509">
                <a:moveTo>
                  <a:pt x="0" y="0"/>
                </a:moveTo>
                <a:lnTo>
                  <a:pt x="2175510" y="0"/>
                </a:lnTo>
              </a:path>
            </a:pathLst>
          </a:custGeom>
          <a:ln w="1523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8255000" y="3726179"/>
            <a:ext cx="0" cy="314960"/>
          </a:xfrm>
          <a:custGeom>
            <a:avLst/>
            <a:gdLst/>
            <a:ahLst/>
            <a:cxnLst/>
            <a:rect l="l" t="t" r="r" b="b"/>
            <a:pathLst>
              <a:path h="314960">
                <a:moveTo>
                  <a:pt x="0" y="0"/>
                </a:moveTo>
                <a:lnTo>
                  <a:pt x="0" y="314960"/>
                </a:lnTo>
              </a:path>
            </a:pathLst>
          </a:custGeom>
          <a:ln w="1524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6103620" y="4033520"/>
            <a:ext cx="2143760" cy="0"/>
          </a:xfrm>
          <a:custGeom>
            <a:avLst/>
            <a:gdLst/>
            <a:ahLst/>
            <a:cxnLst/>
            <a:rect l="l" t="t" r="r" b="b"/>
            <a:pathLst>
              <a:path w="2143759">
                <a:moveTo>
                  <a:pt x="0" y="0"/>
                </a:moveTo>
                <a:lnTo>
                  <a:pt x="2143759" y="0"/>
                </a:lnTo>
              </a:path>
            </a:pathLst>
          </a:custGeom>
          <a:ln w="1523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6111240" y="3741420"/>
            <a:ext cx="0" cy="284480"/>
          </a:xfrm>
          <a:custGeom>
            <a:avLst/>
            <a:gdLst/>
            <a:ahLst/>
            <a:cxnLst/>
            <a:rect l="l" t="t" r="r" b="b"/>
            <a:pathLst>
              <a:path h="284479">
                <a:moveTo>
                  <a:pt x="0" y="0"/>
                </a:moveTo>
                <a:lnTo>
                  <a:pt x="0" y="284479"/>
                </a:lnTo>
              </a:path>
            </a:pathLst>
          </a:custGeom>
          <a:ln w="1523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6103620" y="3733800"/>
            <a:ext cx="2143760" cy="0"/>
          </a:xfrm>
          <a:custGeom>
            <a:avLst/>
            <a:gdLst/>
            <a:ahLst/>
            <a:cxnLst/>
            <a:rect l="l" t="t" r="r" b="b"/>
            <a:pathLst>
              <a:path w="2143759">
                <a:moveTo>
                  <a:pt x="0" y="0"/>
                </a:moveTo>
                <a:lnTo>
                  <a:pt x="2143759" y="0"/>
                </a:lnTo>
              </a:path>
            </a:pathLst>
          </a:custGeom>
          <a:ln w="1524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8239759" y="3741420"/>
            <a:ext cx="0" cy="284480"/>
          </a:xfrm>
          <a:custGeom>
            <a:avLst/>
            <a:gdLst/>
            <a:ahLst/>
            <a:cxnLst/>
            <a:rect l="l" t="t" r="r" b="b"/>
            <a:pathLst>
              <a:path h="284479">
                <a:moveTo>
                  <a:pt x="0" y="0"/>
                </a:moveTo>
                <a:lnTo>
                  <a:pt x="0" y="284479"/>
                </a:lnTo>
              </a:path>
            </a:pathLst>
          </a:custGeom>
          <a:ln w="1523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6118859" y="4018279"/>
            <a:ext cx="2113280" cy="0"/>
          </a:xfrm>
          <a:custGeom>
            <a:avLst/>
            <a:gdLst/>
            <a:ahLst/>
            <a:cxnLst/>
            <a:rect l="l" t="t" r="r" b="b"/>
            <a:pathLst>
              <a:path w="2113279">
                <a:moveTo>
                  <a:pt x="0" y="0"/>
                </a:moveTo>
                <a:lnTo>
                  <a:pt x="2113280" y="0"/>
                </a:lnTo>
              </a:path>
            </a:pathLst>
          </a:custGeom>
          <a:ln w="1524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6127115" y="3757929"/>
            <a:ext cx="0" cy="252729"/>
          </a:xfrm>
          <a:custGeom>
            <a:avLst/>
            <a:gdLst/>
            <a:ahLst/>
            <a:cxnLst/>
            <a:rect l="l" t="t" r="r" b="b"/>
            <a:pathLst>
              <a:path h="252729">
                <a:moveTo>
                  <a:pt x="0" y="0"/>
                </a:moveTo>
                <a:lnTo>
                  <a:pt x="0" y="252730"/>
                </a:lnTo>
              </a:path>
            </a:pathLst>
          </a:custGeom>
          <a:ln w="1651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6118859" y="3749675"/>
            <a:ext cx="2113280" cy="0"/>
          </a:xfrm>
          <a:custGeom>
            <a:avLst/>
            <a:gdLst/>
            <a:ahLst/>
            <a:cxnLst/>
            <a:rect l="l" t="t" r="r" b="b"/>
            <a:pathLst>
              <a:path w="2113279">
                <a:moveTo>
                  <a:pt x="0" y="0"/>
                </a:moveTo>
                <a:lnTo>
                  <a:pt x="2113280" y="0"/>
                </a:lnTo>
              </a:path>
            </a:pathLst>
          </a:custGeom>
          <a:ln w="1650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8223884" y="3757929"/>
            <a:ext cx="0" cy="252729"/>
          </a:xfrm>
          <a:custGeom>
            <a:avLst/>
            <a:gdLst/>
            <a:ahLst/>
            <a:cxnLst/>
            <a:rect l="l" t="t" r="r" b="b"/>
            <a:pathLst>
              <a:path h="252729">
                <a:moveTo>
                  <a:pt x="0" y="0"/>
                </a:moveTo>
                <a:lnTo>
                  <a:pt x="0" y="252730"/>
                </a:lnTo>
              </a:path>
            </a:pathLst>
          </a:custGeom>
          <a:ln w="1651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6135370" y="4002404"/>
            <a:ext cx="2080260" cy="0"/>
          </a:xfrm>
          <a:custGeom>
            <a:avLst/>
            <a:gdLst/>
            <a:ahLst/>
            <a:cxnLst/>
            <a:rect l="l" t="t" r="r" b="b"/>
            <a:pathLst>
              <a:path w="2080259">
                <a:moveTo>
                  <a:pt x="0" y="0"/>
                </a:moveTo>
                <a:lnTo>
                  <a:pt x="2080259" y="0"/>
                </a:lnTo>
              </a:path>
            </a:pathLst>
          </a:custGeom>
          <a:ln w="1650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6142990" y="3773170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1523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6135370" y="3765550"/>
            <a:ext cx="2080260" cy="0"/>
          </a:xfrm>
          <a:custGeom>
            <a:avLst/>
            <a:gdLst/>
            <a:ahLst/>
            <a:cxnLst/>
            <a:rect l="l" t="t" r="r" b="b"/>
            <a:pathLst>
              <a:path w="2080259">
                <a:moveTo>
                  <a:pt x="0" y="0"/>
                </a:moveTo>
                <a:lnTo>
                  <a:pt x="2080259" y="0"/>
                </a:lnTo>
              </a:path>
            </a:pathLst>
          </a:custGeom>
          <a:ln w="1524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8208009" y="3773170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1523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6150609" y="3986529"/>
            <a:ext cx="2049780" cy="0"/>
          </a:xfrm>
          <a:custGeom>
            <a:avLst/>
            <a:gdLst/>
            <a:ahLst/>
            <a:cxnLst/>
            <a:rect l="l" t="t" r="r" b="b"/>
            <a:pathLst>
              <a:path w="2049779">
                <a:moveTo>
                  <a:pt x="0" y="0"/>
                </a:moveTo>
                <a:lnTo>
                  <a:pt x="2049780" y="0"/>
                </a:lnTo>
              </a:path>
            </a:pathLst>
          </a:custGeom>
          <a:ln w="1524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6158229" y="3789679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30"/>
                </a:lnTo>
              </a:path>
            </a:pathLst>
          </a:custGeom>
          <a:ln w="1523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6150609" y="3781425"/>
            <a:ext cx="2049780" cy="0"/>
          </a:xfrm>
          <a:custGeom>
            <a:avLst/>
            <a:gdLst/>
            <a:ahLst/>
            <a:cxnLst/>
            <a:rect l="l" t="t" r="r" b="b"/>
            <a:pathLst>
              <a:path w="2049779">
                <a:moveTo>
                  <a:pt x="0" y="0"/>
                </a:moveTo>
                <a:lnTo>
                  <a:pt x="2049780" y="0"/>
                </a:lnTo>
              </a:path>
            </a:pathLst>
          </a:custGeom>
          <a:ln w="1650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8192134" y="3789679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30"/>
                </a:lnTo>
              </a:path>
            </a:pathLst>
          </a:custGeom>
          <a:ln w="1651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6165850" y="3970654"/>
            <a:ext cx="2018030" cy="0"/>
          </a:xfrm>
          <a:custGeom>
            <a:avLst/>
            <a:gdLst/>
            <a:ahLst/>
            <a:cxnLst/>
            <a:rect l="l" t="t" r="r" b="b"/>
            <a:pathLst>
              <a:path w="2018029">
                <a:moveTo>
                  <a:pt x="0" y="0"/>
                </a:moveTo>
                <a:lnTo>
                  <a:pt x="2018029" y="0"/>
                </a:lnTo>
              </a:path>
            </a:pathLst>
          </a:custGeom>
          <a:ln w="1650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6174104" y="3804920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479"/>
                </a:lnTo>
              </a:path>
            </a:pathLst>
          </a:custGeom>
          <a:ln w="1651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6165850" y="3797300"/>
            <a:ext cx="2018030" cy="0"/>
          </a:xfrm>
          <a:custGeom>
            <a:avLst/>
            <a:gdLst/>
            <a:ahLst/>
            <a:cxnLst/>
            <a:rect l="l" t="t" r="r" b="b"/>
            <a:pathLst>
              <a:path w="2018029">
                <a:moveTo>
                  <a:pt x="0" y="0"/>
                </a:moveTo>
                <a:lnTo>
                  <a:pt x="2018029" y="0"/>
                </a:lnTo>
              </a:path>
            </a:pathLst>
          </a:custGeom>
          <a:ln w="1524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8176259" y="3804920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479"/>
                </a:lnTo>
              </a:path>
            </a:pathLst>
          </a:custGeom>
          <a:ln w="1523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6182359" y="3954779"/>
            <a:ext cx="1986280" cy="0"/>
          </a:xfrm>
          <a:custGeom>
            <a:avLst/>
            <a:gdLst/>
            <a:ahLst/>
            <a:cxnLst/>
            <a:rect l="l" t="t" r="r" b="b"/>
            <a:pathLst>
              <a:path w="1986279">
                <a:moveTo>
                  <a:pt x="0" y="0"/>
                </a:moveTo>
                <a:lnTo>
                  <a:pt x="1986280" y="0"/>
                </a:lnTo>
              </a:path>
            </a:pathLst>
          </a:custGeom>
          <a:ln w="1524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6189979" y="3821429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730"/>
                </a:lnTo>
              </a:path>
            </a:pathLst>
          </a:custGeom>
          <a:ln w="1523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6182359" y="3813175"/>
            <a:ext cx="1986280" cy="0"/>
          </a:xfrm>
          <a:custGeom>
            <a:avLst/>
            <a:gdLst/>
            <a:ahLst/>
            <a:cxnLst/>
            <a:rect l="l" t="t" r="r" b="b"/>
            <a:pathLst>
              <a:path w="1986279">
                <a:moveTo>
                  <a:pt x="0" y="0"/>
                </a:moveTo>
                <a:lnTo>
                  <a:pt x="1986280" y="0"/>
                </a:lnTo>
              </a:path>
            </a:pathLst>
          </a:custGeom>
          <a:ln w="1650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8160384" y="3821429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730"/>
                </a:lnTo>
              </a:path>
            </a:pathLst>
          </a:custGeom>
          <a:ln w="1651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6197600" y="3938904"/>
            <a:ext cx="1954530" cy="0"/>
          </a:xfrm>
          <a:custGeom>
            <a:avLst/>
            <a:gdLst/>
            <a:ahLst/>
            <a:cxnLst/>
            <a:rect l="l" t="t" r="r" b="b"/>
            <a:pathLst>
              <a:path w="1954529">
                <a:moveTo>
                  <a:pt x="0" y="0"/>
                </a:moveTo>
                <a:lnTo>
                  <a:pt x="1954529" y="0"/>
                </a:lnTo>
              </a:path>
            </a:pathLst>
          </a:custGeom>
          <a:ln w="1650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6205854" y="383667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1651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6197600" y="3829050"/>
            <a:ext cx="1954530" cy="0"/>
          </a:xfrm>
          <a:custGeom>
            <a:avLst/>
            <a:gdLst/>
            <a:ahLst/>
            <a:cxnLst/>
            <a:rect l="l" t="t" r="r" b="b"/>
            <a:pathLst>
              <a:path w="1954529">
                <a:moveTo>
                  <a:pt x="0" y="0"/>
                </a:moveTo>
                <a:lnTo>
                  <a:pt x="1954529" y="0"/>
                </a:lnTo>
              </a:path>
            </a:pathLst>
          </a:custGeom>
          <a:ln w="1524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8144509" y="383667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1523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6214109" y="3923029"/>
            <a:ext cx="1922780" cy="0"/>
          </a:xfrm>
          <a:custGeom>
            <a:avLst/>
            <a:gdLst/>
            <a:ahLst/>
            <a:cxnLst/>
            <a:rect l="l" t="t" r="r" b="b"/>
            <a:pathLst>
              <a:path w="1922779">
                <a:moveTo>
                  <a:pt x="0" y="0"/>
                </a:moveTo>
                <a:lnTo>
                  <a:pt x="1922780" y="0"/>
                </a:lnTo>
              </a:path>
            </a:pathLst>
          </a:custGeom>
          <a:ln w="1524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6214109" y="3853179"/>
            <a:ext cx="15240" cy="62230"/>
          </a:xfrm>
          <a:custGeom>
            <a:avLst/>
            <a:gdLst/>
            <a:ahLst/>
            <a:cxnLst/>
            <a:rect l="l" t="t" r="r" b="b"/>
            <a:pathLst>
              <a:path w="15239" h="62229">
                <a:moveTo>
                  <a:pt x="0" y="62230"/>
                </a:moveTo>
                <a:lnTo>
                  <a:pt x="15239" y="62230"/>
                </a:lnTo>
                <a:lnTo>
                  <a:pt x="1523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214109" y="3844925"/>
            <a:ext cx="1922780" cy="0"/>
          </a:xfrm>
          <a:custGeom>
            <a:avLst/>
            <a:gdLst/>
            <a:ahLst/>
            <a:cxnLst/>
            <a:rect l="l" t="t" r="r" b="b"/>
            <a:pathLst>
              <a:path w="1922779">
                <a:moveTo>
                  <a:pt x="0" y="0"/>
                </a:moveTo>
                <a:lnTo>
                  <a:pt x="1922780" y="0"/>
                </a:lnTo>
              </a:path>
            </a:pathLst>
          </a:custGeom>
          <a:ln w="1650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8120380" y="3853179"/>
            <a:ext cx="16510" cy="62230"/>
          </a:xfrm>
          <a:custGeom>
            <a:avLst/>
            <a:gdLst/>
            <a:ahLst/>
            <a:cxnLst/>
            <a:rect l="l" t="t" r="r" b="b"/>
            <a:pathLst>
              <a:path w="16509" h="62229">
                <a:moveTo>
                  <a:pt x="16510" y="0"/>
                </a:moveTo>
                <a:lnTo>
                  <a:pt x="0" y="0"/>
                </a:lnTo>
                <a:lnTo>
                  <a:pt x="0" y="62230"/>
                </a:lnTo>
                <a:lnTo>
                  <a:pt x="16510" y="62230"/>
                </a:lnTo>
                <a:lnTo>
                  <a:pt x="16510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229350" y="3907154"/>
            <a:ext cx="1891030" cy="0"/>
          </a:xfrm>
          <a:custGeom>
            <a:avLst/>
            <a:gdLst/>
            <a:ahLst/>
            <a:cxnLst/>
            <a:rect l="l" t="t" r="r" b="b"/>
            <a:pathLst>
              <a:path w="1891029">
                <a:moveTo>
                  <a:pt x="0" y="0"/>
                </a:moveTo>
                <a:lnTo>
                  <a:pt x="1891029" y="0"/>
                </a:lnTo>
              </a:path>
            </a:pathLst>
          </a:custGeom>
          <a:ln w="1650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229350" y="3868420"/>
            <a:ext cx="16510" cy="30480"/>
          </a:xfrm>
          <a:custGeom>
            <a:avLst/>
            <a:gdLst/>
            <a:ahLst/>
            <a:cxnLst/>
            <a:rect l="l" t="t" r="r" b="b"/>
            <a:pathLst>
              <a:path w="16510" h="30479">
                <a:moveTo>
                  <a:pt x="0" y="30479"/>
                </a:moveTo>
                <a:lnTo>
                  <a:pt x="16510" y="30479"/>
                </a:lnTo>
                <a:lnTo>
                  <a:pt x="1651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229350" y="3860800"/>
            <a:ext cx="1891030" cy="0"/>
          </a:xfrm>
          <a:custGeom>
            <a:avLst/>
            <a:gdLst/>
            <a:ahLst/>
            <a:cxnLst/>
            <a:rect l="l" t="t" r="r" b="b"/>
            <a:pathLst>
              <a:path w="1891029">
                <a:moveTo>
                  <a:pt x="0" y="0"/>
                </a:moveTo>
                <a:lnTo>
                  <a:pt x="1891029" y="0"/>
                </a:lnTo>
              </a:path>
            </a:pathLst>
          </a:custGeom>
          <a:ln w="1524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8105140" y="3868420"/>
            <a:ext cx="15240" cy="30480"/>
          </a:xfrm>
          <a:custGeom>
            <a:avLst/>
            <a:gdLst/>
            <a:ahLst/>
            <a:cxnLst/>
            <a:rect l="l" t="t" r="r" b="b"/>
            <a:pathLst>
              <a:path w="15240" h="30479">
                <a:moveTo>
                  <a:pt x="15239" y="0"/>
                </a:moveTo>
                <a:lnTo>
                  <a:pt x="0" y="0"/>
                </a:lnTo>
                <a:lnTo>
                  <a:pt x="0" y="30479"/>
                </a:lnTo>
                <a:lnTo>
                  <a:pt x="15239" y="30479"/>
                </a:lnTo>
                <a:lnTo>
                  <a:pt x="15239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6245859" y="3883659"/>
            <a:ext cx="1859280" cy="0"/>
          </a:xfrm>
          <a:custGeom>
            <a:avLst/>
            <a:gdLst/>
            <a:ahLst/>
            <a:cxnLst/>
            <a:rect l="l" t="t" r="r" b="b"/>
            <a:pathLst>
              <a:path w="1859279">
                <a:moveTo>
                  <a:pt x="0" y="0"/>
                </a:moveTo>
                <a:lnTo>
                  <a:pt x="1859280" y="0"/>
                </a:lnTo>
              </a:path>
            </a:pathLst>
          </a:custGeom>
          <a:ln w="30480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5392420" y="3016250"/>
            <a:ext cx="3566160" cy="1736089"/>
          </a:xfrm>
          <a:custGeom>
            <a:avLst/>
            <a:gdLst/>
            <a:ahLst/>
            <a:cxnLst/>
            <a:rect l="l" t="t" r="r" b="b"/>
            <a:pathLst>
              <a:path w="3566159" h="1736089">
                <a:moveTo>
                  <a:pt x="1783079" y="1736089"/>
                </a:moveTo>
                <a:lnTo>
                  <a:pt x="0" y="1736089"/>
                </a:lnTo>
                <a:lnTo>
                  <a:pt x="0" y="0"/>
                </a:lnTo>
                <a:lnTo>
                  <a:pt x="3566159" y="0"/>
                </a:lnTo>
                <a:lnTo>
                  <a:pt x="3566159" y="1736089"/>
                </a:lnTo>
                <a:lnTo>
                  <a:pt x="1783079" y="1736089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 txBox="1"/>
          <p:nvPr/>
        </p:nvSpPr>
        <p:spPr>
          <a:xfrm>
            <a:off x="6357620" y="3332479"/>
            <a:ext cx="1638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9FC00"/>
                </a:solidFill>
                <a:latin typeface="Arial"/>
                <a:cs typeface="Arial"/>
              </a:rPr>
              <a:t>Determine</a:t>
            </a:r>
            <a:r>
              <a:rPr sz="2400" spc="-12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9FC00"/>
                </a:solidFill>
                <a:latin typeface="Arial"/>
                <a:cs typeface="Arial"/>
              </a:rPr>
              <a:t>if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19" name="object 1819"/>
          <p:cNvSpPr txBox="1"/>
          <p:nvPr/>
        </p:nvSpPr>
        <p:spPr>
          <a:xfrm>
            <a:off x="6076950" y="3672840"/>
            <a:ext cx="2204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9FC00"/>
                </a:solidFill>
                <a:latin typeface="Arial"/>
                <a:cs typeface="Arial"/>
              </a:rPr>
              <a:t>corrective</a:t>
            </a:r>
            <a:r>
              <a:rPr sz="2400" spc="-13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9FC00"/>
                </a:solidFill>
                <a:latin typeface="Arial"/>
                <a:cs typeface="Arial"/>
              </a:rPr>
              <a:t>action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20" name="object 1820"/>
          <p:cNvSpPr txBox="1"/>
          <p:nvPr/>
        </p:nvSpPr>
        <p:spPr>
          <a:xfrm>
            <a:off x="6474459" y="4011929"/>
            <a:ext cx="1414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9FC00"/>
                </a:solidFill>
                <a:latin typeface="Arial"/>
                <a:cs typeface="Arial"/>
              </a:rPr>
              <a:t>is</a:t>
            </a:r>
            <a:r>
              <a:rPr sz="2400" spc="-7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9FC00"/>
                </a:solidFill>
                <a:latin typeface="Arial"/>
                <a:cs typeface="Arial"/>
              </a:rPr>
              <a:t>needed.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21" name="object 1821"/>
          <p:cNvSpPr/>
          <p:nvPr/>
        </p:nvSpPr>
        <p:spPr>
          <a:xfrm>
            <a:off x="5307329" y="201295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9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1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4660900" y="5712459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27940">
            <a:solidFill>
              <a:srgbClr val="0100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5026659" y="5712459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39" h="13970">
                <a:moveTo>
                  <a:pt x="0" y="0"/>
                </a:moveTo>
                <a:lnTo>
                  <a:pt x="15239" y="0"/>
                </a:lnTo>
                <a:lnTo>
                  <a:pt x="15239" y="13969"/>
                </a:lnTo>
                <a:lnTo>
                  <a:pt x="0" y="13969"/>
                </a:lnTo>
                <a:lnTo>
                  <a:pt x="0" y="0"/>
                </a:lnTo>
                <a:close/>
              </a:path>
            </a:pathLst>
          </a:custGeom>
          <a:solidFill>
            <a:srgbClr val="01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5027295" y="2054860"/>
            <a:ext cx="0" cy="3657600"/>
          </a:xfrm>
          <a:custGeom>
            <a:avLst/>
            <a:gdLst/>
            <a:ahLst/>
            <a:cxnLst/>
            <a:rect l="l" t="t" r="r" b="b"/>
            <a:pathLst>
              <a:path h="3657600">
                <a:moveTo>
                  <a:pt x="0" y="0"/>
                </a:moveTo>
                <a:lnTo>
                  <a:pt x="0" y="3657600"/>
                </a:lnTo>
              </a:path>
            </a:pathLst>
          </a:custGeom>
          <a:ln w="29210">
            <a:solidFill>
              <a:srgbClr val="0100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5012690" y="204088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69">
                <a:moveTo>
                  <a:pt x="13970" y="13970"/>
                </a:moveTo>
                <a:lnTo>
                  <a:pt x="0" y="13970"/>
                </a:lnTo>
                <a:lnTo>
                  <a:pt x="0" y="0"/>
                </a:lnTo>
                <a:lnTo>
                  <a:pt x="13970" y="0"/>
                </a:lnTo>
                <a:lnTo>
                  <a:pt x="13970" y="13970"/>
                </a:lnTo>
                <a:close/>
              </a:path>
            </a:pathLst>
          </a:custGeom>
          <a:solidFill>
            <a:srgbClr val="01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5026659" y="2054860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7179" y="0"/>
                </a:lnTo>
              </a:path>
            </a:pathLst>
          </a:custGeom>
          <a:ln w="27939">
            <a:solidFill>
              <a:srgbClr val="0100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7133590" y="293116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85089" y="0"/>
                </a:moveTo>
                <a:lnTo>
                  <a:pt x="0" y="0"/>
                </a:lnTo>
                <a:lnTo>
                  <a:pt x="41909" y="85089"/>
                </a:lnTo>
                <a:lnTo>
                  <a:pt x="85089" y="0"/>
                </a:lnTo>
                <a:close/>
              </a:path>
            </a:pathLst>
          </a:custGeom>
          <a:solidFill>
            <a:srgbClr val="01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7175500" y="2557779"/>
            <a:ext cx="0" cy="389890"/>
          </a:xfrm>
          <a:custGeom>
            <a:avLst/>
            <a:gdLst/>
            <a:ahLst/>
            <a:cxnLst/>
            <a:rect l="l" t="t" r="r" b="b"/>
            <a:pathLst>
              <a:path h="389889">
                <a:moveTo>
                  <a:pt x="0" y="0"/>
                </a:moveTo>
                <a:lnTo>
                  <a:pt x="0" y="389890"/>
                </a:lnTo>
              </a:path>
            </a:pathLst>
          </a:custGeom>
          <a:ln w="27940">
            <a:solidFill>
              <a:srgbClr val="0100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7133590" y="5124450"/>
            <a:ext cx="85090" cy="86360"/>
          </a:xfrm>
          <a:custGeom>
            <a:avLst/>
            <a:gdLst/>
            <a:ahLst/>
            <a:cxnLst/>
            <a:rect l="l" t="t" r="r" b="b"/>
            <a:pathLst>
              <a:path w="85090" h="86360">
                <a:moveTo>
                  <a:pt x="85089" y="0"/>
                </a:moveTo>
                <a:lnTo>
                  <a:pt x="0" y="0"/>
                </a:lnTo>
                <a:lnTo>
                  <a:pt x="41909" y="86360"/>
                </a:lnTo>
                <a:lnTo>
                  <a:pt x="85089" y="0"/>
                </a:lnTo>
                <a:close/>
              </a:path>
            </a:pathLst>
          </a:custGeom>
          <a:solidFill>
            <a:srgbClr val="01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7175500" y="4753609"/>
            <a:ext cx="0" cy="388620"/>
          </a:xfrm>
          <a:custGeom>
            <a:avLst/>
            <a:gdLst/>
            <a:ahLst/>
            <a:cxnLst/>
            <a:rect l="l" t="t" r="r" b="b"/>
            <a:pathLst>
              <a:path h="388620">
                <a:moveTo>
                  <a:pt x="0" y="0"/>
                </a:moveTo>
                <a:lnTo>
                  <a:pt x="0" y="388619"/>
                </a:lnTo>
              </a:path>
            </a:pathLst>
          </a:custGeom>
          <a:ln w="27940">
            <a:solidFill>
              <a:srgbClr val="0100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1094739" y="3841750"/>
            <a:ext cx="85090" cy="86360"/>
          </a:xfrm>
          <a:custGeom>
            <a:avLst/>
            <a:gdLst/>
            <a:ahLst/>
            <a:cxnLst/>
            <a:rect l="l" t="t" r="r" b="b"/>
            <a:pathLst>
              <a:path w="85090" h="86360">
                <a:moveTo>
                  <a:pt x="85090" y="0"/>
                </a:moveTo>
                <a:lnTo>
                  <a:pt x="0" y="43180"/>
                </a:lnTo>
                <a:lnTo>
                  <a:pt x="85090" y="86360"/>
                </a:lnTo>
                <a:lnTo>
                  <a:pt x="85090" y="0"/>
                </a:lnTo>
                <a:close/>
              </a:path>
            </a:pathLst>
          </a:custGeom>
          <a:solidFill>
            <a:srgbClr val="01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4135120" y="6215379"/>
            <a:ext cx="3040380" cy="0"/>
          </a:xfrm>
          <a:custGeom>
            <a:avLst/>
            <a:gdLst/>
            <a:ahLst/>
            <a:cxnLst/>
            <a:rect l="l" t="t" r="r" b="b"/>
            <a:pathLst>
              <a:path w="3040379">
                <a:moveTo>
                  <a:pt x="0" y="0"/>
                </a:moveTo>
                <a:lnTo>
                  <a:pt x="3040379" y="0"/>
                </a:lnTo>
              </a:path>
            </a:pathLst>
          </a:custGeom>
          <a:ln w="27940">
            <a:solidFill>
              <a:srgbClr val="0100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4121150" y="621537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3970" y="0"/>
                </a:moveTo>
                <a:lnTo>
                  <a:pt x="13970" y="13970"/>
                </a:lnTo>
                <a:lnTo>
                  <a:pt x="0" y="13970"/>
                </a:lnTo>
                <a:lnTo>
                  <a:pt x="0" y="0"/>
                </a:lnTo>
                <a:lnTo>
                  <a:pt x="13970" y="0"/>
                </a:lnTo>
                <a:close/>
              </a:path>
            </a:pathLst>
          </a:custGeom>
          <a:solidFill>
            <a:srgbClr val="01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4135120" y="3884929"/>
            <a:ext cx="0" cy="2330450"/>
          </a:xfrm>
          <a:custGeom>
            <a:avLst/>
            <a:gdLst/>
            <a:ahLst/>
            <a:cxnLst/>
            <a:rect l="l" t="t" r="r" b="b"/>
            <a:pathLst>
              <a:path h="2330450">
                <a:moveTo>
                  <a:pt x="0" y="0"/>
                </a:moveTo>
                <a:lnTo>
                  <a:pt x="0" y="2330450"/>
                </a:lnTo>
              </a:path>
            </a:pathLst>
          </a:custGeom>
          <a:ln w="27939">
            <a:solidFill>
              <a:srgbClr val="0100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4135120" y="387095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0" y="13969"/>
                </a:moveTo>
                <a:lnTo>
                  <a:pt x="0" y="0"/>
                </a:lnTo>
                <a:lnTo>
                  <a:pt x="13969" y="0"/>
                </a:lnTo>
                <a:lnTo>
                  <a:pt x="13969" y="13969"/>
                </a:lnTo>
                <a:lnTo>
                  <a:pt x="0" y="13969"/>
                </a:lnTo>
                <a:close/>
              </a:path>
            </a:pathLst>
          </a:custGeom>
          <a:solidFill>
            <a:srgbClr val="01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1163319" y="3884929"/>
            <a:ext cx="2971800" cy="0"/>
          </a:xfrm>
          <a:custGeom>
            <a:avLst/>
            <a:gdLst/>
            <a:ahLst/>
            <a:cxnLst/>
            <a:rect l="l" t="t" r="r" b="b"/>
            <a:pathLst>
              <a:path w="2971800">
                <a:moveTo>
                  <a:pt x="0" y="0"/>
                </a:moveTo>
                <a:lnTo>
                  <a:pt x="2971800" y="0"/>
                </a:lnTo>
              </a:path>
            </a:pathLst>
          </a:custGeom>
          <a:ln w="27939">
            <a:solidFill>
              <a:srgbClr val="0100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33</a:t>
            </a:fld>
            <a:endParaRPr dirty="0"/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6378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Problems With </a:t>
            </a:r>
            <a:r>
              <a:rPr dirty="0"/>
              <a:t>Standard</a:t>
            </a:r>
            <a:r>
              <a:rPr spc="-15" dirty="0"/>
              <a:t> </a:t>
            </a:r>
            <a:r>
              <a:rPr dirty="0"/>
              <a:t>Costing</a:t>
            </a:r>
          </a:p>
        </p:txBody>
      </p:sp>
      <p:sp>
        <p:nvSpPr>
          <p:cNvPr id="3" name="object 3"/>
          <p:cNvSpPr/>
          <p:nvPr/>
        </p:nvSpPr>
        <p:spPr>
          <a:xfrm>
            <a:off x="1736089" y="2921000"/>
            <a:ext cx="6582409" cy="0"/>
          </a:xfrm>
          <a:custGeom>
            <a:avLst/>
            <a:gdLst/>
            <a:ahLst/>
            <a:cxnLst/>
            <a:rect l="l" t="t" r="r" b="b"/>
            <a:pathLst>
              <a:path w="6582409">
                <a:moveTo>
                  <a:pt x="0" y="0"/>
                </a:moveTo>
                <a:lnTo>
                  <a:pt x="6582409" y="0"/>
                </a:lnTo>
              </a:path>
            </a:pathLst>
          </a:custGeom>
          <a:ln w="761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9264" y="1832610"/>
            <a:ext cx="0" cy="1084580"/>
          </a:xfrm>
          <a:custGeom>
            <a:avLst/>
            <a:gdLst/>
            <a:ahLst/>
            <a:cxnLst/>
            <a:rect l="l" t="t" r="r" b="b"/>
            <a:pathLst>
              <a:path h="1084580">
                <a:moveTo>
                  <a:pt x="0" y="0"/>
                </a:moveTo>
                <a:lnTo>
                  <a:pt x="0" y="1084580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6089" y="1829435"/>
            <a:ext cx="6582409" cy="0"/>
          </a:xfrm>
          <a:custGeom>
            <a:avLst/>
            <a:gdLst/>
            <a:ahLst/>
            <a:cxnLst/>
            <a:rect l="l" t="t" r="r" b="b"/>
            <a:pathLst>
              <a:path w="6582409">
                <a:moveTo>
                  <a:pt x="0" y="0"/>
                </a:moveTo>
                <a:lnTo>
                  <a:pt x="6582409" y="0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15325" y="1832610"/>
            <a:ext cx="0" cy="1084580"/>
          </a:xfrm>
          <a:custGeom>
            <a:avLst/>
            <a:gdLst/>
            <a:ahLst/>
            <a:cxnLst/>
            <a:rect l="l" t="t" r="r" b="b"/>
            <a:pathLst>
              <a:path h="1084580">
                <a:moveTo>
                  <a:pt x="0" y="0"/>
                </a:moveTo>
                <a:lnTo>
                  <a:pt x="0" y="1084579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2439" y="2914650"/>
            <a:ext cx="6569709" cy="0"/>
          </a:xfrm>
          <a:custGeom>
            <a:avLst/>
            <a:gdLst/>
            <a:ahLst/>
            <a:cxnLst/>
            <a:rect l="l" t="t" r="r" b="b"/>
            <a:pathLst>
              <a:path w="6569709">
                <a:moveTo>
                  <a:pt x="0" y="0"/>
                </a:moveTo>
                <a:lnTo>
                  <a:pt x="6569709" y="0"/>
                </a:lnTo>
              </a:path>
            </a:pathLst>
          </a:custGeom>
          <a:ln w="508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5614" y="1838960"/>
            <a:ext cx="0" cy="1073150"/>
          </a:xfrm>
          <a:custGeom>
            <a:avLst/>
            <a:gdLst/>
            <a:ahLst/>
            <a:cxnLst/>
            <a:rect l="l" t="t" r="r" b="b"/>
            <a:pathLst>
              <a:path h="1073150">
                <a:moveTo>
                  <a:pt x="0" y="0"/>
                </a:moveTo>
                <a:lnTo>
                  <a:pt x="0" y="1073150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2439" y="1835785"/>
            <a:ext cx="6569709" cy="0"/>
          </a:xfrm>
          <a:custGeom>
            <a:avLst/>
            <a:gdLst/>
            <a:ahLst/>
            <a:cxnLst/>
            <a:rect l="l" t="t" r="r" b="b"/>
            <a:pathLst>
              <a:path w="6569709">
                <a:moveTo>
                  <a:pt x="0" y="0"/>
                </a:moveTo>
                <a:lnTo>
                  <a:pt x="6569709" y="0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08975" y="1838960"/>
            <a:ext cx="0" cy="1073150"/>
          </a:xfrm>
          <a:custGeom>
            <a:avLst/>
            <a:gdLst/>
            <a:ahLst/>
            <a:cxnLst/>
            <a:rect l="l" t="t" r="r" b="b"/>
            <a:pathLst>
              <a:path h="1073150">
                <a:moveTo>
                  <a:pt x="0" y="0"/>
                </a:moveTo>
                <a:lnTo>
                  <a:pt x="0" y="1073150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48789" y="2908935"/>
            <a:ext cx="6557009" cy="0"/>
          </a:xfrm>
          <a:custGeom>
            <a:avLst/>
            <a:gdLst/>
            <a:ahLst/>
            <a:cxnLst/>
            <a:rect l="l" t="t" r="r" b="b"/>
            <a:pathLst>
              <a:path w="6557009">
                <a:moveTo>
                  <a:pt x="0" y="0"/>
                </a:moveTo>
                <a:lnTo>
                  <a:pt x="6557009" y="0"/>
                </a:lnTo>
              </a:path>
            </a:pathLst>
          </a:custGeom>
          <a:ln w="635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1329" y="1845310"/>
            <a:ext cx="0" cy="1060450"/>
          </a:xfrm>
          <a:custGeom>
            <a:avLst/>
            <a:gdLst/>
            <a:ahLst/>
            <a:cxnLst/>
            <a:rect l="l" t="t" r="r" b="b"/>
            <a:pathLst>
              <a:path h="1060450">
                <a:moveTo>
                  <a:pt x="0" y="0"/>
                </a:moveTo>
                <a:lnTo>
                  <a:pt x="0" y="1060450"/>
                </a:lnTo>
              </a:path>
            </a:pathLst>
          </a:custGeom>
          <a:ln w="508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8789" y="1842135"/>
            <a:ext cx="6557009" cy="0"/>
          </a:xfrm>
          <a:custGeom>
            <a:avLst/>
            <a:gdLst/>
            <a:ahLst/>
            <a:cxnLst/>
            <a:rect l="l" t="t" r="r" b="b"/>
            <a:pathLst>
              <a:path w="6557009">
                <a:moveTo>
                  <a:pt x="0" y="0"/>
                </a:moveTo>
                <a:lnTo>
                  <a:pt x="6557009" y="0"/>
                </a:lnTo>
              </a:path>
            </a:pathLst>
          </a:custGeom>
          <a:ln w="635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02625" y="1845310"/>
            <a:ext cx="0" cy="1060450"/>
          </a:xfrm>
          <a:custGeom>
            <a:avLst/>
            <a:gdLst/>
            <a:ahLst/>
            <a:cxnLst/>
            <a:rect l="l" t="t" r="r" b="b"/>
            <a:pathLst>
              <a:path h="1060450">
                <a:moveTo>
                  <a:pt x="0" y="0"/>
                </a:moveTo>
                <a:lnTo>
                  <a:pt x="0" y="1060450"/>
                </a:lnTo>
              </a:path>
            </a:pathLst>
          </a:custGeom>
          <a:ln w="635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3870" y="2902585"/>
            <a:ext cx="6545580" cy="0"/>
          </a:xfrm>
          <a:custGeom>
            <a:avLst/>
            <a:gdLst/>
            <a:ahLst/>
            <a:cxnLst/>
            <a:rect l="l" t="t" r="r" b="b"/>
            <a:pathLst>
              <a:path w="6545580">
                <a:moveTo>
                  <a:pt x="0" y="0"/>
                </a:moveTo>
                <a:lnTo>
                  <a:pt x="6545580" y="0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7045" y="1851660"/>
            <a:ext cx="0" cy="1047750"/>
          </a:xfrm>
          <a:custGeom>
            <a:avLst/>
            <a:gdLst/>
            <a:ahLst/>
            <a:cxnLst/>
            <a:rect l="l" t="t" r="r" b="b"/>
            <a:pathLst>
              <a:path h="1047750">
                <a:moveTo>
                  <a:pt x="0" y="0"/>
                </a:moveTo>
                <a:lnTo>
                  <a:pt x="0" y="1047750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3870" y="1848485"/>
            <a:ext cx="6545580" cy="0"/>
          </a:xfrm>
          <a:custGeom>
            <a:avLst/>
            <a:gdLst/>
            <a:ahLst/>
            <a:cxnLst/>
            <a:rect l="l" t="t" r="r" b="b"/>
            <a:pathLst>
              <a:path w="6545580">
                <a:moveTo>
                  <a:pt x="0" y="0"/>
                </a:moveTo>
                <a:lnTo>
                  <a:pt x="6545580" y="0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6275" y="1851660"/>
            <a:ext cx="0" cy="1047750"/>
          </a:xfrm>
          <a:custGeom>
            <a:avLst/>
            <a:gdLst/>
            <a:ahLst/>
            <a:cxnLst/>
            <a:rect l="l" t="t" r="r" b="b"/>
            <a:pathLst>
              <a:path h="1047750">
                <a:moveTo>
                  <a:pt x="0" y="0"/>
                </a:moveTo>
                <a:lnTo>
                  <a:pt x="0" y="1047750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60220" y="2896235"/>
            <a:ext cx="6532880" cy="0"/>
          </a:xfrm>
          <a:custGeom>
            <a:avLst/>
            <a:gdLst/>
            <a:ahLst/>
            <a:cxnLst/>
            <a:rect l="l" t="t" r="r" b="b"/>
            <a:pathLst>
              <a:path w="6532880">
                <a:moveTo>
                  <a:pt x="0" y="0"/>
                </a:moveTo>
                <a:lnTo>
                  <a:pt x="6532880" y="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63395" y="1856739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19">
                <a:moveTo>
                  <a:pt x="0" y="0"/>
                </a:moveTo>
                <a:lnTo>
                  <a:pt x="0" y="1036319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0220" y="1854200"/>
            <a:ext cx="6532880" cy="0"/>
          </a:xfrm>
          <a:custGeom>
            <a:avLst/>
            <a:gdLst/>
            <a:ahLst/>
            <a:cxnLst/>
            <a:rect l="l" t="t" r="r" b="b"/>
            <a:pathLst>
              <a:path w="6532880">
                <a:moveTo>
                  <a:pt x="0" y="0"/>
                </a:moveTo>
                <a:lnTo>
                  <a:pt x="6532880" y="0"/>
                </a:lnTo>
              </a:path>
            </a:pathLst>
          </a:custGeom>
          <a:ln w="508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0559" y="1856739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19">
                <a:moveTo>
                  <a:pt x="0" y="0"/>
                </a:moveTo>
                <a:lnTo>
                  <a:pt x="0" y="1036320"/>
                </a:lnTo>
              </a:path>
            </a:pathLst>
          </a:custGeom>
          <a:ln w="5079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66570" y="2889885"/>
            <a:ext cx="6521450" cy="0"/>
          </a:xfrm>
          <a:custGeom>
            <a:avLst/>
            <a:gdLst/>
            <a:ahLst/>
            <a:cxnLst/>
            <a:rect l="l" t="t" r="r" b="b"/>
            <a:pathLst>
              <a:path w="6521450">
                <a:moveTo>
                  <a:pt x="0" y="0"/>
                </a:moveTo>
                <a:lnTo>
                  <a:pt x="6521450" y="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69745" y="1863089"/>
            <a:ext cx="0" cy="1023619"/>
          </a:xfrm>
          <a:custGeom>
            <a:avLst/>
            <a:gdLst/>
            <a:ahLst/>
            <a:cxnLst/>
            <a:rect l="l" t="t" r="r" b="b"/>
            <a:pathLst>
              <a:path h="1023619">
                <a:moveTo>
                  <a:pt x="0" y="0"/>
                </a:moveTo>
                <a:lnTo>
                  <a:pt x="0" y="1023619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66570" y="1859914"/>
            <a:ext cx="6521450" cy="0"/>
          </a:xfrm>
          <a:custGeom>
            <a:avLst/>
            <a:gdLst/>
            <a:ahLst/>
            <a:cxnLst/>
            <a:rect l="l" t="t" r="r" b="b"/>
            <a:pathLst>
              <a:path w="6521450">
                <a:moveTo>
                  <a:pt x="0" y="0"/>
                </a:moveTo>
                <a:lnTo>
                  <a:pt x="6521450" y="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84844" y="1863089"/>
            <a:ext cx="0" cy="1023619"/>
          </a:xfrm>
          <a:custGeom>
            <a:avLst/>
            <a:gdLst/>
            <a:ahLst/>
            <a:cxnLst/>
            <a:rect l="l" t="t" r="r" b="b"/>
            <a:pathLst>
              <a:path h="1023619">
                <a:moveTo>
                  <a:pt x="0" y="0"/>
                </a:moveTo>
                <a:lnTo>
                  <a:pt x="0" y="102362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72920" y="2884170"/>
            <a:ext cx="6508750" cy="0"/>
          </a:xfrm>
          <a:custGeom>
            <a:avLst/>
            <a:gdLst/>
            <a:ahLst/>
            <a:cxnLst/>
            <a:rect l="l" t="t" r="r" b="b"/>
            <a:pathLst>
              <a:path w="6508750">
                <a:moveTo>
                  <a:pt x="0" y="0"/>
                </a:moveTo>
                <a:lnTo>
                  <a:pt x="6508750" y="0"/>
                </a:lnTo>
              </a:path>
            </a:pathLst>
          </a:custGeom>
          <a:ln w="507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76095" y="1869439"/>
            <a:ext cx="0" cy="1012190"/>
          </a:xfrm>
          <a:custGeom>
            <a:avLst/>
            <a:gdLst/>
            <a:ahLst/>
            <a:cxnLst/>
            <a:rect l="l" t="t" r="r" b="b"/>
            <a:pathLst>
              <a:path h="1012189">
                <a:moveTo>
                  <a:pt x="0" y="0"/>
                </a:moveTo>
                <a:lnTo>
                  <a:pt x="0" y="1012189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72920" y="1866264"/>
            <a:ext cx="6508750" cy="0"/>
          </a:xfrm>
          <a:custGeom>
            <a:avLst/>
            <a:gdLst/>
            <a:ahLst/>
            <a:cxnLst/>
            <a:rect l="l" t="t" r="r" b="b"/>
            <a:pathLst>
              <a:path w="6508750">
                <a:moveTo>
                  <a:pt x="0" y="0"/>
                </a:moveTo>
                <a:lnTo>
                  <a:pt x="6508750" y="0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78494" y="1869439"/>
            <a:ext cx="0" cy="1012190"/>
          </a:xfrm>
          <a:custGeom>
            <a:avLst/>
            <a:gdLst/>
            <a:ahLst/>
            <a:cxnLst/>
            <a:rect l="l" t="t" r="r" b="b"/>
            <a:pathLst>
              <a:path h="1012189">
                <a:moveTo>
                  <a:pt x="0" y="0"/>
                </a:moveTo>
                <a:lnTo>
                  <a:pt x="0" y="1012189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9270" y="2877820"/>
            <a:ext cx="6496050" cy="0"/>
          </a:xfrm>
          <a:custGeom>
            <a:avLst/>
            <a:gdLst/>
            <a:ahLst/>
            <a:cxnLst/>
            <a:rect l="l" t="t" r="r" b="b"/>
            <a:pathLst>
              <a:path w="6496050">
                <a:moveTo>
                  <a:pt x="0" y="0"/>
                </a:moveTo>
                <a:lnTo>
                  <a:pt x="6496050" y="0"/>
                </a:lnTo>
              </a:path>
            </a:pathLst>
          </a:custGeom>
          <a:ln w="762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82445" y="1875789"/>
            <a:ext cx="0" cy="998219"/>
          </a:xfrm>
          <a:custGeom>
            <a:avLst/>
            <a:gdLst/>
            <a:ahLst/>
            <a:cxnLst/>
            <a:rect l="l" t="t" r="r" b="b"/>
            <a:pathLst>
              <a:path h="998219">
                <a:moveTo>
                  <a:pt x="0" y="0"/>
                </a:moveTo>
                <a:lnTo>
                  <a:pt x="0" y="998219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79270" y="1872614"/>
            <a:ext cx="6496050" cy="0"/>
          </a:xfrm>
          <a:custGeom>
            <a:avLst/>
            <a:gdLst/>
            <a:ahLst/>
            <a:cxnLst/>
            <a:rect l="l" t="t" r="r" b="b"/>
            <a:pathLst>
              <a:path w="6496050">
                <a:moveTo>
                  <a:pt x="0" y="0"/>
                </a:moveTo>
                <a:lnTo>
                  <a:pt x="6496050" y="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72144" y="1875789"/>
            <a:ext cx="0" cy="998219"/>
          </a:xfrm>
          <a:custGeom>
            <a:avLst/>
            <a:gdLst/>
            <a:ahLst/>
            <a:cxnLst/>
            <a:rect l="l" t="t" r="r" b="b"/>
            <a:pathLst>
              <a:path h="998219">
                <a:moveTo>
                  <a:pt x="0" y="0"/>
                </a:moveTo>
                <a:lnTo>
                  <a:pt x="0" y="99822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85620" y="2871470"/>
            <a:ext cx="6483350" cy="0"/>
          </a:xfrm>
          <a:custGeom>
            <a:avLst/>
            <a:gdLst/>
            <a:ahLst/>
            <a:cxnLst/>
            <a:rect l="l" t="t" r="r" b="b"/>
            <a:pathLst>
              <a:path w="6483350">
                <a:moveTo>
                  <a:pt x="0" y="0"/>
                </a:moveTo>
                <a:lnTo>
                  <a:pt x="6483350" y="0"/>
                </a:lnTo>
              </a:path>
            </a:pathLst>
          </a:custGeom>
          <a:ln w="507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88795" y="1882139"/>
            <a:ext cx="0" cy="986790"/>
          </a:xfrm>
          <a:custGeom>
            <a:avLst/>
            <a:gdLst/>
            <a:ahLst/>
            <a:cxnLst/>
            <a:rect l="l" t="t" r="r" b="b"/>
            <a:pathLst>
              <a:path h="986789">
                <a:moveTo>
                  <a:pt x="0" y="0"/>
                </a:moveTo>
                <a:lnTo>
                  <a:pt x="0" y="986789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85620" y="1878964"/>
            <a:ext cx="6483350" cy="0"/>
          </a:xfrm>
          <a:custGeom>
            <a:avLst/>
            <a:gdLst/>
            <a:ahLst/>
            <a:cxnLst/>
            <a:rect l="l" t="t" r="r" b="b"/>
            <a:pathLst>
              <a:path w="6483350">
                <a:moveTo>
                  <a:pt x="0" y="0"/>
                </a:moveTo>
                <a:lnTo>
                  <a:pt x="6483350" y="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65794" y="1882139"/>
            <a:ext cx="0" cy="986790"/>
          </a:xfrm>
          <a:custGeom>
            <a:avLst/>
            <a:gdLst/>
            <a:ahLst/>
            <a:cxnLst/>
            <a:rect l="l" t="t" r="r" b="b"/>
            <a:pathLst>
              <a:path h="986789">
                <a:moveTo>
                  <a:pt x="0" y="0"/>
                </a:moveTo>
                <a:lnTo>
                  <a:pt x="0" y="986789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91970" y="2865754"/>
            <a:ext cx="6470650" cy="0"/>
          </a:xfrm>
          <a:custGeom>
            <a:avLst/>
            <a:gdLst/>
            <a:ahLst/>
            <a:cxnLst/>
            <a:rect l="l" t="t" r="r" b="b"/>
            <a:pathLst>
              <a:path w="6470650">
                <a:moveTo>
                  <a:pt x="0" y="0"/>
                </a:moveTo>
                <a:lnTo>
                  <a:pt x="6470650" y="0"/>
                </a:lnTo>
              </a:path>
            </a:pathLst>
          </a:custGeom>
          <a:ln w="635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94510" y="1888489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89"/>
                </a:lnTo>
              </a:path>
            </a:pathLst>
          </a:custGeom>
          <a:ln w="508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91970" y="1885314"/>
            <a:ext cx="6470650" cy="0"/>
          </a:xfrm>
          <a:custGeom>
            <a:avLst/>
            <a:gdLst/>
            <a:ahLst/>
            <a:cxnLst/>
            <a:rect l="l" t="t" r="r" b="b"/>
            <a:pathLst>
              <a:path w="6470650">
                <a:moveTo>
                  <a:pt x="0" y="0"/>
                </a:moveTo>
                <a:lnTo>
                  <a:pt x="6470650" y="0"/>
                </a:lnTo>
              </a:path>
            </a:pathLst>
          </a:custGeom>
          <a:ln w="635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59444" y="1888489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89"/>
                </a:lnTo>
              </a:path>
            </a:pathLst>
          </a:custGeom>
          <a:ln w="635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97050" y="2859404"/>
            <a:ext cx="6459220" cy="0"/>
          </a:xfrm>
          <a:custGeom>
            <a:avLst/>
            <a:gdLst/>
            <a:ahLst/>
            <a:cxnLst/>
            <a:rect l="l" t="t" r="r" b="b"/>
            <a:pathLst>
              <a:path w="6459220">
                <a:moveTo>
                  <a:pt x="0" y="0"/>
                </a:moveTo>
                <a:lnTo>
                  <a:pt x="6459220" y="0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00225" y="1894839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89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97050" y="1891664"/>
            <a:ext cx="6459220" cy="0"/>
          </a:xfrm>
          <a:custGeom>
            <a:avLst/>
            <a:gdLst/>
            <a:ahLst/>
            <a:cxnLst/>
            <a:rect l="l" t="t" r="r" b="b"/>
            <a:pathLst>
              <a:path w="6459220">
                <a:moveTo>
                  <a:pt x="0" y="0"/>
                </a:moveTo>
                <a:lnTo>
                  <a:pt x="6459220" y="0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53094" y="1894839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89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03400" y="2853054"/>
            <a:ext cx="6446520" cy="0"/>
          </a:xfrm>
          <a:custGeom>
            <a:avLst/>
            <a:gdLst/>
            <a:ahLst/>
            <a:cxnLst/>
            <a:rect l="l" t="t" r="r" b="b"/>
            <a:pathLst>
              <a:path w="6446520">
                <a:moveTo>
                  <a:pt x="0" y="0"/>
                </a:moveTo>
                <a:lnTo>
                  <a:pt x="6446520" y="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06575" y="1899920"/>
            <a:ext cx="0" cy="949960"/>
          </a:xfrm>
          <a:custGeom>
            <a:avLst/>
            <a:gdLst/>
            <a:ahLst/>
            <a:cxnLst/>
            <a:rect l="l" t="t" r="r" b="b"/>
            <a:pathLst>
              <a:path h="949960">
                <a:moveTo>
                  <a:pt x="0" y="0"/>
                </a:moveTo>
                <a:lnTo>
                  <a:pt x="0" y="94996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03400" y="1897379"/>
            <a:ext cx="6446520" cy="0"/>
          </a:xfrm>
          <a:custGeom>
            <a:avLst/>
            <a:gdLst/>
            <a:ahLst/>
            <a:cxnLst/>
            <a:rect l="l" t="t" r="r" b="b"/>
            <a:pathLst>
              <a:path w="6446520">
                <a:moveTo>
                  <a:pt x="0" y="0"/>
                </a:moveTo>
                <a:lnTo>
                  <a:pt x="6446520" y="0"/>
                </a:lnTo>
              </a:path>
            </a:pathLst>
          </a:custGeom>
          <a:ln w="507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47380" y="1899920"/>
            <a:ext cx="0" cy="949960"/>
          </a:xfrm>
          <a:custGeom>
            <a:avLst/>
            <a:gdLst/>
            <a:ahLst/>
            <a:cxnLst/>
            <a:rect l="l" t="t" r="r" b="b"/>
            <a:pathLst>
              <a:path h="949960">
                <a:moveTo>
                  <a:pt x="0" y="0"/>
                </a:moveTo>
                <a:lnTo>
                  <a:pt x="0" y="949959"/>
                </a:lnTo>
              </a:path>
            </a:pathLst>
          </a:custGeom>
          <a:ln w="507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09750" y="2846704"/>
            <a:ext cx="6435090" cy="0"/>
          </a:xfrm>
          <a:custGeom>
            <a:avLst/>
            <a:gdLst/>
            <a:ahLst/>
            <a:cxnLst/>
            <a:rect l="l" t="t" r="r" b="b"/>
            <a:pathLst>
              <a:path w="6435090">
                <a:moveTo>
                  <a:pt x="0" y="0"/>
                </a:moveTo>
                <a:lnTo>
                  <a:pt x="6435090" y="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12925" y="190627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09750" y="1903095"/>
            <a:ext cx="6435090" cy="0"/>
          </a:xfrm>
          <a:custGeom>
            <a:avLst/>
            <a:gdLst/>
            <a:ahLst/>
            <a:cxnLst/>
            <a:rect l="l" t="t" r="r" b="b"/>
            <a:pathLst>
              <a:path w="6435090">
                <a:moveTo>
                  <a:pt x="0" y="0"/>
                </a:moveTo>
                <a:lnTo>
                  <a:pt x="6435090" y="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41665" y="190627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59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16100" y="2840989"/>
            <a:ext cx="6422390" cy="0"/>
          </a:xfrm>
          <a:custGeom>
            <a:avLst/>
            <a:gdLst/>
            <a:ahLst/>
            <a:cxnLst/>
            <a:rect l="l" t="t" r="r" b="b"/>
            <a:pathLst>
              <a:path w="6422390">
                <a:moveTo>
                  <a:pt x="0" y="0"/>
                </a:moveTo>
                <a:lnTo>
                  <a:pt x="6422390" y="0"/>
                </a:lnTo>
              </a:path>
            </a:pathLst>
          </a:custGeom>
          <a:ln w="507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19275" y="1912620"/>
            <a:ext cx="0" cy="925830"/>
          </a:xfrm>
          <a:custGeom>
            <a:avLst/>
            <a:gdLst/>
            <a:ahLst/>
            <a:cxnLst/>
            <a:rect l="l" t="t" r="r" b="b"/>
            <a:pathLst>
              <a:path h="925830">
                <a:moveTo>
                  <a:pt x="0" y="0"/>
                </a:moveTo>
                <a:lnTo>
                  <a:pt x="0" y="925830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16100" y="1909445"/>
            <a:ext cx="6422390" cy="0"/>
          </a:xfrm>
          <a:custGeom>
            <a:avLst/>
            <a:gdLst/>
            <a:ahLst/>
            <a:cxnLst/>
            <a:rect l="l" t="t" r="r" b="b"/>
            <a:pathLst>
              <a:path w="6422390">
                <a:moveTo>
                  <a:pt x="0" y="0"/>
                </a:moveTo>
                <a:lnTo>
                  <a:pt x="6422390" y="0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35315" y="1912620"/>
            <a:ext cx="0" cy="925830"/>
          </a:xfrm>
          <a:custGeom>
            <a:avLst/>
            <a:gdLst/>
            <a:ahLst/>
            <a:cxnLst/>
            <a:rect l="l" t="t" r="r" b="b"/>
            <a:pathLst>
              <a:path h="925830">
                <a:moveTo>
                  <a:pt x="0" y="0"/>
                </a:moveTo>
                <a:lnTo>
                  <a:pt x="0" y="925829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22450" y="2834639"/>
            <a:ext cx="6409690" cy="0"/>
          </a:xfrm>
          <a:custGeom>
            <a:avLst/>
            <a:gdLst/>
            <a:ahLst/>
            <a:cxnLst/>
            <a:rect l="l" t="t" r="r" b="b"/>
            <a:pathLst>
              <a:path w="6409690">
                <a:moveTo>
                  <a:pt x="0" y="0"/>
                </a:moveTo>
                <a:lnTo>
                  <a:pt x="6409690" y="0"/>
                </a:lnTo>
              </a:path>
            </a:pathLst>
          </a:custGeom>
          <a:ln w="762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25625" y="191897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0"/>
                </a:moveTo>
                <a:lnTo>
                  <a:pt x="0" y="91186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22450" y="1915795"/>
            <a:ext cx="6409690" cy="0"/>
          </a:xfrm>
          <a:custGeom>
            <a:avLst/>
            <a:gdLst/>
            <a:ahLst/>
            <a:cxnLst/>
            <a:rect l="l" t="t" r="r" b="b"/>
            <a:pathLst>
              <a:path w="6409690">
                <a:moveTo>
                  <a:pt x="0" y="0"/>
                </a:moveTo>
                <a:lnTo>
                  <a:pt x="6409690" y="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28965" y="191897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0"/>
                </a:moveTo>
                <a:lnTo>
                  <a:pt x="0" y="911859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28800" y="2828289"/>
            <a:ext cx="6396990" cy="0"/>
          </a:xfrm>
          <a:custGeom>
            <a:avLst/>
            <a:gdLst/>
            <a:ahLst/>
            <a:cxnLst/>
            <a:rect l="l" t="t" r="r" b="b"/>
            <a:pathLst>
              <a:path w="6396990">
                <a:moveTo>
                  <a:pt x="0" y="0"/>
                </a:moveTo>
                <a:lnTo>
                  <a:pt x="6396990" y="0"/>
                </a:lnTo>
              </a:path>
            </a:pathLst>
          </a:custGeom>
          <a:ln w="507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31975" y="1925320"/>
            <a:ext cx="0" cy="900430"/>
          </a:xfrm>
          <a:custGeom>
            <a:avLst/>
            <a:gdLst/>
            <a:ahLst/>
            <a:cxnLst/>
            <a:rect l="l" t="t" r="r" b="b"/>
            <a:pathLst>
              <a:path h="900430">
                <a:moveTo>
                  <a:pt x="0" y="0"/>
                </a:moveTo>
                <a:lnTo>
                  <a:pt x="0" y="900430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28800" y="1922145"/>
            <a:ext cx="6396990" cy="0"/>
          </a:xfrm>
          <a:custGeom>
            <a:avLst/>
            <a:gdLst/>
            <a:ahLst/>
            <a:cxnLst/>
            <a:rect l="l" t="t" r="r" b="b"/>
            <a:pathLst>
              <a:path w="6396990">
                <a:moveTo>
                  <a:pt x="0" y="0"/>
                </a:moveTo>
                <a:lnTo>
                  <a:pt x="6396990" y="0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22615" y="1925320"/>
            <a:ext cx="0" cy="900430"/>
          </a:xfrm>
          <a:custGeom>
            <a:avLst/>
            <a:gdLst/>
            <a:ahLst/>
            <a:cxnLst/>
            <a:rect l="l" t="t" r="r" b="b"/>
            <a:pathLst>
              <a:path h="900430">
                <a:moveTo>
                  <a:pt x="0" y="0"/>
                </a:moveTo>
                <a:lnTo>
                  <a:pt x="0" y="900429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35150" y="2822575"/>
            <a:ext cx="6384290" cy="0"/>
          </a:xfrm>
          <a:custGeom>
            <a:avLst/>
            <a:gdLst/>
            <a:ahLst/>
            <a:cxnLst/>
            <a:rect l="l" t="t" r="r" b="b"/>
            <a:pathLst>
              <a:path w="6384290">
                <a:moveTo>
                  <a:pt x="0" y="0"/>
                </a:moveTo>
                <a:lnTo>
                  <a:pt x="6384290" y="0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37689" y="1931670"/>
            <a:ext cx="0" cy="887730"/>
          </a:xfrm>
          <a:custGeom>
            <a:avLst/>
            <a:gdLst/>
            <a:ahLst/>
            <a:cxnLst/>
            <a:rect l="l" t="t" r="r" b="b"/>
            <a:pathLst>
              <a:path h="887730">
                <a:moveTo>
                  <a:pt x="0" y="0"/>
                </a:moveTo>
                <a:lnTo>
                  <a:pt x="0" y="887730"/>
                </a:lnTo>
              </a:path>
            </a:pathLst>
          </a:custGeom>
          <a:ln w="508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35150" y="1928495"/>
            <a:ext cx="6384290" cy="0"/>
          </a:xfrm>
          <a:custGeom>
            <a:avLst/>
            <a:gdLst/>
            <a:ahLst/>
            <a:cxnLst/>
            <a:rect l="l" t="t" r="r" b="b"/>
            <a:pathLst>
              <a:path w="6384290">
                <a:moveTo>
                  <a:pt x="0" y="0"/>
                </a:moveTo>
                <a:lnTo>
                  <a:pt x="6384290" y="0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16265" y="1931670"/>
            <a:ext cx="0" cy="887730"/>
          </a:xfrm>
          <a:custGeom>
            <a:avLst/>
            <a:gdLst/>
            <a:ahLst/>
            <a:cxnLst/>
            <a:rect l="l" t="t" r="r" b="b"/>
            <a:pathLst>
              <a:path h="887730">
                <a:moveTo>
                  <a:pt x="0" y="0"/>
                </a:moveTo>
                <a:lnTo>
                  <a:pt x="0" y="887729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40229" y="2816225"/>
            <a:ext cx="6372860" cy="0"/>
          </a:xfrm>
          <a:custGeom>
            <a:avLst/>
            <a:gdLst/>
            <a:ahLst/>
            <a:cxnLst/>
            <a:rect l="l" t="t" r="r" b="b"/>
            <a:pathLst>
              <a:path w="6372859">
                <a:moveTo>
                  <a:pt x="0" y="0"/>
                </a:moveTo>
                <a:lnTo>
                  <a:pt x="6372860" y="0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43404" y="1938020"/>
            <a:ext cx="0" cy="875030"/>
          </a:xfrm>
          <a:custGeom>
            <a:avLst/>
            <a:gdLst/>
            <a:ahLst/>
            <a:cxnLst/>
            <a:rect l="l" t="t" r="r" b="b"/>
            <a:pathLst>
              <a:path h="875030">
                <a:moveTo>
                  <a:pt x="0" y="0"/>
                </a:moveTo>
                <a:lnTo>
                  <a:pt x="0" y="875030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40229" y="1934845"/>
            <a:ext cx="6372860" cy="0"/>
          </a:xfrm>
          <a:custGeom>
            <a:avLst/>
            <a:gdLst/>
            <a:ahLst/>
            <a:cxnLst/>
            <a:rect l="l" t="t" r="r" b="b"/>
            <a:pathLst>
              <a:path w="6372859">
                <a:moveTo>
                  <a:pt x="0" y="0"/>
                </a:moveTo>
                <a:lnTo>
                  <a:pt x="6372860" y="0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09915" y="1938020"/>
            <a:ext cx="0" cy="875030"/>
          </a:xfrm>
          <a:custGeom>
            <a:avLst/>
            <a:gdLst/>
            <a:ahLst/>
            <a:cxnLst/>
            <a:rect l="l" t="t" r="r" b="b"/>
            <a:pathLst>
              <a:path h="875030">
                <a:moveTo>
                  <a:pt x="0" y="0"/>
                </a:moveTo>
                <a:lnTo>
                  <a:pt x="0" y="875029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46579" y="2809875"/>
            <a:ext cx="6360160" cy="0"/>
          </a:xfrm>
          <a:custGeom>
            <a:avLst/>
            <a:gdLst/>
            <a:ahLst/>
            <a:cxnLst/>
            <a:rect l="l" t="t" r="r" b="b"/>
            <a:pathLst>
              <a:path w="6360159">
                <a:moveTo>
                  <a:pt x="0" y="0"/>
                </a:moveTo>
                <a:lnTo>
                  <a:pt x="6360160" y="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49754" y="1943100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60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46579" y="1940560"/>
            <a:ext cx="6360160" cy="0"/>
          </a:xfrm>
          <a:custGeom>
            <a:avLst/>
            <a:gdLst/>
            <a:ahLst/>
            <a:cxnLst/>
            <a:rect l="l" t="t" r="r" b="b"/>
            <a:pathLst>
              <a:path w="6360159">
                <a:moveTo>
                  <a:pt x="0" y="0"/>
                </a:moveTo>
                <a:lnTo>
                  <a:pt x="6360160" y="0"/>
                </a:lnTo>
              </a:path>
            </a:pathLst>
          </a:custGeom>
          <a:ln w="508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04200" y="1943100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600"/>
                </a:lnTo>
              </a:path>
            </a:pathLst>
          </a:custGeom>
          <a:ln w="508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52929" y="2803525"/>
            <a:ext cx="6348730" cy="0"/>
          </a:xfrm>
          <a:custGeom>
            <a:avLst/>
            <a:gdLst/>
            <a:ahLst/>
            <a:cxnLst/>
            <a:rect l="l" t="t" r="r" b="b"/>
            <a:pathLst>
              <a:path w="6348730">
                <a:moveTo>
                  <a:pt x="0" y="0"/>
                </a:moveTo>
                <a:lnTo>
                  <a:pt x="6348730" y="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56104" y="194945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52929" y="1946275"/>
            <a:ext cx="6348730" cy="0"/>
          </a:xfrm>
          <a:custGeom>
            <a:avLst/>
            <a:gdLst/>
            <a:ahLst/>
            <a:cxnLst/>
            <a:rect l="l" t="t" r="r" b="b"/>
            <a:pathLst>
              <a:path w="6348730">
                <a:moveTo>
                  <a:pt x="0" y="0"/>
                </a:moveTo>
                <a:lnTo>
                  <a:pt x="6348730" y="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98484" y="194945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59279" y="2797810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30" y="0"/>
                </a:lnTo>
              </a:path>
            </a:pathLst>
          </a:custGeom>
          <a:ln w="508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62454" y="1955800"/>
            <a:ext cx="0" cy="839469"/>
          </a:xfrm>
          <a:custGeom>
            <a:avLst/>
            <a:gdLst/>
            <a:ahLst/>
            <a:cxnLst/>
            <a:rect l="l" t="t" r="r" b="b"/>
            <a:pathLst>
              <a:path h="839469">
                <a:moveTo>
                  <a:pt x="0" y="0"/>
                </a:moveTo>
                <a:lnTo>
                  <a:pt x="0" y="839469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59279" y="1952625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30" y="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192134" y="1955800"/>
            <a:ext cx="0" cy="839469"/>
          </a:xfrm>
          <a:custGeom>
            <a:avLst/>
            <a:gdLst/>
            <a:ahLst/>
            <a:cxnLst/>
            <a:rect l="l" t="t" r="r" b="b"/>
            <a:pathLst>
              <a:path h="839469">
                <a:moveTo>
                  <a:pt x="0" y="0"/>
                </a:moveTo>
                <a:lnTo>
                  <a:pt x="0" y="83947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65629" y="2792095"/>
            <a:ext cx="6323330" cy="0"/>
          </a:xfrm>
          <a:custGeom>
            <a:avLst/>
            <a:gdLst/>
            <a:ahLst/>
            <a:cxnLst/>
            <a:rect l="l" t="t" r="r" b="b"/>
            <a:pathLst>
              <a:path w="6323330">
                <a:moveTo>
                  <a:pt x="0" y="0"/>
                </a:moveTo>
                <a:lnTo>
                  <a:pt x="6323330" y="0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68170" y="196215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69">
                <a:moveTo>
                  <a:pt x="0" y="0"/>
                </a:moveTo>
                <a:lnTo>
                  <a:pt x="0" y="826769"/>
                </a:lnTo>
              </a:path>
            </a:pathLst>
          </a:custGeom>
          <a:ln w="508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65629" y="1958975"/>
            <a:ext cx="6323330" cy="0"/>
          </a:xfrm>
          <a:custGeom>
            <a:avLst/>
            <a:gdLst/>
            <a:ahLst/>
            <a:cxnLst/>
            <a:rect l="l" t="t" r="r" b="b"/>
            <a:pathLst>
              <a:path w="6323330">
                <a:moveTo>
                  <a:pt x="0" y="0"/>
                </a:moveTo>
                <a:lnTo>
                  <a:pt x="6323330" y="0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185784" y="196215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69">
                <a:moveTo>
                  <a:pt x="0" y="0"/>
                </a:moveTo>
                <a:lnTo>
                  <a:pt x="0" y="826770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70710" y="2785745"/>
            <a:ext cx="6311900" cy="0"/>
          </a:xfrm>
          <a:custGeom>
            <a:avLst/>
            <a:gdLst/>
            <a:ahLst/>
            <a:cxnLst/>
            <a:rect l="l" t="t" r="r" b="b"/>
            <a:pathLst>
              <a:path w="6311900">
                <a:moveTo>
                  <a:pt x="0" y="0"/>
                </a:moveTo>
                <a:lnTo>
                  <a:pt x="6311899" y="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874520" y="1968500"/>
            <a:ext cx="0" cy="814069"/>
          </a:xfrm>
          <a:custGeom>
            <a:avLst/>
            <a:gdLst/>
            <a:ahLst/>
            <a:cxnLst/>
            <a:rect l="l" t="t" r="r" b="b"/>
            <a:pathLst>
              <a:path h="814069">
                <a:moveTo>
                  <a:pt x="0" y="0"/>
                </a:moveTo>
                <a:lnTo>
                  <a:pt x="0" y="814069"/>
                </a:lnTo>
              </a:path>
            </a:pathLst>
          </a:custGeom>
          <a:ln w="761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70710" y="1965325"/>
            <a:ext cx="6311900" cy="0"/>
          </a:xfrm>
          <a:custGeom>
            <a:avLst/>
            <a:gdLst/>
            <a:ahLst/>
            <a:cxnLst/>
            <a:rect l="l" t="t" r="r" b="b"/>
            <a:pathLst>
              <a:path w="6311900">
                <a:moveTo>
                  <a:pt x="0" y="0"/>
                </a:moveTo>
                <a:lnTo>
                  <a:pt x="6311899" y="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179434" y="1968500"/>
            <a:ext cx="0" cy="814069"/>
          </a:xfrm>
          <a:custGeom>
            <a:avLst/>
            <a:gdLst/>
            <a:ahLst/>
            <a:cxnLst/>
            <a:rect l="l" t="t" r="r" b="b"/>
            <a:pathLst>
              <a:path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878329" y="2779395"/>
            <a:ext cx="6297930" cy="0"/>
          </a:xfrm>
          <a:custGeom>
            <a:avLst/>
            <a:gdLst/>
            <a:ahLst/>
            <a:cxnLst/>
            <a:rect l="l" t="t" r="r" b="b"/>
            <a:pathLst>
              <a:path w="6297930">
                <a:moveTo>
                  <a:pt x="0" y="0"/>
                </a:moveTo>
                <a:lnTo>
                  <a:pt x="6297930" y="0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880870" y="1974850"/>
            <a:ext cx="0" cy="801370"/>
          </a:xfrm>
          <a:custGeom>
            <a:avLst/>
            <a:gdLst/>
            <a:ahLst/>
            <a:cxnLst/>
            <a:rect l="l" t="t" r="r" b="b"/>
            <a:pathLst>
              <a:path h="801369">
                <a:moveTo>
                  <a:pt x="0" y="0"/>
                </a:moveTo>
                <a:lnTo>
                  <a:pt x="0" y="801369"/>
                </a:lnTo>
              </a:path>
            </a:pathLst>
          </a:custGeom>
          <a:ln w="508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78329" y="1971675"/>
            <a:ext cx="6297930" cy="0"/>
          </a:xfrm>
          <a:custGeom>
            <a:avLst/>
            <a:gdLst/>
            <a:ahLst/>
            <a:cxnLst/>
            <a:rect l="l" t="t" r="r" b="b"/>
            <a:pathLst>
              <a:path w="6297930">
                <a:moveTo>
                  <a:pt x="0" y="0"/>
                </a:moveTo>
                <a:lnTo>
                  <a:pt x="6297930" y="0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173084" y="1974850"/>
            <a:ext cx="0" cy="801370"/>
          </a:xfrm>
          <a:custGeom>
            <a:avLst/>
            <a:gdLst/>
            <a:ahLst/>
            <a:cxnLst/>
            <a:rect l="l" t="t" r="r" b="b"/>
            <a:pathLst>
              <a:path h="801369">
                <a:moveTo>
                  <a:pt x="0" y="0"/>
                </a:moveTo>
                <a:lnTo>
                  <a:pt x="0" y="801370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883410" y="2773045"/>
            <a:ext cx="6286500" cy="0"/>
          </a:xfrm>
          <a:custGeom>
            <a:avLst/>
            <a:gdLst/>
            <a:ahLst/>
            <a:cxnLst/>
            <a:rect l="l" t="t" r="r" b="b"/>
            <a:pathLst>
              <a:path w="6286500">
                <a:moveTo>
                  <a:pt x="0" y="0"/>
                </a:moveTo>
                <a:lnTo>
                  <a:pt x="6286499" y="0"/>
                </a:lnTo>
              </a:path>
            </a:pathLst>
          </a:custGeom>
          <a:ln w="635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86585" y="1981200"/>
            <a:ext cx="0" cy="788670"/>
          </a:xfrm>
          <a:custGeom>
            <a:avLst/>
            <a:gdLst/>
            <a:ahLst/>
            <a:cxnLst/>
            <a:rect l="l" t="t" r="r" b="b"/>
            <a:pathLst>
              <a:path h="788669">
                <a:moveTo>
                  <a:pt x="0" y="0"/>
                </a:moveTo>
                <a:lnTo>
                  <a:pt x="0" y="788669"/>
                </a:lnTo>
              </a:path>
            </a:pathLst>
          </a:custGeom>
          <a:ln w="635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883410" y="1978025"/>
            <a:ext cx="6286500" cy="0"/>
          </a:xfrm>
          <a:custGeom>
            <a:avLst/>
            <a:gdLst/>
            <a:ahLst/>
            <a:cxnLst/>
            <a:rect l="l" t="t" r="r" b="b"/>
            <a:pathLst>
              <a:path w="6286500">
                <a:moveTo>
                  <a:pt x="0" y="0"/>
                </a:moveTo>
                <a:lnTo>
                  <a:pt x="6286499" y="0"/>
                </a:lnTo>
              </a:path>
            </a:pathLst>
          </a:custGeom>
          <a:ln w="635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166734" y="1981200"/>
            <a:ext cx="0" cy="788670"/>
          </a:xfrm>
          <a:custGeom>
            <a:avLst/>
            <a:gdLst/>
            <a:ahLst/>
            <a:cxnLst/>
            <a:rect l="l" t="t" r="r" b="b"/>
            <a:pathLst>
              <a:path h="788669">
                <a:moveTo>
                  <a:pt x="0" y="0"/>
                </a:moveTo>
                <a:lnTo>
                  <a:pt x="0" y="788670"/>
                </a:lnTo>
              </a:path>
            </a:pathLst>
          </a:custGeom>
          <a:ln w="635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89760" y="2766695"/>
            <a:ext cx="6273800" cy="0"/>
          </a:xfrm>
          <a:custGeom>
            <a:avLst/>
            <a:gdLst/>
            <a:ahLst/>
            <a:cxnLst/>
            <a:rect l="l" t="t" r="r" b="b"/>
            <a:pathLst>
              <a:path w="6273800">
                <a:moveTo>
                  <a:pt x="0" y="0"/>
                </a:moveTo>
                <a:lnTo>
                  <a:pt x="6273799" y="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92935" y="1986279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7239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889760" y="1983739"/>
            <a:ext cx="6273800" cy="0"/>
          </a:xfrm>
          <a:custGeom>
            <a:avLst/>
            <a:gdLst/>
            <a:ahLst/>
            <a:cxnLst/>
            <a:rect l="l" t="t" r="r" b="b"/>
            <a:pathLst>
              <a:path w="6273800">
                <a:moveTo>
                  <a:pt x="0" y="0"/>
                </a:moveTo>
                <a:lnTo>
                  <a:pt x="6273799" y="0"/>
                </a:lnTo>
              </a:path>
            </a:pathLst>
          </a:custGeom>
          <a:ln w="507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161019" y="1986279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7240"/>
                </a:lnTo>
              </a:path>
            </a:pathLst>
          </a:custGeom>
          <a:ln w="507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896110" y="2760345"/>
            <a:ext cx="6262370" cy="0"/>
          </a:xfrm>
          <a:custGeom>
            <a:avLst/>
            <a:gdLst/>
            <a:ahLst/>
            <a:cxnLst/>
            <a:rect l="l" t="t" r="r" b="b"/>
            <a:pathLst>
              <a:path w="6262370">
                <a:moveTo>
                  <a:pt x="0" y="0"/>
                </a:moveTo>
                <a:lnTo>
                  <a:pt x="6262370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99285" y="1992629"/>
            <a:ext cx="0" cy="764540"/>
          </a:xfrm>
          <a:custGeom>
            <a:avLst/>
            <a:gdLst/>
            <a:ahLst/>
            <a:cxnLst/>
            <a:rect l="l" t="t" r="r" b="b"/>
            <a:pathLst>
              <a:path h="764539">
                <a:moveTo>
                  <a:pt x="0" y="0"/>
                </a:moveTo>
                <a:lnTo>
                  <a:pt x="0" y="764539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6110" y="1989454"/>
            <a:ext cx="6262370" cy="0"/>
          </a:xfrm>
          <a:custGeom>
            <a:avLst/>
            <a:gdLst/>
            <a:ahLst/>
            <a:cxnLst/>
            <a:rect l="l" t="t" r="r" b="b"/>
            <a:pathLst>
              <a:path w="6262370">
                <a:moveTo>
                  <a:pt x="0" y="0"/>
                </a:moveTo>
                <a:lnTo>
                  <a:pt x="6262370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155305" y="1992629"/>
            <a:ext cx="0" cy="764540"/>
          </a:xfrm>
          <a:custGeom>
            <a:avLst/>
            <a:gdLst/>
            <a:ahLst/>
            <a:cxnLst/>
            <a:rect l="l" t="t" r="r" b="b"/>
            <a:pathLst>
              <a:path h="764539">
                <a:moveTo>
                  <a:pt x="0" y="0"/>
                </a:moveTo>
                <a:lnTo>
                  <a:pt x="0" y="76454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02460" y="2754629"/>
            <a:ext cx="6249670" cy="0"/>
          </a:xfrm>
          <a:custGeom>
            <a:avLst/>
            <a:gdLst/>
            <a:ahLst/>
            <a:cxnLst/>
            <a:rect l="l" t="t" r="r" b="b"/>
            <a:pathLst>
              <a:path w="6249670">
                <a:moveTo>
                  <a:pt x="0" y="0"/>
                </a:moveTo>
                <a:lnTo>
                  <a:pt x="6249670" y="0"/>
                </a:lnTo>
              </a:path>
            </a:pathLst>
          </a:custGeom>
          <a:ln w="507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05635" y="1998979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75311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02460" y="1995804"/>
            <a:ext cx="6249670" cy="0"/>
          </a:xfrm>
          <a:custGeom>
            <a:avLst/>
            <a:gdLst/>
            <a:ahLst/>
            <a:cxnLst/>
            <a:rect l="l" t="t" r="r" b="b"/>
            <a:pathLst>
              <a:path w="6249670">
                <a:moveTo>
                  <a:pt x="0" y="0"/>
                </a:moveTo>
                <a:lnTo>
                  <a:pt x="6249670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148955" y="1998979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75311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08810" y="2748914"/>
            <a:ext cx="6236970" cy="0"/>
          </a:xfrm>
          <a:custGeom>
            <a:avLst/>
            <a:gdLst/>
            <a:ahLst/>
            <a:cxnLst/>
            <a:rect l="l" t="t" r="r" b="b"/>
            <a:pathLst>
              <a:path w="6236970">
                <a:moveTo>
                  <a:pt x="0" y="0"/>
                </a:moveTo>
                <a:lnTo>
                  <a:pt x="6236970" y="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11350" y="2005329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0"/>
                </a:moveTo>
                <a:lnTo>
                  <a:pt x="0" y="740410"/>
                </a:lnTo>
              </a:path>
            </a:pathLst>
          </a:custGeom>
          <a:ln w="507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08810" y="2002154"/>
            <a:ext cx="6236970" cy="0"/>
          </a:xfrm>
          <a:custGeom>
            <a:avLst/>
            <a:gdLst/>
            <a:ahLst/>
            <a:cxnLst/>
            <a:rect l="l" t="t" r="r" b="b"/>
            <a:pathLst>
              <a:path w="6236970">
                <a:moveTo>
                  <a:pt x="0" y="0"/>
                </a:moveTo>
                <a:lnTo>
                  <a:pt x="6236970" y="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142605" y="2005329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0"/>
                </a:moveTo>
                <a:lnTo>
                  <a:pt x="0" y="74041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13889" y="2742564"/>
            <a:ext cx="6225540" cy="0"/>
          </a:xfrm>
          <a:custGeom>
            <a:avLst/>
            <a:gdLst/>
            <a:ahLst/>
            <a:cxnLst/>
            <a:rect l="l" t="t" r="r" b="b"/>
            <a:pathLst>
              <a:path w="6225540">
                <a:moveTo>
                  <a:pt x="0" y="0"/>
                </a:moveTo>
                <a:lnTo>
                  <a:pt x="6225540" y="0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17700" y="2011679"/>
            <a:ext cx="0" cy="727710"/>
          </a:xfrm>
          <a:custGeom>
            <a:avLst/>
            <a:gdLst/>
            <a:ahLst/>
            <a:cxnLst/>
            <a:rect l="l" t="t" r="r" b="b"/>
            <a:pathLst>
              <a:path h="727710">
                <a:moveTo>
                  <a:pt x="0" y="0"/>
                </a:moveTo>
                <a:lnTo>
                  <a:pt x="0" y="727710"/>
                </a:lnTo>
              </a:path>
            </a:pathLst>
          </a:custGeom>
          <a:ln w="762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13889" y="2008504"/>
            <a:ext cx="6225540" cy="0"/>
          </a:xfrm>
          <a:custGeom>
            <a:avLst/>
            <a:gdLst/>
            <a:ahLst/>
            <a:cxnLst/>
            <a:rect l="l" t="t" r="r" b="b"/>
            <a:pathLst>
              <a:path w="6225540">
                <a:moveTo>
                  <a:pt x="0" y="0"/>
                </a:moveTo>
                <a:lnTo>
                  <a:pt x="6225540" y="0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136255" y="2011679"/>
            <a:ext cx="0" cy="727710"/>
          </a:xfrm>
          <a:custGeom>
            <a:avLst/>
            <a:gdLst/>
            <a:ahLst/>
            <a:cxnLst/>
            <a:rect l="l" t="t" r="r" b="b"/>
            <a:pathLst>
              <a:path h="727710">
                <a:moveTo>
                  <a:pt x="0" y="0"/>
                </a:moveTo>
                <a:lnTo>
                  <a:pt x="0" y="727710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21510" y="2736214"/>
            <a:ext cx="6211570" cy="0"/>
          </a:xfrm>
          <a:custGeom>
            <a:avLst/>
            <a:gdLst/>
            <a:ahLst/>
            <a:cxnLst/>
            <a:rect l="l" t="t" r="r" b="b"/>
            <a:pathLst>
              <a:path w="6211570">
                <a:moveTo>
                  <a:pt x="0" y="0"/>
                </a:moveTo>
                <a:lnTo>
                  <a:pt x="6211570" y="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24050" y="201802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5010"/>
                </a:lnTo>
              </a:path>
            </a:pathLst>
          </a:custGeom>
          <a:ln w="507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21510" y="2014854"/>
            <a:ext cx="6211570" cy="0"/>
          </a:xfrm>
          <a:custGeom>
            <a:avLst/>
            <a:gdLst/>
            <a:ahLst/>
            <a:cxnLst/>
            <a:rect l="l" t="t" r="r" b="b"/>
            <a:pathLst>
              <a:path w="6211570">
                <a:moveTo>
                  <a:pt x="0" y="0"/>
                </a:moveTo>
                <a:lnTo>
                  <a:pt x="6211570" y="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129905" y="201802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501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26589" y="2729864"/>
            <a:ext cx="6200140" cy="0"/>
          </a:xfrm>
          <a:custGeom>
            <a:avLst/>
            <a:gdLst/>
            <a:ahLst/>
            <a:cxnLst/>
            <a:rect l="l" t="t" r="r" b="b"/>
            <a:pathLst>
              <a:path w="6200140">
                <a:moveTo>
                  <a:pt x="0" y="0"/>
                </a:moveTo>
                <a:lnTo>
                  <a:pt x="6200140" y="0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29764" y="2024379"/>
            <a:ext cx="0" cy="702310"/>
          </a:xfrm>
          <a:custGeom>
            <a:avLst/>
            <a:gdLst/>
            <a:ahLst/>
            <a:cxnLst/>
            <a:rect l="l" t="t" r="r" b="b"/>
            <a:pathLst>
              <a:path h="702310">
                <a:moveTo>
                  <a:pt x="0" y="0"/>
                </a:moveTo>
                <a:lnTo>
                  <a:pt x="0" y="702310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26589" y="2021204"/>
            <a:ext cx="6200140" cy="0"/>
          </a:xfrm>
          <a:custGeom>
            <a:avLst/>
            <a:gdLst/>
            <a:ahLst/>
            <a:cxnLst/>
            <a:rect l="l" t="t" r="r" b="b"/>
            <a:pathLst>
              <a:path w="6200140">
                <a:moveTo>
                  <a:pt x="0" y="0"/>
                </a:moveTo>
                <a:lnTo>
                  <a:pt x="6200140" y="0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123555" y="2024379"/>
            <a:ext cx="0" cy="702310"/>
          </a:xfrm>
          <a:custGeom>
            <a:avLst/>
            <a:gdLst/>
            <a:ahLst/>
            <a:cxnLst/>
            <a:rect l="l" t="t" r="r" b="b"/>
            <a:pathLst>
              <a:path h="702310">
                <a:moveTo>
                  <a:pt x="0" y="0"/>
                </a:moveTo>
                <a:lnTo>
                  <a:pt x="0" y="702310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32939" y="2723514"/>
            <a:ext cx="6187440" cy="0"/>
          </a:xfrm>
          <a:custGeom>
            <a:avLst/>
            <a:gdLst/>
            <a:ahLst/>
            <a:cxnLst/>
            <a:rect l="l" t="t" r="r" b="b"/>
            <a:pathLst>
              <a:path w="6187440">
                <a:moveTo>
                  <a:pt x="0" y="0"/>
                </a:moveTo>
                <a:lnTo>
                  <a:pt x="6187440" y="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36114" y="202946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88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932939" y="2026920"/>
            <a:ext cx="6187440" cy="0"/>
          </a:xfrm>
          <a:custGeom>
            <a:avLst/>
            <a:gdLst/>
            <a:ahLst/>
            <a:cxnLst/>
            <a:rect l="l" t="t" r="r" b="b"/>
            <a:pathLst>
              <a:path w="6187440">
                <a:moveTo>
                  <a:pt x="0" y="0"/>
                </a:moveTo>
                <a:lnTo>
                  <a:pt x="6187440" y="0"/>
                </a:lnTo>
              </a:path>
            </a:pathLst>
          </a:custGeom>
          <a:ln w="507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117840" y="202946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879"/>
                </a:lnTo>
              </a:path>
            </a:pathLst>
          </a:custGeom>
          <a:ln w="507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939289" y="2717164"/>
            <a:ext cx="6176010" cy="0"/>
          </a:xfrm>
          <a:custGeom>
            <a:avLst/>
            <a:gdLst/>
            <a:ahLst/>
            <a:cxnLst/>
            <a:rect l="l" t="t" r="r" b="b"/>
            <a:pathLst>
              <a:path w="6176009">
                <a:moveTo>
                  <a:pt x="0" y="0"/>
                </a:moveTo>
                <a:lnTo>
                  <a:pt x="6176010" y="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942464" y="203581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939289" y="2032635"/>
            <a:ext cx="6176010" cy="0"/>
          </a:xfrm>
          <a:custGeom>
            <a:avLst/>
            <a:gdLst/>
            <a:ahLst/>
            <a:cxnLst/>
            <a:rect l="l" t="t" r="r" b="b"/>
            <a:pathLst>
              <a:path w="6176009">
                <a:moveTo>
                  <a:pt x="0" y="0"/>
                </a:moveTo>
                <a:lnTo>
                  <a:pt x="6176010" y="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112125" y="203581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945639" y="2711450"/>
            <a:ext cx="6163310" cy="0"/>
          </a:xfrm>
          <a:custGeom>
            <a:avLst/>
            <a:gdLst/>
            <a:ahLst/>
            <a:cxnLst/>
            <a:rect l="l" t="t" r="r" b="b"/>
            <a:pathLst>
              <a:path w="6163309">
                <a:moveTo>
                  <a:pt x="0" y="0"/>
                </a:moveTo>
                <a:lnTo>
                  <a:pt x="6163310" y="0"/>
                </a:lnTo>
              </a:path>
            </a:pathLst>
          </a:custGeom>
          <a:ln w="508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48814" y="2042160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75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945639" y="2038985"/>
            <a:ext cx="6163310" cy="0"/>
          </a:xfrm>
          <a:custGeom>
            <a:avLst/>
            <a:gdLst/>
            <a:ahLst/>
            <a:cxnLst/>
            <a:rect l="l" t="t" r="r" b="b"/>
            <a:pathLst>
              <a:path w="6163309">
                <a:moveTo>
                  <a:pt x="0" y="0"/>
                </a:moveTo>
                <a:lnTo>
                  <a:pt x="6163310" y="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105775" y="2042160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75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51989" y="2705735"/>
            <a:ext cx="6150610" cy="0"/>
          </a:xfrm>
          <a:custGeom>
            <a:avLst/>
            <a:gdLst/>
            <a:ahLst/>
            <a:cxnLst/>
            <a:rect l="l" t="t" r="r" b="b"/>
            <a:pathLst>
              <a:path w="6150609">
                <a:moveTo>
                  <a:pt x="0" y="0"/>
                </a:moveTo>
                <a:lnTo>
                  <a:pt x="6150610" y="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54529" y="204851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508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51989" y="2045335"/>
            <a:ext cx="6150610" cy="0"/>
          </a:xfrm>
          <a:custGeom>
            <a:avLst/>
            <a:gdLst/>
            <a:ahLst/>
            <a:cxnLst/>
            <a:rect l="l" t="t" r="r" b="b"/>
            <a:pathLst>
              <a:path w="6150609">
                <a:moveTo>
                  <a:pt x="0" y="0"/>
                </a:moveTo>
                <a:lnTo>
                  <a:pt x="6150610" y="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099425" y="204851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57070" y="2699385"/>
            <a:ext cx="6139180" cy="0"/>
          </a:xfrm>
          <a:custGeom>
            <a:avLst/>
            <a:gdLst/>
            <a:ahLst/>
            <a:cxnLst/>
            <a:rect l="l" t="t" r="r" b="b"/>
            <a:pathLst>
              <a:path w="6139180">
                <a:moveTo>
                  <a:pt x="0" y="0"/>
                </a:moveTo>
                <a:lnTo>
                  <a:pt x="6139180" y="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60245" y="2054860"/>
            <a:ext cx="0" cy="641350"/>
          </a:xfrm>
          <a:custGeom>
            <a:avLst/>
            <a:gdLst/>
            <a:ahLst/>
            <a:cxnLst/>
            <a:rect l="l" t="t" r="r" b="b"/>
            <a:pathLst>
              <a:path h="641350">
                <a:moveTo>
                  <a:pt x="0" y="0"/>
                </a:moveTo>
                <a:lnTo>
                  <a:pt x="0" y="64135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957070" y="2051685"/>
            <a:ext cx="6139180" cy="0"/>
          </a:xfrm>
          <a:custGeom>
            <a:avLst/>
            <a:gdLst/>
            <a:ahLst/>
            <a:cxnLst/>
            <a:rect l="l" t="t" r="r" b="b"/>
            <a:pathLst>
              <a:path w="6139180">
                <a:moveTo>
                  <a:pt x="0" y="0"/>
                </a:moveTo>
                <a:lnTo>
                  <a:pt x="6139180" y="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093075" y="2054860"/>
            <a:ext cx="0" cy="641350"/>
          </a:xfrm>
          <a:custGeom>
            <a:avLst/>
            <a:gdLst/>
            <a:ahLst/>
            <a:cxnLst/>
            <a:rect l="l" t="t" r="r" b="b"/>
            <a:pathLst>
              <a:path h="641350">
                <a:moveTo>
                  <a:pt x="0" y="0"/>
                </a:moveTo>
                <a:lnTo>
                  <a:pt x="0" y="64135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963420" y="2693035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966595" y="2061210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963420" y="2058035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086725" y="2061210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969770" y="2686685"/>
            <a:ext cx="6113780" cy="0"/>
          </a:xfrm>
          <a:custGeom>
            <a:avLst/>
            <a:gdLst/>
            <a:ahLst/>
            <a:cxnLst/>
            <a:rect l="l" t="t" r="r" b="b"/>
            <a:pathLst>
              <a:path w="6113780">
                <a:moveTo>
                  <a:pt x="0" y="0"/>
                </a:moveTo>
                <a:lnTo>
                  <a:pt x="6113780" y="0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972945" y="2067560"/>
            <a:ext cx="0" cy="615950"/>
          </a:xfrm>
          <a:custGeom>
            <a:avLst/>
            <a:gdLst/>
            <a:ahLst/>
            <a:cxnLst/>
            <a:rect l="l" t="t" r="r" b="b"/>
            <a:pathLst>
              <a:path h="615950">
                <a:moveTo>
                  <a:pt x="0" y="0"/>
                </a:moveTo>
                <a:lnTo>
                  <a:pt x="0" y="615950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969770" y="2064385"/>
            <a:ext cx="6113780" cy="0"/>
          </a:xfrm>
          <a:custGeom>
            <a:avLst/>
            <a:gdLst/>
            <a:ahLst/>
            <a:cxnLst/>
            <a:rect l="l" t="t" r="r" b="b"/>
            <a:pathLst>
              <a:path w="6113780">
                <a:moveTo>
                  <a:pt x="0" y="0"/>
                </a:moveTo>
                <a:lnTo>
                  <a:pt x="6113780" y="0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80375" y="2067560"/>
            <a:ext cx="0" cy="615950"/>
          </a:xfrm>
          <a:custGeom>
            <a:avLst/>
            <a:gdLst/>
            <a:ahLst/>
            <a:cxnLst/>
            <a:rect l="l" t="t" r="r" b="b"/>
            <a:pathLst>
              <a:path h="615950">
                <a:moveTo>
                  <a:pt x="0" y="0"/>
                </a:moveTo>
                <a:lnTo>
                  <a:pt x="0" y="615950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976120" y="2680335"/>
            <a:ext cx="6101080" cy="0"/>
          </a:xfrm>
          <a:custGeom>
            <a:avLst/>
            <a:gdLst/>
            <a:ahLst/>
            <a:cxnLst/>
            <a:rect l="l" t="t" r="r" b="b"/>
            <a:pathLst>
              <a:path w="6101080">
                <a:moveTo>
                  <a:pt x="0" y="0"/>
                </a:moveTo>
                <a:lnTo>
                  <a:pt x="6101080" y="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79295" y="2072639"/>
            <a:ext cx="0" cy="604520"/>
          </a:xfrm>
          <a:custGeom>
            <a:avLst/>
            <a:gdLst/>
            <a:ahLst/>
            <a:cxnLst/>
            <a:rect l="l" t="t" r="r" b="b"/>
            <a:pathLst>
              <a:path h="604519">
                <a:moveTo>
                  <a:pt x="0" y="0"/>
                </a:moveTo>
                <a:lnTo>
                  <a:pt x="0" y="604519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976120" y="2070100"/>
            <a:ext cx="6101080" cy="0"/>
          </a:xfrm>
          <a:custGeom>
            <a:avLst/>
            <a:gdLst/>
            <a:ahLst/>
            <a:cxnLst/>
            <a:rect l="l" t="t" r="r" b="b"/>
            <a:pathLst>
              <a:path w="6101080">
                <a:moveTo>
                  <a:pt x="0" y="0"/>
                </a:moveTo>
                <a:lnTo>
                  <a:pt x="6101080" y="0"/>
                </a:lnTo>
              </a:path>
            </a:pathLst>
          </a:custGeom>
          <a:ln w="508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074659" y="2072639"/>
            <a:ext cx="0" cy="604520"/>
          </a:xfrm>
          <a:custGeom>
            <a:avLst/>
            <a:gdLst/>
            <a:ahLst/>
            <a:cxnLst/>
            <a:rect l="l" t="t" r="r" b="b"/>
            <a:pathLst>
              <a:path h="604519">
                <a:moveTo>
                  <a:pt x="0" y="0"/>
                </a:moveTo>
                <a:lnTo>
                  <a:pt x="0" y="604520"/>
                </a:lnTo>
              </a:path>
            </a:pathLst>
          </a:custGeom>
          <a:ln w="5079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82470" y="2673985"/>
            <a:ext cx="6089650" cy="0"/>
          </a:xfrm>
          <a:custGeom>
            <a:avLst/>
            <a:gdLst/>
            <a:ahLst/>
            <a:cxnLst/>
            <a:rect l="l" t="t" r="r" b="b"/>
            <a:pathLst>
              <a:path w="6089650">
                <a:moveTo>
                  <a:pt x="0" y="0"/>
                </a:moveTo>
                <a:lnTo>
                  <a:pt x="6089650" y="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85645" y="2078989"/>
            <a:ext cx="0" cy="591820"/>
          </a:xfrm>
          <a:custGeom>
            <a:avLst/>
            <a:gdLst/>
            <a:ahLst/>
            <a:cxnLst/>
            <a:rect l="l" t="t" r="r" b="b"/>
            <a:pathLst>
              <a:path h="591819">
                <a:moveTo>
                  <a:pt x="0" y="0"/>
                </a:moveTo>
                <a:lnTo>
                  <a:pt x="0" y="591819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2470" y="2075814"/>
            <a:ext cx="6089650" cy="0"/>
          </a:xfrm>
          <a:custGeom>
            <a:avLst/>
            <a:gdLst/>
            <a:ahLst/>
            <a:cxnLst/>
            <a:rect l="l" t="t" r="r" b="b"/>
            <a:pathLst>
              <a:path w="6089650">
                <a:moveTo>
                  <a:pt x="0" y="0"/>
                </a:moveTo>
                <a:lnTo>
                  <a:pt x="6089650" y="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068944" y="2078989"/>
            <a:ext cx="0" cy="591820"/>
          </a:xfrm>
          <a:custGeom>
            <a:avLst/>
            <a:gdLst/>
            <a:ahLst/>
            <a:cxnLst/>
            <a:rect l="l" t="t" r="r" b="b"/>
            <a:pathLst>
              <a:path h="591819">
                <a:moveTo>
                  <a:pt x="0" y="0"/>
                </a:moveTo>
                <a:lnTo>
                  <a:pt x="0" y="59182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88820" y="2667635"/>
            <a:ext cx="6076950" cy="0"/>
          </a:xfrm>
          <a:custGeom>
            <a:avLst/>
            <a:gdLst/>
            <a:ahLst/>
            <a:cxnLst/>
            <a:rect l="l" t="t" r="r" b="b"/>
            <a:pathLst>
              <a:path w="60769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91995" y="2085339"/>
            <a:ext cx="0" cy="579120"/>
          </a:xfrm>
          <a:custGeom>
            <a:avLst/>
            <a:gdLst/>
            <a:ahLst/>
            <a:cxnLst/>
            <a:rect l="l" t="t" r="r" b="b"/>
            <a:pathLst>
              <a:path h="579119">
                <a:moveTo>
                  <a:pt x="0" y="0"/>
                </a:moveTo>
                <a:lnTo>
                  <a:pt x="0" y="579119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988820" y="2082164"/>
            <a:ext cx="6076950" cy="0"/>
          </a:xfrm>
          <a:custGeom>
            <a:avLst/>
            <a:gdLst/>
            <a:ahLst/>
            <a:cxnLst/>
            <a:rect l="l" t="t" r="r" b="b"/>
            <a:pathLst>
              <a:path w="60769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062594" y="2085339"/>
            <a:ext cx="0" cy="579120"/>
          </a:xfrm>
          <a:custGeom>
            <a:avLst/>
            <a:gdLst/>
            <a:ahLst/>
            <a:cxnLst/>
            <a:rect l="l" t="t" r="r" b="b"/>
            <a:pathLst>
              <a:path h="579119">
                <a:moveTo>
                  <a:pt x="0" y="0"/>
                </a:moveTo>
                <a:lnTo>
                  <a:pt x="0" y="57912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95170" y="2661920"/>
            <a:ext cx="6064250" cy="0"/>
          </a:xfrm>
          <a:custGeom>
            <a:avLst/>
            <a:gdLst/>
            <a:ahLst/>
            <a:cxnLst/>
            <a:rect l="l" t="t" r="r" b="b"/>
            <a:pathLst>
              <a:path w="6064250">
                <a:moveTo>
                  <a:pt x="0" y="0"/>
                </a:moveTo>
                <a:lnTo>
                  <a:pt x="6064250" y="0"/>
                </a:lnTo>
              </a:path>
            </a:pathLst>
          </a:custGeom>
          <a:ln w="507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97710" y="2091689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89"/>
                </a:lnTo>
              </a:path>
            </a:pathLst>
          </a:custGeom>
          <a:ln w="508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995170" y="2088514"/>
            <a:ext cx="6064250" cy="0"/>
          </a:xfrm>
          <a:custGeom>
            <a:avLst/>
            <a:gdLst/>
            <a:ahLst/>
            <a:cxnLst/>
            <a:rect l="l" t="t" r="r" b="b"/>
            <a:pathLst>
              <a:path w="6064250">
                <a:moveTo>
                  <a:pt x="0" y="0"/>
                </a:moveTo>
                <a:lnTo>
                  <a:pt x="6064250" y="0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056244" y="2091689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89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000250" y="2656204"/>
            <a:ext cx="6052820" cy="0"/>
          </a:xfrm>
          <a:custGeom>
            <a:avLst/>
            <a:gdLst/>
            <a:ahLst/>
            <a:cxnLst/>
            <a:rect l="l" t="t" r="r" b="b"/>
            <a:pathLst>
              <a:path w="6052820">
                <a:moveTo>
                  <a:pt x="0" y="0"/>
                </a:moveTo>
                <a:lnTo>
                  <a:pt x="6052820" y="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003425" y="2098039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89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000250" y="2094864"/>
            <a:ext cx="6052820" cy="0"/>
          </a:xfrm>
          <a:custGeom>
            <a:avLst/>
            <a:gdLst/>
            <a:ahLst/>
            <a:cxnLst/>
            <a:rect l="l" t="t" r="r" b="b"/>
            <a:pathLst>
              <a:path w="6052820">
                <a:moveTo>
                  <a:pt x="0" y="0"/>
                </a:moveTo>
                <a:lnTo>
                  <a:pt x="6052820" y="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049894" y="2098039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89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006600" y="2649854"/>
            <a:ext cx="6040120" cy="0"/>
          </a:xfrm>
          <a:custGeom>
            <a:avLst/>
            <a:gdLst/>
            <a:ahLst/>
            <a:cxnLst/>
            <a:rect l="l" t="t" r="r" b="b"/>
            <a:pathLst>
              <a:path w="6040120">
                <a:moveTo>
                  <a:pt x="0" y="0"/>
                </a:moveTo>
                <a:lnTo>
                  <a:pt x="6040120" y="0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009775" y="2104389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89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006600" y="2101214"/>
            <a:ext cx="6040120" cy="0"/>
          </a:xfrm>
          <a:custGeom>
            <a:avLst/>
            <a:gdLst/>
            <a:ahLst/>
            <a:cxnLst/>
            <a:rect l="l" t="t" r="r" b="b"/>
            <a:pathLst>
              <a:path w="6040120">
                <a:moveTo>
                  <a:pt x="0" y="0"/>
                </a:moveTo>
                <a:lnTo>
                  <a:pt x="6040120" y="0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043544" y="2104389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89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012950" y="2643504"/>
            <a:ext cx="6027420" cy="0"/>
          </a:xfrm>
          <a:custGeom>
            <a:avLst/>
            <a:gdLst/>
            <a:ahLst/>
            <a:cxnLst/>
            <a:rect l="l" t="t" r="r" b="b"/>
            <a:pathLst>
              <a:path w="6027420">
                <a:moveTo>
                  <a:pt x="0" y="0"/>
                </a:moveTo>
                <a:lnTo>
                  <a:pt x="6027420" y="0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016125" y="2110739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89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012950" y="2107564"/>
            <a:ext cx="6027420" cy="0"/>
          </a:xfrm>
          <a:custGeom>
            <a:avLst/>
            <a:gdLst/>
            <a:ahLst/>
            <a:cxnLst/>
            <a:rect l="l" t="t" r="r" b="b"/>
            <a:pathLst>
              <a:path w="6027420">
                <a:moveTo>
                  <a:pt x="0" y="0"/>
                </a:moveTo>
                <a:lnTo>
                  <a:pt x="6027420" y="0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037194" y="2110739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89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019300" y="2637154"/>
            <a:ext cx="6014720" cy="0"/>
          </a:xfrm>
          <a:custGeom>
            <a:avLst/>
            <a:gdLst/>
            <a:ahLst/>
            <a:cxnLst/>
            <a:rect l="l" t="t" r="r" b="b"/>
            <a:pathLst>
              <a:path w="6014720">
                <a:moveTo>
                  <a:pt x="0" y="0"/>
                </a:moveTo>
                <a:lnTo>
                  <a:pt x="6014720" y="0"/>
                </a:lnTo>
              </a:path>
            </a:pathLst>
          </a:custGeom>
          <a:ln w="635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022475" y="2115820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60"/>
                </a:lnTo>
              </a:path>
            </a:pathLst>
          </a:custGeom>
          <a:ln w="635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019300" y="2113279"/>
            <a:ext cx="6014720" cy="0"/>
          </a:xfrm>
          <a:custGeom>
            <a:avLst/>
            <a:gdLst/>
            <a:ahLst/>
            <a:cxnLst/>
            <a:rect l="l" t="t" r="r" b="b"/>
            <a:pathLst>
              <a:path w="6014720">
                <a:moveTo>
                  <a:pt x="0" y="0"/>
                </a:moveTo>
                <a:lnTo>
                  <a:pt x="6014720" y="0"/>
                </a:lnTo>
              </a:path>
            </a:pathLst>
          </a:custGeom>
          <a:ln w="507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031480" y="2115820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59"/>
                </a:lnTo>
              </a:path>
            </a:pathLst>
          </a:custGeom>
          <a:ln w="507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025650" y="2630804"/>
            <a:ext cx="6003290" cy="0"/>
          </a:xfrm>
          <a:custGeom>
            <a:avLst/>
            <a:gdLst/>
            <a:ahLst/>
            <a:cxnLst/>
            <a:rect l="l" t="t" r="r" b="b"/>
            <a:pathLst>
              <a:path w="6003290">
                <a:moveTo>
                  <a:pt x="0" y="0"/>
                </a:moveTo>
                <a:lnTo>
                  <a:pt x="6003290" y="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028825" y="212217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6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025650" y="2118995"/>
            <a:ext cx="6003290" cy="0"/>
          </a:xfrm>
          <a:custGeom>
            <a:avLst/>
            <a:gdLst/>
            <a:ahLst/>
            <a:cxnLst/>
            <a:rect l="l" t="t" r="r" b="b"/>
            <a:pathLst>
              <a:path w="6003290">
                <a:moveTo>
                  <a:pt x="0" y="0"/>
                </a:moveTo>
                <a:lnTo>
                  <a:pt x="6003290" y="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025765" y="212217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032000" y="2624454"/>
            <a:ext cx="5990590" cy="0"/>
          </a:xfrm>
          <a:custGeom>
            <a:avLst/>
            <a:gdLst/>
            <a:ahLst/>
            <a:cxnLst/>
            <a:rect l="l" t="t" r="r" b="b"/>
            <a:pathLst>
              <a:path w="5990590">
                <a:moveTo>
                  <a:pt x="0" y="0"/>
                </a:moveTo>
                <a:lnTo>
                  <a:pt x="5990590" y="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035175" y="212852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76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32000" y="2125345"/>
            <a:ext cx="5990590" cy="0"/>
          </a:xfrm>
          <a:custGeom>
            <a:avLst/>
            <a:gdLst/>
            <a:ahLst/>
            <a:cxnLst/>
            <a:rect l="l" t="t" r="r" b="b"/>
            <a:pathLst>
              <a:path w="5990590">
                <a:moveTo>
                  <a:pt x="0" y="0"/>
                </a:moveTo>
                <a:lnTo>
                  <a:pt x="5990590" y="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019415" y="212852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759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038350" y="2618739"/>
            <a:ext cx="5977890" cy="0"/>
          </a:xfrm>
          <a:custGeom>
            <a:avLst/>
            <a:gdLst/>
            <a:ahLst/>
            <a:cxnLst/>
            <a:rect l="l" t="t" r="r" b="b"/>
            <a:pathLst>
              <a:path w="5977890">
                <a:moveTo>
                  <a:pt x="0" y="0"/>
                </a:moveTo>
                <a:lnTo>
                  <a:pt x="5977890" y="0"/>
                </a:lnTo>
              </a:path>
            </a:pathLst>
          </a:custGeom>
          <a:ln w="507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041525" y="2134870"/>
            <a:ext cx="0" cy="481330"/>
          </a:xfrm>
          <a:custGeom>
            <a:avLst/>
            <a:gdLst/>
            <a:ahLst/>
            <a:cxnLst/>
            <a:rect l="l" t="t" r="r" b="b"/>
            <a:pathLst>
              <a:path h="481330">
                <a:moveTo>
                  <a:pt x="0" y="0"/>
                </a:moveTo>
                <a:lnTo>
                  <a:pt x="0" y="481330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038350" y="2131695"/>
            <a:ext cx="5977890" cy="0"/>
          </a:xfrm>
          <a:custGeom>
            <a:avLst/>
            <a:gdLst/>
            <a:ahLst/>
            <a:cxnLst/>
            <a:rect l="l" t="t" r="r" b="b"/>
            <a:pathLst>
              <a:path w="5977890">
                <a:moveTo>
                  <a:pt x="0" y="0"/>
                </a:moveTo>
                <a:lnTo>
                  <a:pt x="5977890" y="0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013065" y="2134870"/>
            <a:ext cx="0" cy="481330"/>
          </a:xfrm>
          <a:custGeom>
            <a:avLst/>
            <a:gdLst/>
            <a:ahLst/>
            <a:cxnLst/>
            <a:rect l="l" t="t" r="r" b="b"/>
            <a:pathLst>
              <a:path h="481330">
                <a:moveTo>
                  <a:pt x="0" y="0"/>
                </a:moveTo>
                <a:lnTo>
                  <a:pt x="0" y="481329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044700" y="2613025"/>
            <a:ext cx="5965190" cy="0"/>
          </a:xfrm>
          <a:custGeom>
            <a:avLst/>
            <a:gdLst/>
            <a:ahLst/>
            <a:cxnLst/>
            <a:rect l="l" t="t" r="r" b="b"/>
            <a:pathLst>
              <a:path w="5965190">
                <a:moveTo>
                  <a:pt x="0" y="0"/>
                </a:moveTo>
                <a:lnTo>
                  <a:pt x="5965190" y="0"/>
                </a:lnTo>
              </a:path>
            </a:pathLst>
          </a:custGeom>
          <a:ln w="635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047239" y="2141220"/>
            <a:ext cx="0" cy="468630"/>
          </a:xfrm>
          <a:custGeom>
            <a:avLst/>
            <a:gdLst/>
            <a:ahLst/>
            <a:cxnLst/>
            <a:rect l="l" t="t" r="r" b="b"/>
            <a:pathLst>
              <a:path h="468630">
                <a:moveTo>
                  <a:pt x="0" y="0"/>
                </a:moveTo>
                <a:lnTo>
                  <a:pt x="0" y="468630"/>
                </a:lnTo>
              </a:path>
            </a:pathLst>
          </a:custGeom>
          <a:ln w="508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044700" y="2138045"/>
            <a:ext cx="5965190" cy="0"/>
          </a:xfrm>
          <a:custGeom>
            <a:avLst/>
            <a:gdLst/>
            <a:ahLst/>
            <a:cxnLst/>
            <a:rect l="l" t="t" r="r" b="b"/>
            <a:pathLst>
              <a:path w="5965190">
                <a:moveTo>
                  <a:pt x="0" y="0"/>
                </a:moveTo>
                <a:lnTo>
                  <a:pt x="5965190" y="0"/>
                </a:lnTo>
              </a:path>
            </a:pathLst>
          </a:custGeom>
          <a:ln w="635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006715" y="2141220"/>
            <a:ext cx="0" cy="468630"/>
          </a:xfrm>
          <a:custGeom>
            <a:avLst/>
            <a:gdLst/>
            <a:ahLst/>
            <a:cxnLst/>
            <a:rect l="l" t="t" r="r" b="b"/>
            <a:pathLst>
              <a:path h="468630">
                <a:moveTo>
                  <a:pt x="0" y="0"/>
                </a:moveTo>
                <a:lnTo>
                  <a:pt x="0" y="468629"/>
                </a:lnTo>
              </a:path>
            </a:pathLst>
          </a:custGeom>
          <a:ln w="635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049779" y="2606675"/>
            <a:ext cx="5953760" cy="0"/>
          </a:xfrm>
          <a:custGeom>
            <a:avLst/>
            <a:gdLst/>
            <a:ahLst/>
            <a:cxnLst/>
            <a:rect l="l" t="t" r="r" b="b"/>
            <a:pathLst>
              <a:path w="5953759">
                <a:moveTo>
                  <a:pt x="0" y="0"/>
                </a:moveTo>
                <a:lnTo>
                  <a:pt x="5953760" y="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052954" y="2147570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93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049779" y="2144395"/>
            <a:ext cx="5953760" cy="0"/>
          </a:xfrm>
          <a:custGeom>
            <a:avLst/>
            <a:gdLst/>
            <a:ahLst/>
            <a:cxnLst/>
            <a:rect l="l" t="t" r="r" b="b"/>
            <a:pathLst>
              <a:path w="5953759">
                <a:moveTo>
                  <a:pt x="0" y="0"/>
                </a:moveTo>
                <a:lnTo>
                  <a:pt x="5953760" y="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000365" y="2147570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929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056129" y="2600325"/>
            <a:ext cx="5941060" cy="0"/>
          </a:xfrm>
          <a:custGeom>
            <a:avLst/>
            <a:gdLst/>
            <a:ahLst/>
            <a:cxnLst/>
            <a:rect l="l" t="t" r="r" b="b"/>
            <a:pathLst>
              <a:path w="5941059">
                <a:moveTo>
                  <a:pt x="0" y="0"/>
                </a:moveTo>
                <a:lnTo>
                  <a:pt x="5941060" y="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059304" y="2153920"/>
            <a:ext cx="0" cy="443230"/>
          </a:xfrm>
          <a:custGeom>
            <a:avLst/>
            <a:gdLst/>
            <a:ahLst/>
            <a:cxnLst/>
            <a:rect l="l" t="t" r="r" b="b"/>
            <a:pathLst>
              <a:path h="443230">
                <a:moveTo>
                  <a:pt x="0" y="0"/>
                </a:moveTo>
                <a:lnTo>
                  <a:pt x="0" y="44323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056129" y="2150745"/>
            <a:ext cx="5941060" cy="0"/>
          </a:xfrm>
          <a:custGeom>
            <a:avLst/>
            <a:gdLst/>
            <a:ahLst/>
            <a:cxnLst/>
            <a:rect l="l" t="t" r="r" b="b"/>
            <a:pathLst>
              <a:path w="5941059">
                <a:moveTo>
                  <a:pt x="0" y="0"/>
                </a:moveTo>
                <a:lnTo>
                  <a:pt x="5941060" y="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994015" y="2153920"/>
            <a:ext cx="0" cy="443230"/>
          </a:xfrm>
          <a:custGeom>
            <a:avLst/>
            <a:gdLst/>
            <a:ahLst/>
            <a:cxnLst/>
            <a:rect l="l" t="t" r="r" b="b"/>
            <a:pathLst>
              <a:path h="443230">
                <a:moveTo>
                  <a:pt x="0" y="0"/>
                </a:moveTo>
                <a:lnTo>
                  <a:pt x="0" y="443229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062479" y="2593975"/>
            <a:ext cx="5928360" cy="0"/>
          </a:xfrm>
          <a:custGeom>
            <a:avLst/>
            <a:gdLst/>
            <a:ahLst/>
            <a:cxnLst/>
            <a:rect l="l" t="t" r="r" b="b"/>
            <a:pathLst>
              <a:path w="5928359">
                <a:moveTo>
                  <a:pt x="0" y="0"/>
                </a:moveTo>
                <a:lnTo>
                  <a:pt x="5928360" y="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065654" y="216027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30">
                <a:moveTo>
                  <a:pt x="0" y="0"/>
                </a:moveTo>
                <a:lnTo>
                  <a:pt x="0" y="43053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062479" y="2157095"/>
            <a:ext cx="5928360" cy="0"/>
          </a:xfrm>
          <a:custGeom>
            <a:avLst/>
            <a:gdLst/>
            <a:ahLst/>
            <a:cxnLst/>
            <a:rect l="l" t="t" r="r" b="b"/>
            <a:pathLst>
              <a:path w="5928359">
                <a:moveTo>
                  <a:pt x="0" y="0"/>
                </a:moveTo>
                <a:lnTo>
                  <a:pt x="5928360" y="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988300" y="216027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30">
                <a:moveTo>
                  <a:pt x="0" y="0"/>
                </a:moveTo>
                <a:lnTo>
                  <a:pt x="0" y="430529"/>
                </a:lnTo>
              </a:path>
            </a:pathLst>
          </a:custGeom>
          <a:ln w="508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068829" y="2587625"/>
            <a:ext cx="5916930" cy="0"/>
          </a:xfrm>
          <a:custGeom>
            <a:avLst/>
            <a:gdLst/>
            <a:ahLst/>
            <a:cxnLst/>
            <a:rect l="l" t="t" r="r" b="b"/>
            <a:pathLst>
              <a:path w="5916930">
                <a:moveTo>
                  <a:pt x="0" y="0"/>
                </a:moveTo>
                <a:lnTo>
                  <a:pt x="5916930" y="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72004" y="216535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068829" y="2162810"/>
            <a:ext cx="5916930" cy="0"/>
          </a:xfrm>
          <a:custGeom>
            <a:avLst/>
            <a:gdLst/>
            <a:ahLst/>
            <a:cxnLst/>
            <a:rect l="l" t="t" r="r" b="b"/>
            <a:pathLst>
              <a:path w="5916930">
                <a:moveTo>
                  <a:pt x="0" y="0"/>
                </a:moveTo>
                <a:lnTo>
                  <a:pt x="5916930" y="0"/>
                </a:lnTo>
              </a:path>
            </a:pathLst>
          </a:custGeom>
          <a:ln w="508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982584" y="216535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075179" y="2581275"/>
            <a:ext cx="5904230" cy="0"/>
          </a:xfrm>
          <a:custGeom>
            <a:avLst/>
            <a:gdLst/>
            <a:ahLst/>
            <a:cxnLst/>
            <a:rect l="l" t="t" r="r" b="b"/>
            <a:pathLst>
              <a:path w="5904230">
                <a:moveTo>
                  <a:pt x="0" y="0"/>
                </a:moveTo>
                <a:lnTo>
                  <a:pt x="5904230" y="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078354" y="2171700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075179" y="2168525"/>
            <a:ext cx="5904230" cy="0"/>
          </a:xfrm>
          <a:custGeom>
            <a:avLst/>
            <a:gdLst/>
            <a:ahLst/>
            <a:cxnLst/>
            <a:rect l="l" t="t" r="r" b="b"/>
            <a:pathLst>
              <a:path w="5904230">
                <a:moveTo>
                  <a:pt x="0" y="0"/>
                </a:moveTo>
                <a:lnTo>
                  <a:pt x="5904230" y="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976234" y="2171700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081529" y="2575560"/>
            <a:ext cx="5891530" cy="0"/>
          </a:xfrm>
          <a:custGeom>
            <a:avLst/>
            <a:gdLst/>
            <a:ahLst/>
            <a:cxnLst/>
            <a:rect l="l" t="t" r="r" b="b"/>
            <a:pathLst>
              <a:path w="5891530">
                <a:moveTo>
                  <a:pt x="0" y="0"/>
                </a:moveTo>
                <a:lnTo>
                  <a:pt x="5891530" y="0"/>
                </a:lnTo>
              </a:path>
            </a:pathLst>
          </a:custGeom>
          <a:ln w="508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084704" y="217805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69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081529" y="2174875"/>
            <a:ext cx="5891530" cy="0"/>
          </a:xfrm>
          <a:custGeom>
            <a:avLst/>
            <a:gdLst/>
            <a:ahLst/>
            <a:cxnLst/>
            <a:rect l="l" t="t" r="r" b="b"/>
            <a:pathLst>
              <a:path w="5891530">
                <a:moveTo>
                  <a:pt x="0" y="0"/>
                </a:moveTo>
                <a:lnTo>
                  <a:pt x="5891530" y="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969884" y="217805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69">
                <a:moveTo>
                  <a:pt x="0" y="0"/>
                </a:moveTo>
                <a:lnTo>
                  <a:pt x="0" y="39497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087879" y="2569845"/>
            <a:ext cx="5878830" cy="0"/>
          </a:xfrm>
          <a:custGeom>
            <a:avLst/>
            <a:gdLst/>
            <a:ahLst/>
            <a:cxnLst/>
            <a:rect l="l" t="t" r="r" b="b"/>
            <a:pathLst>
              <a:path w="5878830">
                <a:moveTo>
                  <a:pt x="0" y="0"/>
                </a:moveTo>
                <a:lnTo>
                  <a:pt x="5878830" y="0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090420" y="218440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269"/>
                </a:lnTo>
              </a:path>
            </a:pathLst>
          </a:custGeom>
          <a:ln w="508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087879" y="2181225"/>
            <a:ext cx="5878830" cy="0"/>
          </a:xfrm>
          <a:custGeom>
            <a:avLst/>
            <a:gdLst/>
            <a:ahLst/>
            <a:cxnLst/>
            <a:rect l="l" t="t" r="r" b="b"/>
            <a:pathLst>
              <a:path w="5878830">
                <a:moveTo>
                  <a:pt x="0" y="0"/>
                </a:moveTo>
                <a:lnTo>
                  <a:pt x="5878830" y="0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963534" y="218440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270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092960" y="2563495"/>
            <a:ext cx="5867400" cy="0"/>
          </a:xfrm>
          <a:custGeom>
            <a:avLst/>
            <a:gdLst/>
            <a:ahLst/>
            <a:cxnLst/>
            <a:rect l="l" t="t" r="r" b="b"/>
            <a:pathLst>
              <a:path w="5867400">
                <a:moveTo>
                  <a:pt x="0" y="0"/>
                </a:moveTo>
                <a:lnTo>
                  <a:pt x="5867399" y="0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096135" y="2190750"/>
            <a:ext cx="0" cy="369570"/>
          </a:xfrm>
          <a:custGeom>
            <a:avLst/>
            <a:gdLst/>
            <a:ahLst/>
            <a:cxnLst/>
            <a:rect l="l" t="t" r="r" b="b"/>
            <a:pathLst>
              <a:path h="369569">
                <a:moveTo>
                  <a:pt x="0" y="0"/>
                </a:moveTo>
                <a:lnTo>
                  <a:pt x="0" y="369569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092960" y="2187575"/>
            <a:ext cx="5867400" cy="0"/>
          </a:xfrm>
          <a:custGeom>
            <a:avLst/>
            <a:gdLst/>
            <a:ahLst/>
            <a:cxnLst/>
            <a:rect l="l" t="t" r="r" b="b"/>
            <a:pathLst>
              <a:path w="5867400">
                <a:moveTo>
                  <a:pt x="0" y="0"/>
                </a:moveTo>
                <a:lnTo>
                  <a:pt x="5867399" y="0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957184" y="2190750"/>
            <a:ext cx="0" cy="369570"/>
          </a:xfrm>
          <a:custGeom>
            <a:avLst/>
            <a:gdLst/>
            <a:ahLst/>
            <a:cxnLst/>
            <a:rect l="l" t="t" r="r" b="b"/>
            <a:pathLst>
              <a:path h="369569">
                <a:moveTo>
                  <a:pt x="0" y="0"/>
                </a:moveTo>
                <a:lnTo>
                  <a:pt x="0" y="369570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099310" y="2557145"/>
            <a:ext cx="5854700" cy="0"/>
          </a:xfrm>
          <a:custGeom>
            <a:avLst/>
            <a:gdLst/>
            <a:ahLst/>
            <a:cxnLst/>
            <a:rect l="l" t="t" r="r" b="b"/>
            <a:pathLst>
              <a:path w="5854700">
                <a:moveTo>
                  <a:pt x="0" y="0"/>
                </a:moveTo>
                <a:lnTo>
                  <a:pt x="5854699" y="0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102485" y="2197100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0"/>
                </a:moveTo>
                <a:lnTo>
                  <a:pt x="0" y="356869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099310" y="2193925"/>
            <a:ext cx="5854700" cy="0"/>
          </a:xfrm>
          <a:custGeom>
            <a:avLst/>
            <a:gdLst/>
            <a:ahLst/>
            <a:cxnLst/>
            <a:rect l="l" t="t" r="r" b="b"/>
            <a:pathLst>
              <a:path w="5854700">
                <a:moveTo>
                  <a:pt x="0" y="0"/>
                </a:moveTo>
                <a:lnTo>
                  <a:pt x="5854699" y="0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950834" y="2197100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0"/>
                </a:moveTo>
                <a:lnTo>
                  <a:pt x="0" y="356870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105660" y="2550795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1999" y="0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108835" y="2203450"/>
            <a:ext cx="0" cy="344170"/>
          </a:xfrm>
          <a:custGeom>
            <a:avLst/>
            <a:gdLst/>
            <a:ahLst/>
            <a:cxnLst/>
            <a:rect l="l" t="t" r="r" b="b"/>
            <a:pathLst>
              <a:path h="344169">
                <a:moveTo>
                  <a:pt x="0" y="0"/>
                </a:moveTo>
                <a:lnTo>
                  <a:pt x="0" y="344169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105660" y="2200275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1999" y="0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945119" y="2203450"/>
            <a:ext cx="0" cy="344170"/>
          </a:xfrm>
          <a:custGeom>
            <a:avLst/>
            <a:gdLst/>
            <a:ahLst/>
            <a:cxnLst/>
            <a:rect l="l" t="t" r="r" b="b"/>
            <a:pathLst>
              <a:path h="344169">
                <a:moveTo>
                  <a:pt x="0" y="0"/>
                </a:moveTo>
                <a:lnTo>
                  <a:pt x="0" y="344170"/>
                </a:lnTo>
              </a:path>
            </a:pathLst>
          </a:custGeom>
          <a:ln w="507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112010" y="2544445"/>
            <a:ext cx="5830570" cy="0"/>
          </a:xfrm>
          <a:custGeom>
            <a:avLst/>
            <a:gdLst/>
            <a:ahLst/>
            <a:cxnLst/>
            <a:rect l="l" t="t" r="r" b="b"/>
            <a:pathLst>
              <a:path w="5830570">
                <a:moveTo>
                  <a:pt x="0" y="0"/>
                </a:moveTo>
                <a:lnTo>
                  <a:pt x="5830570" y="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115185" y="2208529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739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112010" y="2205989"/>
            <a:ext cx="5830570" cy="0"/>
          </a:xfrm>
          <a:custGeom>
            <a:avLst/>
            <a:gdLst/>
            <a:ahLst/>
            <a:cxnLst/>
            <a:rect l="l" t="t" r="r" b="b"/>
            <a:pathLst>
              <a:path w="5830570">
                <a:moveTo>
                  <a:pt x="0" y="0"/>
                </a:moveTo>
                <a:lnTo>
                  <a:pt x="5830570" y="0"/>
                </a:lnTo>
              </a:path>
            </a:pathLst>
          </a:custGeom>
          <a:ln w="5079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939405" y="2208529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74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118360" y="2538095"/>
            <a:ext cx="5817870" cy="0"/>
          </a:xfrm>
          <a:custGeom>
            <a:avLst/>
            <a:gdLst/>
            <a:ahLst/>
            <a:cxnLst/>
            <a:rect l="l" t="t" r="r" b="b"/>
            <a:pathLst>
              <a:path w="5817870">
                <a:moveTo>
                  <a:pt x="0" y="0"/>
                </a:moveTo>
                <a:lnTo>
                  <a:pt x="5817870" y="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121535" y="2214879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118360" y="2211704"/>
            <a:ext cx="5817870" cy="0"/>
          </a:xfrm>
          <a:custGeom>
            <a:avLst/>
            <a:gdLst/>
            <a:ahLst/>
            <a:cxnLst/>
            <a:rect l="l" t="t" r="r" b="b"/>
            <a:pathLst>
              <a:path w="5817870">
                <a:moveTo>
                  <a:pt x="0" y="0"/>
                </a:moveTo>
                <a:lnTo>
                  <a:pt x="5817870" y="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933055" y="2214879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4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124710" y="2532379"/>
            <a:ext cx="5805170" cy="0"/>
          </a:xfrm>
          <a:custGeom>
            <a:avLst/>
            <a:gdLst/>
            <a:ahLst/>
            <a:cxnLst/>
            <a:rect l="l" t="t" r="r" b="b"/>
            <a:pathLst>
              <a:path w="5805170">
                <a:moveTo>
                  <a:pt x="0" y="0"/>
                </a:moveTo>
                <a:lnTo>
                  <a:pt x="5805170" y="0"/>
                </a:lnTo>
              </a:path>
            </a:pathLst>
          </a:custGeom>
          <a:ln w="507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127885" y="2221229"/>
            <a:ext cx="0" cy="308610"/>
          </a:xfrm>
          <a:custGeom>
            <a:avLst/>
            <a:gdLst/>
            <a:ahLst/>
            <a:cxnLst/>
            <a:rect l="l" t="t" r="r" b="b"/>
            <a:pathLst>
              <a:path h="308610">
                <a:moveTo>
                  <a:pt x="0" y="0"/>
                </a:moveTo>
                <a:lnTo>
                  <a:pt x="0" y="30861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124710" y="2218054"/>
            <a:ext cx="5805170" cy="0"/>
          </a:xfrm>
          <a:custGeom>
            <a:avLst/>
            <a:gdLst/>
            <a:ahLst/>
            <a:cxnLst/>
            <a:rect l="l" t="t" r="r" b="b"/>
            <a:pathLst>
              <a:path w="5805170">
                <a:moveTo>
                  <a:pt x="0" y="0"/>
                </a:moveTo>
                <a:lnTo>
                  <a:pt x="5805170" y="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926705" y="2221229"/>
            <a:ext cx="0" cy="308610"/>
          </a:xfrm>
          <a:custGeom>
            <a:avLst/>
            <a:gdLst/>
            <a:ahLst/>
            <a:cxnLst/>
            <a:rect l="l" t="t" r="r" b="b"/>
            <a:pathLst>
              <a:path h="308610">
                <a:moveTo>
                  <a:pt x="0" y="0"/>
                </a:moveTo>
                <a:lnTo>
                  <a:pt x="0" y="30861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131060" y="2526664"/>
            <a:ext cx="5792470" cy="0"/>
          </a:xfrm>
          <a:custGeom>
            <a:avLst/>
            <a:gdLst/>
            <a:ahLst/>
            <a:cxnLst/>
            <a:rect l="l" t="t" r="r" b="b"/>
            <a:pathLst>
              <a:path w="5792470">
                <a:moveTo>
                  <a:pt x="0" y="0"/>
                </a:moveTo>
                <a:lnTo>
                  <a:pt x="5792470" y="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133600" y="222757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5079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131060" y="2224404"/>
            <a:ext cx="5792470" cy="0"/>
          </a:xfrm>
          <a:custGeom>
            <a:avLst/>
            <a:gdLst/>
            <a:ahLst/>
            <a:cxnLst/>
            <a:rect l="l" t="t" r="r" b="b"/>
            <a:pathLst>
              <a:path w="5792470">
                <a:moveTo>
                  <a:pt x="0" y="0"/>
                </a:moveTo>
                <a:lnTo>
                  <a:pt x="5792470" y="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920355" y="222757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136139" y="2520314"/>
            <a:ext cx="5781040" cy="0"/>
          </a:xfrm>
          <a:custGeom>
            <a:avLst/>
            <a:gdLst/>
            <a:ahLst/>
            <a:cxnLst/>
            <a:rect l="l" t="t" r="r" b="b"/>
            <a:pathLst>
              <a:path w="5781040">
                <a:moveTo>
                  <a:pt x="0" y="0"/>
                </a:moveTo>
                <a:lnTo>
                  <a:pt x="5781040" y="0"/>
                </a:lnTo>
              </a:path>
            </a:pathLst>
          </a:custGeom>
          <a:ln w="635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139314" y="2233929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10"/>
                </a:lnTo>
              </a:path>
            </a:pathLst>
          </a:custGeom>
          <a:ln w="635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136139" y="2230754"/>
            <a:ext cx="5781040" cy="0"/>
          </a:xfrm>
          <a:custGeom>
            <a:avLst/>
            <a:gdLst/>
            <a:ahLst/>
            <a:cxnLst/>
            <a:rect l="l" t="t" r="r" b="b"/>
            <a:pathLst>
              <a:path w="5781040">
                <a:moveTo>
                  <a:pt x="0" y="0"/>
                </a:moveTo>
                <a:lnTo>
                  <a:pt x="5781040" y="0"/>
                </a:lnTo>
              </a:path>
            </a:pathLst>
          </a:custGeom>
          <a:ln w="635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914005" y="2233929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10"/>
                </a:lnTo>
              </a:path>
            </a:pathLst>
          </a:custGeom>
          <a:ln w="635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142489" y="2513964"/>
            <a:ext cx="5768340" cy="0"/>
          </a:xfrm>
          <a:custGeom>
            <a:avLst/>
            <a:gdLst/>
            <a:ahLst/>
            <a:cxnLst/>
            <a:rect l="l" t="t" r="r" b="b"/>
            <a:pathLst>
              <a:path w="5768340">
                <a:moveTo>
                  <a:pt x="0" y="0"/>
                </a:moveTo>
                <a:lnTo>
                  <a:pt x="5768340" y="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145664" y="224027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142489" y="2237104"/>
            <a:ext cx="5768340" cy="0"/>
          </a:xfrm>
          <a:custGeom>
            <a:avLst/>
            <a:gdLst/>
            <a:ahLst/>
            <a:cxnLst/>
            <a:rect l="l" t="t" r="r" b="b"/>
            <a:pathLst>
              <a:path w="5768340">
                <a:moveTo>
                  <a:pt x="0" y="0"/>
                </a:moveTo>
                <a:lnTo>
                  <a:pt x="5768340" y="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907655" y="224027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148839" y="2507614"/>
            <a:ext cx="5755640" cy="0"/>
          </a:xfrm>
          <a:custGeom>
            <a:avLst/>
            <a:gdLst/>
            <a:ahLst/>
            <a:cxnLst/>
            <a:rect l="l" t="t" r="r" b="b"/>
            <a:pathLst>
              <a:path w="5755640">
                <a:moveTo>
                  <a:pt x="0" y="0"/>
                </a:moveTo>
                <a:lnTo>
                  <a:pt x="5755640" y="0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152014" y="2246629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810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148839" y="2243454"/>
            <a:ext cx="5755640" cy="0"/>
          </a:xfrm>
          <a:custGeom>
            <a:avLst/>
            <a:gdLst/>
            <a:ahLst/>
            <a:cxnLst/>
            <a:rect l="l" t="t" r="r" b="b"/>
            <a:pathLst>
              <a:path w="5755640">
                <a:moveTo>
                  <a:pt x="0" y="0"/>
                </a:moveTo>
                <a:lnTo>
                  <a:pt x="5755640" y="0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901305" y="2246629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810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155189" y="2501264"/>
            <a:ext cx="5742940" cy="0"/>
          </a:xfrm>
          <a:custGeom>
            <a:avLst/>
            <a:gdLst/>
            <a:ahLst/>
            <a:cxnLst/>
            <a:rect l="l" t="t" r="r" b="b"/>
            <a:pathLst>
              <a:path w="5742940">
                <a:moveTo>
                  <a:pt x="0" y="0"/>
                </a:moveTo>
                <a:lnTo>
                  <a:pt x="5742940" y="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158364" y="2251710"/>
            <a:ext cx="0" cy="246379"/>
          </a:xfrm>
          <a:custGeom>
            <a:avLst/>
            <a:gdLst/>
            <a:ahLst/>
            <a:cxnLst/>
            <a:rect l="l" t="t" r="r" b="b"/>
            <a:pathLst>
              <a:path h="246380">
                <a:moveTo>
                  <a:pt x="0" y="0"/>
                </a:moveTo>
                <a:lnTo>
                  <a:pt x="0" y="24638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155189" y="2249170"/>
            <a:ext cx="5742940" cy="0"/>
          </a:xfrm>
          <a:custGeom>
            <a:avLst/>
            <a:gdLst/>
            <a:ahLst/>
            <a:cxnLst/>
            <a:rect l="l" t="t" r="r" b="b"/>
            <a:pathLst>
              <a:path w="5742940">
                <a:moveTo>
                  <a:pt x="0" y="0"/>
                </a:moveTo>
                <a:lnTo>
                  <a:pt x="5742940" y="0"/>
                </a:lnTo>
              </a:path>
            </a:pathLst>
          </a:custGeom>
          <a:ln w="507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895590" y="2251710"/>
            <a:ext cx="0" cy="246379"/>
          </a:xfrm>
          <a:custGeom>
            <a:avLst/>
            <a:gdLst/>
            <a:ahLst/>
            <a:cxnLst/>
            <a:rect l="l" t="t" r="r" b="b"/>
            <a:pathLst>
              <a:path h="246380">
                <a:moveTo>
                  <a:pt x="0" y="0"/>
                </a:moveTo>
                <a:lnTo>
                  <a:pt x="0" y="246379"/>
                </a:lnTo>
              </a:path>
            </a:pathLst>
          </a:custGeom>
          <a:ln w="507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161539" y="2494914"/>
            <a:ext cx="5731510" cy="0"/>
          </a:xfrm>
          <a:custGeom>
            <a:avLst/>
            <a:gdLst/>
            <a:ahLst/>
            <a:cxnLst/>
            <a:rect l="l" t="t" r="r" b="b"/>
            <a:pathLst>
              <a:path w="5731509">
                <a:moveTo>
                  <a:pt x="0" y="0"/>
                </a:moveTo>
                <a:lnTo>
                  <a:pt x="5731510" y="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164714" y="225806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68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161539" y="2254885"/>
            <a:ext cx="5731510" cy="0"/>
          </a:xfrm>
          <a:custGeom>
            <a:avLst/>
            <a:gdLst/>
            <a:ahLst/>
            <a:cxnLst/>
            <a:rect l="l" t="t" r="r" b="b"/>
            <a:pathLst>
              <a:path w="5731509">
                <a:moveTo>
                  <a:pt x="0" y="0"/>
                </a:moveTo>
                <a:lnTo>
                  <a:pt x="5731510" y="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889875" y="225806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679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167889" y="2489200"/>
            <a:ext cx="5718810" cy="0"/>
          </a:xfrm>
          <a:custGeom>
            <a:avLst/>
            <a:gdLst/>
            <a:ahLst/>
            <a:cxnLst/>
            <a:rect l="l" t="t" r="r" b="b"/>
            <a:pathLst>
              <a:path w="5718809">
                <a:moveTo>
                  <a:pt x="0" y="0"/>
                </a:moveTo>
                <a:lnTo>
                  <a:pt x="5718810" y="0"/>
                </a:lnTo>
              </a:path>
            </a:pathLst>
          </a:custGeom>
          <a:ln w="508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171064" y="2264410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167889" y="2261235"/>
            <a:ext cx="5718810" cy="0"/>
          </a:xfrm>
          <a:custGeom>
            <a:avLst/>
            <a:gdLst/>
            <a:ahLst/>
            <a:cxnLst/>
            <a:rect l="l" t="t" r="r" b="b"/>
            <a:pathLst>
              <a:path w="5718809">
                <a:moveTo>
                  <a:pt x="0" y="0"/>
                </a:moveTo>
                <a:lnTo>
                  <a:pt x="5718810" y="0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883525" y="2264410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174239" y="2483485"/>
            <a:ext cx="5706110" cy="0"/>
          </a:xfrm>
          <a:custGeom>
            <a:avLst/>
            <a:gdLst/>
            <a:ahLst/>
            <a:cxnLst/>
            <a:rect l="l" t="t" r="r" b="b"/>
            <a:pathLst>
              <a:path w="5706109">
                <a:moveTo>
                  <a:pt x="0" y="0"/>
                </a:moveTo>
                <a:lnTo>
                  <a:pt x="5706110" y="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176779" y="227076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508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174239" y="2267585"/>
            <a:ext cx="5706110" cy="0"/>
          </a:xfrm>
          <a:custGeom>
            <a:avLst/>
            <a:gdLst/>
            <a:ahLst/>
            <a:cxnLst/>
            <a:rect l="l" t="t" r="r" b="b"/>
            <a:pathLst>
              <a:path w="5706109">
                <a:moveTo>
                  <a:pt x="0" y="0"/>
                </a:moveTo>
                <a:lnTo>
                  <a:pt x="5706110" y="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877175" y="227076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179320" y="2477135"/>
            <a:ext cx="5694680" cy="0"/>
          </a:xfrm>
          <a:custGeom>
            <a:avLst/>
            <a:gdLst/>
            <a:ahLst/>
            <a:cxnLst/>
            <a:rect l="l" t="t" r="r" b="b"/>
            <a:pathLst>
              <a:path w="5694680">
                <a:moveTo>
                  <a:pt x="0" y="0"/>
                </a:moveTo>
                <a:lnTo>
                  <a:pt x="5694680" y="0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182495" y="227711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179320" y="2273935"/>
            <a:ext cx="5694680" cy="0"/>
          </a:xfrm>
          <a:custGeom>
            <a:avLst/>
            <a:gdLst/>
            <a:ahLst/>
            <a:cxnLst/>
            <a:rect l="l" t="t" r="r" b="b"/>
            <a:pathLst>
              <a:path w="5694680">
                <a:moveTo>
                  <a:pt x="0" y="0"/>
                </a:moveTo>
                <a:lnTo>
                  <a:pt x="5694680" y="0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870825" y="227711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185670" y="2470785"/>
            <a:ext cx="5681980" cy="0"/>
          </a:xfrm>
          <a:custGeom>
            <a:avLst/>
            <a:gdLst/>
            <a:ahLst/>
            <a:cxnLst/>
            <a:rect l="l" t="t" r="r" b="b"/>
            <a:pathLst>
              <a:path w="5681980">
                <a:moveTo>
                  <a:pt x="0" y="0"/>
                </a:moveTo>
                <a:lnTo>
                  <a:pt x="5681980" y="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188845" y="2282189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419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185670" y="2279650"/>
            <a:ext cx="5681980" cy="0"/>
          </a:xfrm>
          <a:custGeom>
            <a:avLst/>
            <a:gdLst/>
            <a:ahLst/>
            <a:cxnLst/>
            <a:rect l="l" t="t" r="r" b="b"/>
            <a:pathLst>
              <a:path w="5681980">
                <a:moveTo>
                  <a:pt x="0" y="0"/>
                </a:moveTo>
                <a:lnTo>
                  <a:pt x="5681980" y="0"/>
                </a:lnTo>
              </a:path>
            </a:pathLst>
          </a:custGeom>
          <a:ln w="508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865109" y="2282189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420"/>
                </a:lnTo>
              </a:path>
            </a:pathLst>
          </a:custGeom>
          <a:ln w="507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192020" y="2464435"/>
            <a:ext cx="5670550" cy="0"/>
          </a:xfrm>
          <a:custGeom>
            <a:avLst/>
            <a:gdLst/>
            <a:ahLst/>
            <a:cxnLst/>
            <a:rect l="l" t="t" r="r" b="b"/>
            <a:pathLst>
              <a:path w="5670550">
                <a:moveTo>
                  <a:pt x="0" y="0"/>
                </a:moveTo>
                <a:lnTo>
                  <a:pt x="5670550" y="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195195" y="2289810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192020" y="2286000"/>
            <a:ext cx="5670550" cy="0"/>
          </a:xfrm>
          <a:custGeom>
            <a:avLst/>
            <a:gdLst/>
            <a:ahLst/>
            <a:cxnLst/>
            <a:rect l="l" t="t" r="r" b="b"/>
            <a:pathLst>
              <a:path w="5670550">
                <a:moveTo>
                  <a:pt x="0" y="0"/>
                </a:moveTo>
                <a:lnTo>
                  <a:pt x="5670550" y="0"/>
                </a:lnTo>
              </a:path>
            </a:pathLst>
          </a:custGeom>
          <a:ln w="7619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858759" y="2289810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762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198370" y="2458085"/>
            <a:ext cx="5656580" cy="0"/>
          </a:xfrm>
          <a:custGeom>
            <a:avLst/>
            <a:gdLst/>
            <a:ahLst/>
            <a:cxnLst/>
            <a:rect l="l" t="t" r="r" b="b"/>
            <a:pathLst>
              <a:path w="5656580">
                <a:moveTo>
                  <a:pt x="0" y="0"/>
                </a:moveTo>
                <a:lnTo>
                  <a:pt x="5656580" y="0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201545" y="2294889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60019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198370" y="2292350"/>
            <a:ext cx="5656580" cy="0"/>
          </a:xfrm>
          <a:custGeom>
            <a:avLst/>
            <a:gdLst/>
            <a:ahLst/>
            <a:cxnLst/>
            <a:rect l="l" t="t" r="r" b="b"/>
            <a:pathLst>
              <a:path w="5656580">
                <a:moveTo>
                  <a:pt x="0" y="0"/>
                </a:moveTo>
                <a:lnTo>
                  <a:pt x="5656580" y="0"/>
                </a:lnTo>
              </a:path>
            </a:pathLst>
          </a:custGeom>
          <a:ln w="508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852409" y="2294889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507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204720" y="2451735"/>
            <a:ext cx="5645150" cy="0"/>
          </a:xfrm>
          <a:custGeom>
            <a:avLst/>
            <a:gdLst/>
            <a:ahLst/>
            <a:cxnLst/>
            <a:rect l="l" t="t" r="r" b="b"/>
            <a:pathLst>
              <a:path w="5645150">
                <a:moveTo>
                  <a:pt x="0" y="0"/>
                </a:moveTo>
                <a:lnTo>
                  <a:pt x="5645150" y="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207895" y="230123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204720" y="2298064"/>
            <a:ext cx="5645150" cy="0"/>
          </a:xfrm>
          <a:custGeom>
            <a:avLst/>
            <a:gdLst/>
            <a:ahLst/>
            <a:cxnLst/>
            <a:rect l="l" t="t" r="r" b="b"/>
            <a:pathLst>
              <a:path w="5645150">
                <a:moveTo>
                  <a:pt x="0" y="0"/>
                </a:moveTo>
                <a:lnTo>
                  <a:pt x="5645150" y="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846694" y="230123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211070" y="2446020"/>
            <a:ext cx="5632450" cy="0"/>
          </a:xfrm>
          <a:custGeom>
            <a:avLst/>
            <a:gdLst/>
            <a:ahLst/>
            <a:cxnLst/>
            <a:rect l="l" t="t" r="r" b="b"/>
            <a:pathLst>
              <a:path w="5632450">
                <a:moveTo>
                  <a:pt x="0" y="0"/>
                </a:moveTo>
                <a:lnTo>
                  <a:pt x="5632450" y="0"/>
                </a:lnTo>
              </a:path>
            </a:pathLst>
          </a:custGeom>
          <a:ln w="507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214245" y="2307589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89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211070" y="2304414"/>
            <a:ext cx="5632450" cy="0"/>
          </a:xfrm>
          <a:custGeom>
            <a:avLst/>
            <a:gdLst/>
            <a:ahLst/>
            <a:cxnLst/>
            <a:rect l="l" t="t" r="r" b="b"/>
            <a:pathLst>
              <a:path w="5632450">
                <a:moveTo>
                  <a:pt x="0" y="0"/>
                </a:moveTo>
                <a:lnTo>
                  <a:pt x="5632450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840344" y="2307589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89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217420" y="2440304"/>
            <a:ext cx="5619750" cy="0"/>
          </a:xfrm>
          <a:custGeom>
            <a:avLst/>
            <a:gdLst/>
            <a:ahLst/>
            <a:cxnLst/>
            <a:rect l="l" t="t" r="r" b="b"/>
            <a:pathLst>
              <a:path w="5619750">
                <a:moveTo>
                  <a:pt x="0" y="0"/>
                </a:moveTo>
                <a:lnTo>
                  <a:pt x="5619750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219960" y="231393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508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217420" y="2310764"/>
            <a:ext cx="5619750" cy="0"/>
          </a:xfrm>
          <a:custGeom>
            <a:avLst/>
            <a:gdLst/>
            <a:ahLst/>
            <a:cxnLst/>
            <a:rect l="l" t="t" r="r" b="b"/>
            <a:pathLst>
              <a:path w="5619750">
                <a:moveTo>
                  <a:pt x="0" y="0"/>
                </a:moveTo>
                <a:lnTo>
                  <a:pt x="5619750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833994" y="231393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222500" y="2433954"/>
            <a:ext cx="5608320" cy="0"/>
          </a:xfrm>
          <a:custGeom>
            <a:avLst/>
            <a:gdLst/>
            <a:ahLst/>
            <a:cxnLst/>
            <a:rect l="l" t="t" r="r" b="b"/>
            <a:pathLst>
              <a:path w="5608320">
                <a:moveTo>
                  <a:pt x="0" y="0"/>
                </a:moveTo>
                <a:lnTo>
                  <a:pt x="5608320" y="0"/>
                </a:lnTo>
              </a:path>
            </a:pathLst>
          </a:custGeom>
          <a:ln w="635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225675" y="232028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635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222500" y="2317114"/>
            <a:ext cx="5608320" cy="0"/>
          </a:xfrm>
          <a:custGeom>
            <a:avLst/>
            <a:gdLst/>
            <a:ahLst/>
            <a:cxnLst/>
            <a:rect l="l" t="t" r="r" b="b"/>
            <a:pathLst>
              <a:path w="5608320">
                <a:moveTo>
                  <a:pt x="0" y="0"/>
                </a:moveTo>
                <a:lnTo>
                  <a:pt x="5608320" y="0"/>
                </a:lnTo>
              </a:path>
            </a:pathLst>
          </a:custGeom>
          <a:ln w="635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827644" y="232028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635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228850" y="2427604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5595620" y="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232025" y="2325370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228850" y="2322829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5595620" y="0"/>
                </a:lnTo>
              </a:path>
            </a:pathLst>
          </a:custGeom>
          <a:ln w="5079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821930" y="2325370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5079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235200" y="2421254"/>
            <a:ext cx="5584190" cy="0"/>
          </a:xfrm>
          <a:custGeom>
            <a:avLst/>
            <a:gdLst/>
            <a:ahLst/>
            <a:cxnLst/>
            <a:rect l="l" t="t" r="r" b="b"/>
            <a:pathLst>
              <a:path w="5584190">
                <a:moveTo>
                  <a:pt x="0" y="0"/>
                </a:moveTo>
                <a:lnTo>
                  <a:pt x="5584190" y="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235200" y="2332989"/>
            <a:ext cx="6350" cy="85090"/>
          </a:xfrm>
          <a:custGeom>
            <a:avLst/>
            <a:gdLst/>
            <a:ahLst/>
            <a:cxnLst/>
            <a:rect l="l" t="t" r="r" b="b"/>
            <a:pathLst>
              <a:path w="6350" h="85089">
                <a:moveTo>
                  <a:pt x="0" y="85089"/>
                </a:moveTo>
                <a:lnTo>
                  <a:pt x="6350" y="85089"/>
                </a:lnTo>
                <a:lnTo>
                  <a:pt x="635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9C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235200" y="2329179"/>
            <a:ext cx="5584190" cy="0"/>
          </a:xfrm>
          <a:custGeom>
            <a:avLst/>
            <a:gdLst/>
            <a:ahLst/>
            <a:cxnLst/>
            <a:rect l="l" t="t" r="r" b="b"/>
            <a:pathLst>
              <a:path w="5584190">
                <a:moveTo>
                  <a:pt x="0" y="0"/>
                </a:moveTo>
                <a:lnTo>
                  <a:pt x="5584190" y="0"/>
                </a:lnTo>
              </a:path>
            </a:pathLst>
          </a:custGeom>
          <a:ln w="762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811769" y="2332989"/>
            <a:ext cx="7620" cy="85090"/>
          </a:xfrm>
          <a:custGeom>
            <a:avLst/>
            <a:gdLst/>
            <a:ahLst/>
            <a:cxnLst/>
            <a:rect l="l" t="t" r="r" b="b"/>
            <a:pathLst>
              <a:path w="7620" h="85089">
                <a:moveTo>
                  <a:pt x="7620" y="0"/>
                </a:moveTo>
                <a:lnTo>
                  <a:pt x="0" y="0"/>
                </a:lnTo>
                <a:lnTo>
                  <a:pt x="0" y="85089"/>
                </a:lnTo>
                <a:lnTo>
                  <a:pt x="7620" y="85089"/>
                </a:lnTo>
                <a:lnTo>
                  <a:pt x="7620" y="0"/>
                </a:lnTo>
                <a:close/>
              </a:path>
            </a:pathLst>
          </a:custGeom>
          <a:solidFill>
            <a:srgbClr val="9C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241550" y="2414904"/>
            <a:ext cx="5570220" cy="0"/>
          </a:xfrm>
          <a:custGeom>
            <a:avLst/>
            <a:gdLst/>
            <a:ahLst/>
            <a:cxnLst/>
            <a:rect l="l" t="t" r="r" b="b"/>
            <a:pathLst>
              <a:path w="5570220">
                <a:moveTo>
                  <a:pt x="0" y="0"/>
                </a:moveTo>
                <a:lnTo>
                  <a:pt x="5570220" y="0"/>
                </a:lnTo>
              </a:path>
            </a:pathLst>
          </a:custGeom>
          <a:ln w="635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241550" y="2338070"/>
            <a:ext cx="6350" cy="73660"/>
          </a:xfrm>
          <a:custGeom>
            <a:avLst/>
            <a:gdLst/>
            <a:ahLst/>
            <a:cxnLst/>
            <a:rect l="l" t="t" r="r" b="b"/>
            <a:pathLst>
              <a:path w="6350" h="73660">
                <a:moveTo>
                  <a:pt x="0" y="73660"/>
                </a:moveTo>
                <a:lnTo>
                  <a:pt x="6350" y="73660"/>
                </a:lnTo>
                <a:lnTo>
                  <a:pt x="635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241550" y="2335529"/>
            <a:ext cx="5570220" cy="0"/>
          </a:xfrm>
          <a:custGeom>
            <a:avLst/>
            <a:gdLst/>
            <a:ahLst/>
            <a:cxnLst/>
            <a:rect l="l" t="t" r="r" b="b"/>
            <a:pathLst>
              <a:path w="5570220">
                <a:moveTo>
                  <a:pt x="0" y="0"/>
                </a:moveTo>
                <a:lnTo>
                  <a:pt x="5570220" y="0"/>
                </a:lnTo>
              </a:path>
            </a:pathLst>
          </a:custGeom>
          <a:ln w="5079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806690" y="2338070"/>
            <a:ext cx="5080" cy="73660"/>
          </a:xfrm>
          <a:custGeom>
            <a:avLst/>
            <a:gdLst/>
            <a:ahLst/>
            <a:cxnLst/>
            <a:rect l="l" t="t" r="r" b="b"/>
            <a:pathLst>
              <a:path w="5079" h="73660">
                <a:moveTo>
                  <a:pt x="5079" y="0"/>
                </a:moveTo>
                <a:lnTo>
                  <a:pt x="0" y="0"/>
                </a:lnTo>
                <a:lnTo>
                  <a:pt x="0" y="73659"/>
                </a:lnTo>
                <a:lnTo>
                  <a:pt x="5079" y="73659"/>
                </a:lnTo>
                <a:lnTo>
                  <a:pt x="5079" y="0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247900" y="2408554"/>
            <a:ext cx="5558790" cy="0"/>
          </a:xfrm>
          <a:custGeom>
            <a:avLst/>
            <a:gdLst/>
            <a:ahLst/>
            <a:cxnLst/>
            <a:rect l="l" t="t" r="r" b="b"/>
            <a:pathLst>
              <a:path w="5558790">
                <a:moveTo>
                  <a:pt x="0" y="0"/>
                </a:moveTo>
                <a:lnTo>
                  <a:pt x="5558790" y="0"/>
                </a:lnTo>
              </a:path>
            </a:pathLst>
          </a:custGeom>
          <a:ln w="635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247900" y="2344420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0" y="60960"/>
                </a:moveTo>
                <a:lnTo>
                  <a:pt x="6350" y="60960"/>
                </a:lnTo>
                <a:lnTo>
                  <a:pt x="6350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247900" y="2341245"/>
            <a:ext cx="5558790" cy="0"/>
          </a:xfrm>
          <a:custGeom>
            <a:avLst/>
            <a:gdLst/>
            <a:ahLst/>
            <a:cxnLst/>
            <a:rect l="l" t="t" r="r" b="b"/>
            <a:pathLst>
              <a:path w="5558790">
                <a:moveTo>
                  <a:pt x="0" y="0"/>
                </a:moveTo>
                <a:lnTo>
                  <a:pt x="5558790" y="0"/>
                </a:lnTo>
              </a:path>
            </a:pathLst>
          </a:custGeom>
          <a:ln w="635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800340" y="2344420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6350" y="0"/>
                </a:moveTo>
                <a:lnTo>
                  <a:pt x="0" y="0"/>
                </a:lnTo>
                <a:lnTo>
                  <a:pt x="0" y="60959"/>
                </a:lnTo>
                <a:lnTo>
                  <a:pt x="6350" y="60959"/>
                </a:lnTo>
                <a:lnTo>
                  <a:pt x="6350" y="0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254250" y="2402839"/>
            <a:ext cx="5546090" cy="0"/>
          </a:xfrm>
          <a:custGeom>
            <a:avLst/>
            <a:gdLst/>
            <a:ahLst/>
            <a:cxnLst/>
            <a:rect l="l" t="t" r="r" b="b"/>
            <a:pathLst>
              <a:path w="5546090">
                <a:moveTo>
                  <a:pt x="0" y="0"/>
                </a:moveTo>
                <a:lnTo>
                  <a:pt x="5546090" y="0"/>
                </a:lnTo>
              </a:path>
            </a:pathLst>
          </a:custGeom>
          <a:ln w="5079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254250" y="2350770"/>
            <a:ext cx="6350" cy="49530"/>
          </a:xfrm>
          <a:custGeom>
            <a:avLst/>
            <a:gdLst/>
            <a:ahLst/>
            <a:cxnLst/>
            <a:rect l="l" t="t" r="r" b="b"/>
            <a:pathLst>
              <a:path w="6350" h="49530">
                <a:moveTo>
                  <a:pt x="0" y="49530"/>
                </a:moveTo>
                <a:lnTo>
                  <a:pt x="6350" y="49530"/>
                </a:lnTo>
                <a:lnTo>
                  <a:pt x="6350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254250" y="2347595"/>
            <a:ext cx="5546090" cy="0"/>
          </a:xfrm>
          <a:custGeom>
            <a:avLst/>
            <a:gdLst/>
            <a:ahLst/>
            <a:cxnLst/>
            <a:rect l="l" t="t" r="r" b="b"/>
            <a:pathLst>
              <a:path w="5546090">
                <a:moveTo>
                  <a:pt x="0" y="0"/>
                </a:moveTo>
                <a:lnTo>
                  <a:pt x="5546090" y="0"/>
                </a:lnTo>
              </a:path>
            </a:pathLst>
          </a:custGeom>
          <a:ln w="635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793990" y="2350770"/>
            <a:ext cx="6350" cy="49530"/>
          </a:xfrm>
          <a:custGeom>
            <a:avLst/>
            <a:gdLst/>
            <a:ahLst/>
            <a:cxnLst/>
            <a:rect l="l" t="t" r="r" b="b"/>
            <a:pathLst>
              <a:path w="6350" h="49530">
                <a:moveTo>
                  <a:pt x="6350" y="0"/>
                </a:moveTo>
                <a:lnTo>
                  <a:pt x="0" y="0"/>
                </a:lnTo>
                <a:lnTo>
                  <a:pt x="0" y="49529"/>
                </a:lnTo>
                <a:lnTo>
                  <a:pt x="6350" y="49529"/>
                </a:lnTo>
                <a:lnTo>
                  <a:pt x="6350" y="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260600" y="2397125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3390" y="0"/>
                </a:lnTo>
              </a:path>
            </a:pathLst>
          </a:custGeom>
          <a:ln w="635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260600" y="2357120"/>
            <a:ext cx="5080" cy="36830"/>
          </a:xfrm>
          <a:custGeom>
            <a:avLst/>
            <a:gdLst/>
            <a:ahLst/>
            <a:cxnLst/>
            <a:rect l="l" t="t" r="r" b="b"/>
            <a:pathLst>
              <a:path w="5080" h="36830">
                <a:moveTo>
                  <a:pt x="0" y="36830"/>
                </a:moveTo>
                <a:lnTo>
                  <a:pt x="5080" y="36830"/>
                </a:lnTo>
                <a:lnTo>
                  <a:pt x="5080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260600" y="2353945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3390" y="0"/>
                </a:lnTo>
              </a:path>
            </a:pathLst>
          </a:custGeom>
          <a:ln w="635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787640" y="2357120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30">
                <a:moveTo>
                  <a:pt x="6350" y="0"/>
                </a:moveTo>
                <a:lnTo>
                  <a:pt x="0" y="0"/>
                </a:lnTo>
                <a:lnTo>
                  <a:pt x="0" y="36829"/>
                </a:lnTo>
                <a:lnTo>
                  <a:pt x="6350" y="36829"/>
                </a:lnTo>
                <a:lnTo>
                  <a:pt x="6350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265679" y="2390775"/>
            <a:ext cx="5521960" cy="0"/>
          </a:xfrm>
          <a:custGeom>
            <a:avLst/>
            <a:gdLst/>
            <a:ahLst/>
            <a:cxnLst/>
            <a:rect l="l" t="t" r="r" b="b"/>
            <a:pathLst>
              <a:path w="5521959">
                <a:moveTo>
                  <a:pt x="0" y="0"/>
                </a:moveTo>
                <a:lnTo>
                  <a:pt x="5521960" y="0"/>
                </a:lnTo>
              </a:path>
            </a:pathLst>
          </a:custGeom>
          <a:ln w="635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265679" y="2363470"/>
            <a:ext cx="6350" cy="24130"/>
          </a:xfrm>
          <a:custGeom>
            <a:avLst/>
            <a:gdLst/>
            <a:ahLst/>
            <a:cxnLst/>
            <a:rect l="l" t="t" r="r" b="b"/>
            <a:pathLst>
              <a:path w="6350" h="24130">
                <a:moveTo>
                  <a:pt x="0" y="24130"/>
                </a:moveTo>
                <a:lnTo>
                  <a:pt x="6350" y="24130"/>
                </a:lnTo>
                <a:lnTo>
                  <a:pt x="635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265679" y="2360295"/>
            <a:ext cx="5521960" cy="0"/>
          </a:xfrm>
          <a:custGeom>
            <a:avLst/>
            <a:gdLst/>
            <a:ahLst/>
            <a:cxnLst/>
            <a:rect l="l" t="t" r="r" b="b"/>
            <a:pathLst>
              <a:path w="5521959">
                <a:moveTo>
                  <a:pt x="0" y="0"/>
                </a:moveTo>
                <a:lnTo>
                  <a:pt x="5521960" y="0"/>
                </a:lnTo>
              </a:path>
            </a:pathLst>
          </a:custGeom>
          <a:ln w="635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781290" y="2363470"/>
            <a:ext cx="6350" cy="24130"/>
          </a:xfrm>
          <a:custGeom>
            <a:avLst/>
            <a:gdLst/>
            <a:ahLst/>
            <a:cxnLst/>
            <a:rect l="l" t="t" r="r" b="b"/>
            <a:pathLst>
              <a:path w="6350" h="24130">
                <a:moveTo>
                  <a:pt x="6350" y="0"/>
                </a:moveTo>
                <a:lnTo>
                  <a:pt x="0" y="0"/>
                </a:lnTo>
                <a:lnTo>
                  <a:pt x="0" y="24129"/>
                </a:lnTo>
                <a:lnTo>
                  <a:pt x="6350" y="24129"/>
                </a:lnTo>
                <a:lnTo>
                  <a:pt x="6350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272029" y="2384425"/>
            <a:ext cx="5509260" cy="0"/>
          </a:xfrm>
          <a:custGeom>
            <a:avLst/>
            <a:gdLst/>
            <a:ahLst/>
            <a:cxnLst/>
            <a:rect l="l" t="t" r="r" b="b"/>
            <a:pathLst>
              <a:path w="5509259">
                <a:moveTo>
                  <a:pt x="0" y="0"/>
                </a:moveTo>
                <a:lnTo>
                  <a:pt x="5509260" y="0"/>
                </a:lnTo>
              </a:path>
            </a:pathLst>
          </a:custGeom>
          <a:ln w="635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272029" y="2368550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0" y="12700"/>
                </a:moveTo>
                <a:lnTo>
                  <a:pt x="6350" y="12700"/>
                </a:lnTo>
                <a:lnTo>
                  <a:pt x="635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272029" y="2366010"/>
            <a:ext cx="5509260" cy="0"/>
          </a:xfrm>
          <a:custGeom>
            <a:avLst/>
            <a:gdLst/>
            <a:ahLst/>
            <a:cxnLst/>
            <a:rect l="l" t="t" r="r" b="b"/>
            <a:pathLst>
              <a:path w="5509259">
                <a:moveTo>
                  <a:pt x="0" y="0"/>
                </a:moveTo>
                <a:lnTo>
                  <a:pt x="5509260" y="0"/>
                </a:lnTo>
              </a:path>
            </a:pathLst>
          </a:custGeom>
          <a:ln w="508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776209" y="2368550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5080" y="0"/>
                </a:moveTo>
                <a:lnTo>
                  <a:pt x="0" y="0"/>
                </a:lnTo>
                <a:lnTo>
                  <a:pt x="0" y="12700"/>
                </a:lnTo>
                <a:lnTo>
                  <a:pt x="5080" y="12700"/>
                </a:lnTo>
                <a:lnTo>
                  <a:pt x="5080" y="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736089" y="1827529"/>
            <a:ext cx="6582409" cy="1096010"/>
          </a:xfrm>
          <a:custGeom>
            <a:avLst/>
            <a:gdLst/>
            <a:ahLst/>
            <a:cxnLst/>
            <a:rect l="l" t="t" r="r" b="b"/>
            <a:pathLst>
              <a:path w="6582409" h="1096010">
                <a:moveTo>
                  <a:pt x="3290570" y="1096010"/>
                </a:moveTo>
                <a:lnTo>
                  <a:pt x="0" y="1096010"/>
                </a:lnTo>
                <a:lnTo>
                  <a:pt x="0" y="0"/>
                </a:lnTo>
                <a:lnTo>
                  <a:pt x="6582409" y="0"/>
                </a:lnTo>
                <a:lnTo>
                  <a:pt x="6582409" y="1096010"/>
                </a:lnTo>
                <a:lnTo>
                  <a:pt x="3290570" y="109601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736089" y="4291329"/>
            <a:ext cx="6582409" cy="0"/>
          </a:xfrm>
          <a:custGeom>
            <a:avLst/>
            <a:gdLst/>
            <a:ahLst/>
            <a:cxnLst/>
            <a:rect l="l" t="t" r="r" b="b"/>
            <a:pathLst>
              <a:path w="6582409">
                <a:moveTo>
                  <a:pt x="0" y="0"/>
                </a:moveTo>
                <a:lnTo>
                  <a:pt x="6582409" y="0"/>
                </a:lnTo>
              </a:path>
            </a:pathLst>
          </a:custGeom>
          <a:ln w="1015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741170" y="3208020"/>
            <a:ext cx="0" cy="1078230"/>
          </a:xfrm>
          <a:custGeom>
            <a:avLst/>
            <a:gdLst/>
            <a:ahLst/>
            <a:cxnLst/>
            <a:rect l="l" t="t" r="r" b="b"/>
            <a:pathLst>
              <a:path h="1078229">
                <a:moveTo>
                  <a:pt x="0" y="0"/>
                </a:moveTo>
                <a:lnTo>
                  <a:pt x="0" y="1078230"/>
                </a:lnTo>
              </a:path>
            </a:pathLst>
          </a:custGeom>
          <a:ln w="1016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736089" y="3202939"/>
            <a:ext cx="6582409" cy="0"/>
          </a:xfrm>
          <a:custGeom>
            <a:avLst/>
            <a:gdLst/>
            <a:ahLst/>
            <a:cxnLst/>
            <a:rect l="l" t="t" r="r" b="b"/>
            <a:pathLst>
              <a:path w="6582409">
                <a:moveTo>
                  <a:pt x="0" y="0"/>
                </a:moveTo>
                <a:lnTo>
                  <a:pt x="6582409" y="0"/>
                </a:lnTo>
              </a:path>
            </a:pathLst>
          </a:custGeom>
          <a:ln w="1015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313419" y="3208020"/>
            <a:ext cx="0" cy="1078230"/>
          </a:xfrm>
          <a:custGeom>
            <a:avLst/>
            <a:gdLst/>
            <a:ahLst/>
            <a:cxnLst/>
            <a:rect l="l" t="t" r="r" b="b"/>
            <a:pathLst>
              <a:path h="1078229">
                <a:moveTo>
                  <a:pt x="0" y="0"/>
                </a:moveTo>
                <a:lnTo>
                  <a:pt x="0" y="1078229"/>
                </a:lnTo>
              </a:path>
            </a:pathLst>
          </a:custGeom>
          <a:ln w="1015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746250" y="4281170"/>
            <a:ext cx="6562090" cy="0"/>
          </a:xfrm>
          <a:custGeom>
            <a:avLst/>
            <a:gdLst/>
            <a:ahLst/>
            <a:cxnLst/>
            <a:rect l="l" t="t" r="r" b="b"/>
            <a:pathLst>
              <a:path w="6562090">
                <a:moveTo>
                  <a:pt x="0" y="0"/>
                </a:moveTo>
                <a:lnTo>
                  <a:pt x="6562090" y="0"/>
                </a:lnTo>
              </a:path>
            </a:pathLst>
          </a:custGeom>
          <a:ln w="1016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750695" y="3218179"/>
            <a:ext cx="0" cy="1057910"/>
          </a:xfrm>
          <a:custGeom>
            <a:avLst/>
            <a:gdLst/>
            <a:ahLst/>
            <a:cxnLst/>
            <a:rect l="l" t="t" r="r" b="b"/>
            <a:pathLst>
              <a:path h="1057910">
                <a:moveTo>
                  <a:pt x="0" y="0"/>
                </a:moveTo>
                <a:lnTo>
                  <a:pt x="0" y="1057910"/>
                </a:lnTo>
              </a:path>
            </a:pathLst>
          </a:custGeom>
          <a:ln w="888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746250" y="3213100"/>
            <a:ext cx="6562090" cy="0"/>
          </a:xfrm>
          <a:custGeom>
            <a:avLst/>
            <a:gdLst/>
            <a:ahLst/>
            <a:cxnLst/>
            <a:rect l="l" t="t" r="r" b="b"/>
            <a:pathLst>
              <a:path w="6562090">
                <a:moveTo>
                  <a:pt x="0" y="0"/>
                </a:moveTo>
                <a:lnTo>
                  <a:pt x="6562090" y="0"/>
                </a:lnTo>
              </a:path>
            </a:pathLst>
          </a:custGeom>
          <a:ln w="1016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303259" y="3218179"/>
            <a:ext cx="0" cy="1057910"/>
          </a:xfrm>
          <a:custGeom>
            <a:avLst/>
            <a:gdLst/>
            <a:ahLst/>
            <a:cxnLst/>
            <a:rect l="l" t="t" r="r" b="b"/>
            <a:pathLst>
              <a:path h="1057910">
                <a:moveTo>
                  <a:pt x="0" y="0"/>
                </a:moveTo>
                <a:lnTo>
                  <a:pt x="0" y="1057910"/>
                </a:lnTo>
              </a:path>
            </a:pathLst>
          </a:custGeom>
          <a:ln w="1016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755139" y="4271009"/>
            <a:ext cx="6543040" cy="0"/>
          </a:xfrm>
          <a:custGeom>
            <a:avLst/>
            <a:gdLst/>
            <a:ahLst/>
            <a:cxnLst/>
            <a:rect l="l" t="t" r="r" b="b"/>
            <a:pathLst>
              <a:path w="6543040">
                <a:moveTo>
                  <a:pt x="0" y="0"/>
                </a:moveTo>
                <a:lnTo>
                  <a:pt x="6543040" y="0"/>
                </a:lnTo>
              </a:path>
            </a:pathLst>
          </a:custGeom>
          <a:ln w="1016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760220" y="3228339"/>
            <a:ext cx="0" cy="1037590"/>
          </a:xfrm>
          <a:custGeom>
            <a:avLst/>
            <a:gdLst/>
            <a:ahLst/>
            <a:cxnLst/>
            <a:rect l="l" t="t" r="r" b="b"/>
            <a:pathLst>
              <a:path h="1037589">
                <a:moveTo>
                  <a:pt x="0" y="0"/>
                </a:moveTo>
                <a:lnTo>
                  <a:pt x="0" y="1037589"/>
                </a:lnTo>
              </a:path>
            </a:pathLst>
          </a:custGeom>
          <a:ln w="1016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755139" y="3223260"/>
            <a:ext cx="6543040" cy="0"/>
          </a:xfrm>
          <a:custGeom>
            <a:avLst/>
            <a:gdLst/>
            <a:ahLst/>
            <a:cxnLst/>
            <a:rect l="l" t="t" r="r" b="b"/>
            <a:pathLst>
              <a:path w="6543040">
                <a:moveTo>
                  <a:pt x="0" y="0"/>
                </a:moveTo>
                <a:lnTo>
                  <a:pt x="6543040" y="0"/>
                </a:lnTo>
              </a:path>
            </a:pathLst>
          </a:custGeom>
          <a:ln w="1016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293100" y="3228339"/>
            <a:ext cx="0" cy="1037590"/>
          </a:xfrm>
          <a:custGeom>
            <a:avLst/>
            <a:gdLst/>
            <a:ahLst/>
            <a:cxnLst/>
            <a:rect l="l" t="t" r="r" b="b"/>
            <a:pathLst>
              <a:path h="1037589">
                <a:moveTo>
                  <a:pt x="0" y="0"/>
                </a:moveTo>
                <a:lnTo>
                  <a:pt x="0" y="1037590"/>
                </a:lnTo>
              </a:path>
            </a:pathLst>
          </a:custGeom>
          <a:ln w="1015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765300" y="4260850"/>
            <a:ext cx="6522720" cy="0"/>
          </a:xfrm>
          <a:custGeom>
            <a:avLst/>
            <a:gdLst/>
            <a:ahLst/>
            <a:cxnLst/>
            <a:rect l="l" t="t" r="r" b="b"/>
            <a:pathLst>
              <a:path w="6522720">
                <a:moveTo>
                  <a:pt x="0" y="0"/>
                </a:moveTo>
                <a:lnTo>
                  <a:pt x="6522720" y="0"/>
                </a:lnTo>
              </a:path>
            </a:pathLst>
          </a:custGeom>
          <a:ln w="1015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770379" y="3237229"/>
            <a:ext cx="0" cy="1018540"/>
          </a:xfrm>
          <a:custGeom>
            <a:avLst/>
            <a:gdLst/>
            <a:ahLst/>
            <a:cxnLst/>
            <a:rect l="l" t="t" r="r" b="b"/>
            <a:pathLst>
              <a:path h="1018539">
                <a:moveTo>
                  <a:pt x="0" y="0"/>
                </a:moveTo>
                <a:lnTo>
                  <a:pt x="0" y="1018540"/>
                </a:lnTo>
              </a:path>
            </a:pathLst>
          </a:custGeom>
          <a:ln w="1016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765300" y="3232785"/>
            <a:ext cx="6522720" cy="0"/>
          </a:xfrm>
          <a:custGeom>
            <a:avLst/>
            <a:gdLst/>
            <a:ahLst/>
            <a:cxnLst/>
            <a:rect l="l" t="t" r="r" b="b"/>
            <a:pathLst>
              <a:path w="6522720">
                <a:moveTo>
                  <a:pt x="0" y="0"/>
                </a:moveTo>
                <a:lnTo>
                  <a:pt x="6522720" y="0"/>
                </a:lnTo>
              </a:path>
            </a:pathLst>
          </a:custGeom>
          <a:ln w="888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283575" y="3237229"/>
            <a:ext cx="0" cy="1018540"/>
          </a:xfrm>
          <a:custGeom>
            <a:avLst/>
            <a:gdLst/>
            <a:ahLst/>
            <a:cxnLst/>
            <a:rect l="l" t="t" r="r" b="b"/>
            <a:pathLst>
              <a:path h="1018539">
                <a:moveTo>
                  <a:pt x="0" y="0"/>
                </a:moveTo>
                <a:lnTo>
                  <a:pt x="0" y="1018540"/>
                </a:lnTo>
              </a:path>
            </a:pathLst>
          </a:custGeom>
          <a:ln w="889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775460" y="4250690"/>
            <a:ext cx="6503670" cy="0"/>
          </a:xfrm>
          <a:custGeom>
            <a:avLst/>
            <a:gdLst/>
            <a:ahLst/>
            <a:cxnLst/>
            <a:rect l="l" t="t" r="r" b="b"/>
            <a:pathLst>
              <a:path w="6503670">
                <a:moveTo>
                  <a:pt x="0" y="0"/>
                </a:moveTo>
                <a:lnTo>
                  <a:pt x="6503669" y="0"/>
                </a:lnTo>
              </a:path>
            </a:pathLst>
          </a:custGeom>
          <a:ln w="1016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780539" y="3247389"/>
            <a:ext cx="0" cy="998219"/>
          </a:xfrm>
          <a:custGeom>
            <a:avLst/>
            <a:gdLst/>
            <a:ahLst/>
            <a:cxnLst/>
            <a:rect l="l" t="t" r="r" b="b"/>
            <a:pathLst>
              <a:path h="998220">
                <a:moveTo>
                  <a:pt x="0" y="0"/>
                </a:moveTo>
                <a:lnTo>
                  <a:pt x="0" y="998219"/>
                </a:lnTo>
              </a:path>
            </a:pathLst>
          </a:custGeom>
          <a:ln w="1015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775460" y="3242310"/>
            <a:ext cx="6503670" cy="0"/>
          </a:xfrm>
          <a:custGeom>
            <a:avLst/>
            <a:gdLst/>
            <a:ahLst/>
            <a:cxnLst/>
            <a:rect l="l" t="t" r="r" b="b"/>
            <a:pathLst>
              <a:path w="6503670">
                <a:moveTo>
                  <a:pt x="0" y="0"/>
                </a:moveTo>
                <a:lnTo>
                  <a:pt x="6503669" y="0"/>
                </a:lnTo>
              </a:path>
            </a:pathLst>
          </a:custGeom>
          <a:ln w="1016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8274050" y="3247389"/>
            <a:ext cx="0" cy="998219"/>
          </a:xfrm>
          <a:custGeom>
            <a:avLst/>
            <a:gdLst/>
            <a:ahLst/>
            <a:cxnLst/>
            <a:rect l="l" t="t" r="r" b="b"/>
            <a:pathLst>
              <a:path h="998220">
                <a:moveTo>
                  <a:pt x="0" y="0"/>
                </a:moveTo>
                <a:lnTo>
                  <a:pt x="0" y="998220"/>
                </a:lnTo>
              </a:path>
            </a:pathLst>
          </a:custGeom>
          <a:ln w="1015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785620" y="4240529"/>
            <a:ext cx="6483350" cy="0"/>
          </a:xfrm>
          <a:custGeom>
            <a:avLst/>
            <a:gdLst/>
            <a:ahLst/>
            <a:cxnLst/>
            <a:rect l="l" t="t" r="r" b="b"/>
            <a:pathLst>
              <a:path w="6483350">
                <a:moveTo>
                  <a:pt x="0" y="0"/>
                </a:moveTo>
                <a:lnTo>
                  <a:pt x="6483350" y="0"/>
                </a:lnTo>
              </a:path>
            </a:pathLst>
          </a:custGeom>
          <a:ln w="1015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790700" y="3257550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900"/>
                </a:lnTo>
              </a:path>
            </a:pathLst>
          </a:custGeom>
          <a:ln w="1016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785620" y="3252470"/>
            <a:ext cx="6483350" cy="0"/>
          </a:xfrm>
          <a:custGeom>
            <a:avLst/>
            <a:gdLst/>
            <a:ahLst/>
            <a:cxnLst/>
            <a:rect l="l" t="t" r="r" b="b"/>
            <a:pathLst>
              <a:path w="6483350">
                <a:moveTo>
                  <a:pt x="0" y="0"/>
                </a:moveTo>
                <a:lnTo>
                  <a:pt x="6483350" y="0"/>
                </a:lnTo>
              </a:path>
            </a:pathLst>
          </a:custGeom>
          <a:ln w="1016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263890" y="3257550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900"/>
                </a:lnTo>
              </a:path>
            </a:pathLst>
          </a:custGeom>
          <a:ln w="1016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795779" y="4230370"/>
            <a:ext cx="6463030" cy="0"/>
          </a:xfrm>
          <a:custGeom>
            <a:avLst/>
            <a:gdLst/>
            <a:ahLst/>
            <a:cxnLst/>
            <a:rect l="l" t="t" r="r" b="b"/>
            <a:pathLst>
              <a:path w="6463030">
                <a:moveTo>
                  <a:pt x="0" y="0"/>
                </a:moveTo>
                <a:lnTo>
                  <a:pt x="6463030" y="0"/>
                </a:lnTo>
              </a:path>
            </a:pathLst>
          </a:custGeom>
          <a:ln w="1016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800860" y="3267709"/>
            <a:ext cx="0" cy="957580"/>
          </a:xfrm>
          <a:custGeom>
            <a:avLst/>
            <a:gdLst/>
            <a:ahLst/>
            <a:cxnLst/>
            <a:rect l="l" t="t" r="r" b="b"/>
            <a:pathLst>
              <a:path h="957579">
                <a:moveTo>
                  <a:pt x="0" y="0"/>
                </a:moveTo>
                <a:lnTo>
                  <a:pt x="0" y="957579"/>
                </a:lnTo>
              </a:path>
            </a:pathLst>
          </a:custGeom>
          <a:ln w="1015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795779" y="3262629"/>
            <a:ext cx="6463030" cy="0"/>
          </a:xfrm>
          <a:custGeom>
            <a:avLst/>
            <a:gdLst/>
            <a:ahLst/>
            <a:cxnLst/>
            <a:rect l="l" t="t" r="r" b="b"/>
            <a:pathLst>
              <a:path w="6463030">
                <a:moveTo>
                  <a:pt x="0" y="0"/>
                </a:moveTo>
                <a:lnTo>
                  <a:pt x="6463030" y="0"/>
                </a:lnTo>
              </a:path>
            </a:pathLst>
          </a:custGeom>
          <a:ln w="1016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8253730" y="3267709"/>
            <a:ext cx="0" cy="957580"/>
          </a:xfrm>
          <a:custGeom>
            <a:avLst/>
            <a:gdLst/>
            <a:ahLst/>
            <a:cxnLst/>
            <a:rect l="l" t="t" r="r" b="b"/>
            <a:pathLst>
              <a:path h="957579">
                <a:moveTo>
                  <a:pt x="0" y="0"/>
                </a:moveTo>
                <a:lnTo>
                  <a:pt x="0" y="957579"/>
                </a:lnTo>
              </a:path>
            </a:pathLst>
          </a:custGeom>
          <a:ln w="1015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805939" y="4220845"/>
            <a:ext cx="6442710" cy="0"/>
          </a:xfrm>
          <a:custGeom>
            <a:avLst/>
            <a:gdLst/>
            <a:ahLst/>
            <a:cxnLst/>
            <a:rect l="l" t="t" r="r" b="b"/>
            <a:pathLst>
              <a:path w="6442709">
                <a:moveTo>
                  <a:pt x="0" y="0"/>
                </a:moveTo>
                <a:lnTo>
                  <a:pt x="6442710" y="0"/>
                </a:lnTo>
              </a:path>
            </a:pathLst>
          </a:custGeom>
          <a:ln w="888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811020" y="3277870"/>
            <a:ext cx="0" cy="938530"/>
          </a:xfrm>
          <a:custGeom>
            <a:avLst/>
            <a:gdLst/>
            <a:ahLst/>
            <a:cxnLst/>
            <a:rect l="l" t="t" r="r" b="b"/>
            <a:pathLst>
              <a:path h="938529">
                <a:moveTo>
                  <a:pt x="0" y="0"/>
                </a:moveTo>
                <a:lnTo>
                  <a:pt x="0" y="938530"/>
                </a:lnTo>
              </a:path>
            </a:pathLst>
          </a:custGeom>
          <a:ln w="1016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805939" y="3272790"/>
            <a:ext cx="6442710" cy="0"/>
          </a:xfrm>
          <a:custGeom>
            <a:avLst/>
            <a:gdLst/>
            <a:ahLst/>
            <a:cxnLst/>
            <a:rect l="l" t="t" r="r" b="b"/>
            <a:pathLst>
              <a:path w="6442709">
                <a:moveTo>
                  <a:pt x="0" y="0"/>
                </a:moveTo>
                <a:lnTo>
                  <a:pt x="6442710" y="0"/>
                </a:lnTo>
              </a:path>
            </a:pathLst>
          </a:custGeom>
          <a:ln w="1015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8243569" y="3277870"/>
            <a:ext cx="0" cy="938530"/>
          </a:xfrm>
          <a:custGeom>
            <a:avLst/>
            <a:gdLst/>
            <a:ahLst/>
            <a:cxnLst/>
            <a:rect l="l" t="t" r="r" b="b"/>
            <a:pathLst>
              <a:path h="938529">
                <a:moveTo>
                  <a:pt x="0" y="0"/>
                </a:moveTo>
                <a:lnTo>
                  <a:pt x="0" y="938529"/>
                </a:lnTo>
              </a:path>
            </a:pathLst>
          </a:custGeom>
          <a:ln w="1015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816100" y="4211320"/>
            <a:ext cx="6422390" cy="0"/>
          </a:xfrm>
          <a:custGeom>
            <a:avLst/>
            <a:gdLst/>
            <a:ahLst/>
            <a:cxnLst/>
            <a:rect l="l" t="t" r="r" b="b"/>
            <a:pathLst>
              <a:path w="6422390">
                <a:moveTo>
                  <a:pt x="0" y="0"/>
                </a:moveTo>
                <a:lnTo>
                  <a:pt x="6422390" y="0"/>
                </a:lnTo>
              </a:path>
            </a:pathLst>
          </a:custGeom>
          <a:ln w="1016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820545" y="3288029"/>
            <a:ext cx="0" cy="918210"/>
          </a:xfrm>
          <a:custGeom>
            <a:avLst/>
            <a:gdLst/>
            <a:ahLst/>
            <a:cxnLst/>
            <a:rect l="l" t="t" r="r" b="b"/>
            <a:pathLst>
              <a:path h="918210">
                <a:moveTo>
                  <a:pt x="0" y="0"/>
                </a:moveTo>
                <a:lnTo>
                  <a:pt x="0" y="918210"/>
                </a:lnTo>
              </a:path>
            </a:pathLst>
          </a:custGeom>
          <a:ln w="888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816100" y="3282950"/>
            <a:ext cx="6422390" cy="0"/>
          </a:xfrm>
          <a:custGeom>
            <a:avLst/>
            <a:gdLst/>
            <a:ahLst/>
            <a:cxnLst/>
            <a:rect l="l" t="t" r="r" b="b"/>
            <a:pathLst>
              <a:path w="6422390">
                <a:moveTo>
                  <a:pt x="0" y="0"/>
                </a:moveTo>
                <a:lnTo>
                  <a:pt x="6422390" y="0"/>
                </a:lnTo>
              </a:path>
            </a:pathLst>
          </a:custGeom>
          <a:ln w="1016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8233409" y="3288029"/>
            <a:ext cx="0" cy="918210"/>
          </a:xfrm>
          <a:custGeom>
            <a:avLst/>
            <a:gdLst/>
            <a:ahLst/>
            <a:cxnLst/>
            <a:rect l="l" t="t" r="r" b="b"/>
            <a:pathLst>
              <a:path h="918210">
                <a:moveTo>
                  <a:pt x="0" y="0"/>
                </a:moveTo>
                <a:lnTo>
                  <a:pt x="0" y="918210"/>
                </a:lnTo>
              </a:path>
            </a:pathLst>
          </a:custGeom>
          <a:ln w="1016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824989" y="4201159"/>
            <a:ext cx="6403340" cy="0"/>
          </a:xfrm>
          <a:custGeom>
            <a:avLst/>
            <a:gdLst/>
            <a:ahLst/>
            <a:cxnLst/>
            <a:rect l="l" t="t" r="r" b="b"/>
            <a:pathLst>
              <a:path w="6403340">
                <a:moveTo>
                  <a:pt x="0" y="0"/>
                </a:moveTo>
                <a:lnTo>
                  <a:pt x="6403340" y="0"/>
                </a:lnTo>
              </a:path>
            </a:pathLst>
          </a:custGeom>
          <a:ln w="1016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830070" y="3298190"/>
            <a:ext cx="0" cy="897890"/>
          </a:xfrm>
          <a:custGeom>
            <a:avLst/>
            <a:gdLst/>
            <a:ahLst/>
            <a:cxnLst/>
            <a:rect l="l" t="t" r="r" b="b"/>
            <a:pathLst>
              <a:path h="897889">
                <a:moveTo>
                  <a:pt x="0" y="0"/>
                </a:moveTo>
                <a:lnTo>
                  <a:pt x="0" y="897889"/>
                </a:lnTo>
              </a:path>
            </a:pathLst>
          </a:custGeom>
          <a:ln w="1016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824989" y="3293109"/>
            <a:ext cx="6403340" cy="0"/>
          </a:xfrm>
          <a:custGeom>
            <a:avLst/>
            <a:gdLst/>
            <a:ahLst/>
            <a:cxnLst/>
            <a:rect l="l" t="t" r="r" b="b"/>
            <a:pathLst>
              <a:path w="6403340">
                <a:moveTo>
                  <a:pt x="0" y="0"/>
                </a:moveTo>
                <a:lnTo>
                  <a:pt x="6403340" y="0"/>
                </a:lnTo>
              </a:path>
            </a:pathLst>
          </a:custGeom>
          <a:ln w="1016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223250" y="3298190"/>
            <a:ext cx="0" cy="897890"/>
          </a:xfrm>
          <a:custGeom>
            <a:avLst/>
            <a:gdLst/>
            <a:ahLst/>
            <a:cxnLst/>
            <a:rect l="l" t="t" r="r" b="b"/>
            <a:pathLst>
              <a:path h="897889">
                <a:moveTo>
                  <a:pt x="0" y="0"/>
                </a:moveTo>
                <a:lnTo>
                  <a:pt x="0" y="897890"/>
                </a:lnTo>
              </a:path>
            </a:pathLst>
          </a:custGeom>
          <a:ln w="1015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835150" y="4191000"/>
            <a:ext cx="6383020" cy="0"/>
          </a:xfrm>
          <a:custGeom>
            <a:avLst/>
            <a:gdLst/>
            <a:ahLst/>
            <a:cxnLst/>
            <a:rect l="l" t="t" r="r" b="b"/>
            <a:pathLst>
              <a:path w="6383020">
                <a:moveTo>
                  <a:pt x="0" y="0"/>
                </a:moveTo>
                <a:lnTo>
                  <a:pt x="6383020" y="0"/>
                </a:lnTo>
              </a:path>
            </a:pathLst>
          </a:custGeom>
          <a:ln w="1015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840229" y="3307079"/>
            <a:ext cx="0" cy="878840"/>
          </a:xfrm>
          <a:custGeom>
            <a:avLst/>
            <a:gdLst/>
            <a:ahLst/>
            <a:cxnLst/>
            <a:rect l="l" t="t" r="r" b="b"/>
            <a:pathLst>
              <a:path h="878839">
                <a:moveTo>
                  <a:pt x="0" y="0"/>
                </a:moveTo>
                <a:lnTo>
                  <a:pt x="0" y="878840"/>
                </a:lnTo>
              </a:path>
            </a:pathLst>
          </a:custGeom>
          <a:ln w="1016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835150" y="3302634"/>
            <a:ext cx="6383020" cy="0"/>
          </a:xfrm>
          <a:custGeom>
            <a:avLst/>
            <a:gdLst/>
            <a:ahLst/>
            <a:cxnLst/>
            <a:rect l="l" t="t" r="r" b="b"/>
            <a:pathLst>
              <a:path w="6383020">
                <a:moveTo>
                  <a:pt x="0" y="0"/>
                </a:moveTo>
                <a:lnTo>
                  <a:pt x="6383020" y="0"/>
                </a:lnTo>
              </a:path>
            </a:pathLst>
          </a:custGeom>
          <a:ln w="888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213725" y="3307079"/>
            <a:ext cx="0" cy="878840"/>
          </a:xfrm>
          <a:custGeom>
            <a:avLst/>
            <a:gdLst/>
            <a:ahLst/>
            <a:cxnLst/>
            <a:rect l="l" t="t" r="r" b="b"/>
            <a:pathLst>
              <a:path h="878839">
                <a:moveTo>
                  <a:pt x="0" y="0"/>
                </a:moveTo>
                <a:lnTo>
                  <a:pt x="0" y="878840"/>
                </a:lnTo>
              </a:path>
            </a:pathLst>
          </a:custGeom>
          <a:ln w="889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845310" y="4180840"/>
            <a:ext cx="6363970" cy="0"/>
          </a:xfrm>
          <a:custGeom>
            <a:avLst/>
            <a:gdLst/>
            <a:ahLst/>
            <a:cxnLst/>
            <a:rect l="l" t="t" r="r" b="b"/>
            <a:pathLst>
              <a:path w="6363970">
                <a:moveTo>
                  <a:pt x="0" y="0"/>
                </a:moveTo>
                <a:lnTo>
                  <a:pt x="6363970" y="0"/>
                </a:lnTo>
              </a:path>
            </a:pathLst>
          </a:custGeom>
          <a:ln w="1016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850389" y="3317240"/>
            <a:ext cx="0" cy="858519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519"/>
                </a:lnTo>
              </a:path>
            </a:pathLst>
          </a:custGeom>
          <a:ln w="1015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845310" y="3312159"/>
            <a:ext cx="6363970" cy="0"/>
          </a:xfrm>
          <a:custGeom>
            <a:avLst/>
            <a:gdLst/>
            <a:ahLst/>
            <a:cxnLst/>
            <a:rect l="l" t="t" r="r" b="b"/>
            <a:pathLst>
              <a:path w="6363970">
                <a:moveTo>
                  <a:pt x="0" y="0"/>
                </a:moveTo>
                <a:lnTo>
                  <a:pt x="6363970" y="0"/>
                </a:lnTo>
              </a:path>
            </a:pathLst>
          </a:custGeom>
          <a:ln w="1016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204200" y="3317240"/>
            <a:ext cx="0" cy="858519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520"/>
                </a:lnTo>
              </a:path>
            </a:pathLst>
          </a:custGeom>
          <a:ln w="1015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855470" y="4170679"/>
            <a:ext cx="6343650" cy="0"/>
          </a:xfrm>
          <a:custGeom>
            <a:avLst/>
            <a:gdLst/>
            <a:ahLst/>
            <a:cxnLst/>
            <a:rect l="l" t="t" r="r" b="b"/>
            <a:pathLst>
              <a:path w="6343650">
                <a:moveTo>
                  <a:pt x="0" y="0"/>
                </a:moveTo>
                <a:lnTo>
                  <a:pt x="6343650" y="0"/>
                </a:lnTo>
              </a:path>
            </a:pathLst>
          </a:custGeom>
          <a:ln w="1015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860550" y="33274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1016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855470" y="3322320"/>
            <a:ext cx="6343650" cy="0"/>
          </a:xfrm>
          <a:custGeom>
            <a:avLst/>
            <a:gdLst/>
            <a:ahLst/>
            <a:cxnLst/>
            <a:rect l="l" t="t" r="r" b="b"/>
            <a:pathLst>
              <a:path w="6343650">
                <a:moveTo>
                  <a:pt x="0" y="0"/>
                </a:moveTo>
                <a:lnTo>
                  <a:pt x="6343650" y="0"/>
                </a:lnTo>
              </a:path>
            </a:pathLst>
          </a:custGeom>
          <a:ln w="1016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194040" y="33274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1016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865629" y="4160520"/>
            <a:ext cx="6323330" cy="0"/>
          </a:xfrm>
          <a:custGeom>
            <a:avLst/>
            <a:gdLst/>
            <a:ahLst/>
            <a:cxnLst/>
            <a:rect l="l" t="t" r="r" b="b"/>
            <a:pathLst>
              <a:path w="6323330">
                <a:moveTo>
                  <a:pt x="0" y="0"/>
                </a:moveTo>
                <a:lnTo>
                  <a:pt x="6323330" y="0"/>
                </a:lnTo>
              </a:path>
            </a:pathLst>
          </a:custGeom>
          <a:ln w="1016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870710" y="3337559"/>
            <a:ext cx="0" cy="817880"/>
          </a:xfrm>
          <a:custGeom>
            <a:avLst/>
            <a:gdLst/>
            <a:ahLst/>
            <a:cxnLst/>
            <a:rect l="l" t="t" r="r" b="b"/>
            <a:pathLst>
              <a:path h="817879">
                <a:moveTo>
                  <a:pt x="0" y="0"/>
                </a:moveTo>
                <a:lnTo>
                  <a:pt x="0" y="817879"/>
                </a:lnTo>
              </a:path>
            </a:pathLst>
          </a:custGeom>
          <a:ln w="1015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865629" y="3332479"/>
            <a:ext cx="6323330" cy="0"/>
          </a:xfrm>
          <a:custGeom>
            <a:avLst/>
            <a:gdLst/>
            <a:ahLst/>
            <a:cxnLst/>
            <a:rect l="l" t="t" r="r" b="b"/>
            <a:pathLst>
              <a:path w="6323330">
                <a:moveTo>
                  <a:pt x="0" y="0"/>
                </a:moveTo>
                <a:lnTo>
                  <a:pt x="6323330" y="0"/>
                </a:lnTo>
              </a:path>
            </a:pathLst>
          </a:custGeom>
          <a:ln w="1016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183880" y="3337559"/>
            <a:ext cx="0" cy="817880"/>
          </a:xfrm>
          <a:custGeom>
            <a:avLst/>
            <a:gdLst/>
            <a:ahLst/>
            <a:cxnLst/>
            <a:rect l="l" t="t" r="r" b="b"/>
            <a:pathLst>
              <a:path h="817879">
                <a:moveTo>
                  <a:pt x="0" y="0"/>
                </a:moveTo>
                <a:lnTo>
                  <a:pt x="0" y="817879"/>
                </a:lnTo>
              </a:path>
            </a:pathLst>
          </a:custGeom>
          <a:ln w="1015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875789" y="4150995"/>
            <a:ext cx="6303010" cy="0"/>
          </a:xfrm>
          <a:custGeom>
            <a:avLst/>
            <a:gdLst/>
            <a:ahLst/>
            <a:cxnLst/>
            <a:rect l="l" t="t" r="r" b="b"/>
            <a:pathLst>
              <a:path w="6303009">
                <a:moveTo>
                  <a:pt x="0" y="0"/>
                </a:moveTo>
                <a:lnTo>
                  <a:pt x="6303010" y="0"/>
                </a:lnTo>
              </a:path>
            </a:pathLst>
          </a:custGeom>
          <a:ln w="888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880870" y="3347720"/>
            <a:ext cx="0" cy="798830"/>
          </a:xfrm>
          <a:custGeom>
            <a:avLst/>
            <a:gdLst/>
            <a:ahLst/>
            <a:cxnLst/>
            <a:rect l="l" t="t" r="r" b="b"/>
            <a:pathLst>
              <a:path h="798829">
                <a:moveTo>
                  <a:pt x="0" y="0"/>
                </a:moveTo>
                <a:lnTo>
                  <a:pt x="0" y="798830"/>
                </a:lnTo>
              </a:path>
            </a:pathLst>
          </a:custGeom>
          <a:ln w="1016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875789" y="3342640"/>
            <a:ext cx="6303010" cy="0"/>
          </a:xfrm>
          <a:custGeom>
            <a:avLst/>
            <a:gdLst/>
            <a:ahLst/>
            <a:cxnLst/>
            <a:rect l="l" t="t" r="r" b="b"/>
            <a:pathLst>
              <a:path w="6303009">
                <a:moveTo>
                  <a:pt x="0" y="0"/>
                </a:moveTo>
                <a:lnTo>
                  <a:pt x="6303010" y="0"/>
                </a:lnTo>
              </a:path>
            </a:pathLst>
          </a:custGeom>
          <a:ln w="1015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173719" y="3347720"/>
            <a:ext cx="0" cy="798830"/>
          </a:xfrm>
          <a:custGeom>
            <a:avLst/>
            <a:gdLst/>
            <a:ahLst/>
            <a:cxnLst/>
            <a:rect l="l" t="t" r="r" b="b"/>
            <a:pathLst>
              <a:path h="798829">
                <a:moveTo>
                  <a:pt x="0" y="0"/>
                </a:moveTo>
                <a:lnTo>
                  <a:pt x="0" y="798829"/>
                </a:lnTo>
              </a:path>
            </a:pathLst>
          </a:custGeom>
          <a:ln w="1015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885950" y="4141470"/>
            <a:ext cx="6282690" cy="0"/>
          </a:xfrm>
          <a:custGeom>
            <a:avLst/>
            <a:gdLst/>
            <a:ahLst/>
            <a:cxnLst/>
            <a:rect l="l" t="t" r="r" b="b"/>
            <a:pathLst>
              <a:path w="6282690">
                <a:moveTo>
                  <a:pt x="0" y="0"/>
                </a:moveTo>
                <a:lnTo>
                  <a:pt x="6282690" y="0"/>
                </a:lnTo>
              </a:path>
            </a:pathLst>
          </a:custGeom>
          <a:ln w="1016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890395" y="3357879"/>
            <a:ext cx="0" cy="778510"/>
          </a:xfrm>
          <a:custGeom>
            <a:avLst/>
            <a:gdLst/>
            <a:ahLst/>
            <a:cxnLst/>
            <a:rect l="l" t="t" r="r" b="b"/>
            <a:pathLst>
              <a:path h="778510">
                <a:moveTo>
                  <a:pt x="0" y="0"/>
                </a:moveTo>
                <a:lnTo>
                  <a:pt x="0" y="778510"/>
                </a:lnTo>
              </a:path>
            </a:pathLst>
          </a:custGeom>
          <a:ln w="888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885950" y="3352800"/>
            <a:ext cx="6282690" cy="0"/>
          </a:xfrm>
          <a:custGeom>
            <a:avLst/>
            <a:gdLst/>
            <a:ahLst/>
            <a:cxnLst/>
            <a:rect l="l" t="t" r="r" b="b"/>
            <a:pathLst>
              <a:path w="6282690">
                <a:moveTo>
                  <a:pt x="0" y="0"/>
                </a:moveTo>
                <a:lnTo>
                  <a:pt x="6282690" y="0"/>
                </a:lnTo>
              </a:path>
            </a:pathLst>
          </a:custGeom>
          <a:ln w="1016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163559" y="3357879"/>
            <a:ext cx="0" cy="778510"/>
          </a:xfrm>
          <a:custGeom>
            <a:avLst/>
            <a:gdLst/>
            <a:ahLst/>
            <a:cxnLst/>
            <a:rect l="l" t="t" r="r" b="b"/>
            <a:pathLst>
              <a:path h="778510">
                <a:moveTo>
                  <a:pt x="0" y="0"/>
                </a:moveTo>
                <a:lnTo>
                  <a:pt x="0" y="778510"/>
                </a:lnTo>
              </a:path>
            </a:pathLst>
          </a:custGeom>
          <a:ln w="1016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894839" y="4131309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640" y="0"/>
                </a:lnTo>
              </a:path>
            </a:pathLst>
          </a:custGeom>
          <a:ln w="1016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899920" y="3368040"/>
            <a:ext cx="0" cy="758190"/>
          </a:xfrm>
          <a:custGeom>
            <a:avLst/>
            <a:gdLst/>
            <a:ahLst/>
            <a:cxnLst/>
            <a:rect l="l" t="t" r="r" b="b"/>
            <a:pathLst>
              <a:path h="758189">
                <a:moveTo>
                  <a:pt x="0" y="0"/>
                </a:moveTo>
                <a:lnTo>
                  <a:pt x="0" y="758189"/>
                </a:lnTo>
              </a:path>
            </a:pathLst>
          </a:custGeom>
          <a:ln w="1016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894839" y="3362959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640" y="0"/>
                </a:lnTo>
              </a:path>
            </a:pathLst>
          </a:custGeom>
          <a:ln w="1016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153400" y="3368040"/>
            <a:ext cx="0" cy="758190"/>
          </a:xfrm>
          <a:custGeom>
            <a:avLst/>
            <a:gdLst/>
            <a:ahLst/>
            <a:cxnLst/>
            <a:rect l="l" t="t" r="r" b="b"/>
            <a:pathLst>
              <a:path h="758189">
                <a:moveTo>
                  <a:pt x="0" y="0"/>
                </a:moveTo>
                <a:lnTo>
                  <a:pt x="0" y="758190"/>
                </a:lnTo>
              </a:path>
            </a:pathLst>
          </a:custGeom>
          <a:ln w="1015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905000" y="4121150"/>
            <a:ext cx="6243320" cy="0"/>
          </a:xfrm>
          <a:custGeom>
            <a:avLst/>
            <a:gdLst/>
            <a:ahLst/>
            <a:cxnLst/>
            <a:rect l="l" t="t" r="r" b="b"/>
            <a:pathLst>
              <a:path w="6243320">
                <a:moveTo>
                  <a:pt x="0" y="0"/>
                </a:moveTo>
                <a:lnTo>
                  <a:pt x="6243320" y="0"/>
                </a:lnTo>
              </a:path>
            </a:pathLst>
          </a:custGeom>
          <a:ln w="1015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910079" y="33782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1016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905000" y="3373120"/>
            <a:ext cx="6243320" cy="0"/>
          </a:xfrm>
          <a:custGeom>
            <a:avLst/>
            <a:gdLst/>
            <a:ahLst/>
            <a:cxnLst/>
            <a:rect l="l" t="t" r="r" b="b"/>
            <a:pathLst>
              <a:path w="6243320">
                <a:moveTo>
                  <a:pt x="0" y="0"/>
                </a:moveTo>
                <a:lnTo>
                  <a:pt x="6243320" y="0"/>
                </a:lnTo>
              </a:path>
            </a:pathLst>
          </a:custGeom>
          <a:ln w="1016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143240" y="33782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1016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915160" y="4110990"/>
            <a:ext cx="6223000" cy="0"/>
          </a:xfrm>
          <a:custGeom>
            <a:avLst/>
            <a:gdLst/>
            <a:ahLst/>
            <a:cxnLst/>
            <a:rect l="l" t="t" r="r" b="b"/>
            <a:pathLst>
              <a:path w="6223000">
                <a:moveTo>
                  <a:pt x="0" y="0"/>
                </a:moveTo>
                <a:lnTo>
                  <a:pt x="6222999" y="0"/>
                </a:lnTo>
              </a:path>
            </a:pathLst>
          </a:custGeom>
          <a:ln w="1016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920239" y="3387090"/>
            <a:ext cx="0" cy="718820"/>
          </a:xfrm>
          <a:custGeom>
            <a:avLst/>
            <a:gdLst/>
            <a:ahLst/>
            <a:cxnLst/>
            <a:rect l="l" t="t" r="r" b="b"/>
            <a:pathLst>
              <a:path h="718820">
                <a:moveTo>
                  <a:pt x="0" y="0"/>
                </a:moveTo>
                <a:lnTo>
                  <a:pt x="0" y="718819"/>
                </a:lnTo>
              </a:path>
            </a:pathLst>
          </a:custGeom>
          <a:ln w="1015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915160" y="3382645"/>
            <a:ext cx="6223000" cy="0"/>
          </a:xfrm>
          <a:custGeom>
            <a:avLst/>
            <a:gdLst/>
            <a:ahLst/>
            <a:cxnLst/>
            <a:rect l="l" t="t" r="r" b="b"/>
            <a:pathLst>
              <a:path w="6223000">
                <a:moveTo>
                  <a:pt x="0" y="0"/>
                </a:moveTo>
                <a:lnTo>
                  <a:pt x="6222999" y="0"/>
                </a:lnTo>
              </a:path>
            </a:pathLst>
          </a:custGeom>
          <a:ln w="888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133715" y="3387090"/>
            <a:ext cx="0" cy="718820"/>
          </a:xfrm>
          <a:custGeom>
            <a:avLst/>
            <a:gdLst/>
            <a:ahLst/>
            <a:cxnLst/>
            <a:rect l="l" t="t" r="r" b="b"/>
            <a:pathLst>
              <a:path h="718820">
                <a:moveTo>
                  <a:pt x="0" y="0"/>
                </a:moveTo>
                <a:lnTo>
                  <a:pt x="0" y="718820"/>
                </a:lnTo>
              </a:path>
            </a:pathLst>
          </a:custGeom>
          <a:ln w="888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925320" y="4100829"/>
            <a:ext cx="6203950" cy="0"/>
          </a:xfrm>
          <a:custGeom>
            <a:avLst/>
            <a:gdLst/>
            <a:ahLst/>
            <a:cxnLst/>
            <a:rect l="l" t="t" r="r" b="b"/>
            <a:pathLst>
              <a:path w="6203950">
                <a:moveTo>
                  <a:pt x="0" y="0"/>
                </a:moveTo>
                <a:lnTo>
                  <a:pt x="6203950" y="0"/>
                </a:lnTo>
              </a:path>
            </a:pathLst>
          </a:custGeom>
          <a:ln w="1015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930400" y="3397250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8500"/>
                </a:lnTo>
              </a:path>
            </a:pathLst>
          </a:custGeom>
          <a:ln w="1016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925320" y="3392170"/>
            <a:ext cx="6203950" cy="0"/>
          </a:xfrm>
          <a:custGeom>
            <a:avLst/>
            <a:gdLst/>
            <a:ahLst/>
            <a:cxnLst/>
            <a:rect l="l" t="t" r="r" b="b"/>
            <a:pathLst>
              <a:path w="6203950">
                <a:moveTo>
                  <a:pt x="0" y="0"/>
                </a:moveTo>
                <a:lnTo>
                  <a:pt x="6203950" y="0"/>
                </a:lnTo>
              </a:path>
            </a:pathLst>
          </a:custGeom>
          <a:ln w="1016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8124190" y="3397250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8500"/>
                </a:lnTo>
              </a:path>
            </a:pathLst>
          </a:custGeom>
          <a:ln w="1016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935479" y="4090670"/>
            <a:ext cx="6183630" cy="0"/>
          </a:xfrm>
          <a:custGeom>
            <a:avLst/>
            <a:gdLst/>
            <a:ahLst/>
            <a:cxnLst/>
            <a:rect l="l" t="t" r="r" b="b"/>
            <a:pathLst>
              <a:path w="6183630">
                <a:moveTo>
                  <a:pt x="0" y="0"/>
                </a:moveTo>
                <a:lnTo>
                  <a:pt x="6183630" y="0"/>
                </a:lnTo>
              </a:path>
            </a:pathLst>
          </a:custGeom>
          <a:ln w="1016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940560" y="340740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015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935479" y="3402329"/>
            <a:ext cx="6183630" cy="0"/>
          </a:xfrm>
          <a:custGeom>
            <a:avLst/>
            <a:gdLst/>
            <a:ahLst/>
            <a:cxnLst/>
            <a:rect l="l" t="t" r="r" b="b"/>
            <a:pathLst>
              <a:path w="6183630">
                <a:moveTo>
                  <a:pt x="0" y="0"/>
                </a:moveTo>
                <a:lnTo>
                  <a:pt x="6183630" y="0"/>
                </a:lnTo>
              </a:path>
            </a:pathLst>
          </a:custGeom>
          <a:ln w="1016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8114030" y="340740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015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945639" y="4081145"/>
            <a:ext cx="6163310" cy="0"/>
          </a:xfrm>
          <a:custGeom>
            <a:avLst/>
            <a:gdLst/>
            <a:ahLst/>
            <a:cxnLst/>
            <a:rect l="l" t="t" r="r" b="b"/>
            <a:pathLst>
              <a:path w="6163309">
                <a:moveTo>
                  <a:pt x="0" y="0"/>
                </a:moveTo>
                <a:lnTo>
                  <a:pt x="6163310" y="0"/>
                </a:lnTo>
              </a:path>
            </a:pathLst>
          </a:custGeom>
          <a:ln w="888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950720" y="3417570"/>
            <a:ext cx="0" cy="659130"/>
          </a:xfrm>
          <a:custGeom>
            <a:avLst/>
            <a:gdLst/>
            <a:ahLst/>
            <a:cxnLst/>
            <a:rect l="l" t="t" r="r" b="b"/>
            <a:pathLst>
              <a:path h="659129">
                <a:moveTo>
                  <a:pt x="0" y="0"/>
                </a:moveTo>
                <a:lnTo>
                  <a:pt x="0" y="659130"/>
                </a:lnTo>
              </a:path>
            </a:pathLst>
          </a:custGeom>
          <a:ln w="1016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945639" y="3412490"/>
            <a:ext cx="6163310" cy="0"/>
          </a:xfrm>
          <a:custGeom>
            <a:avLst/>
            <a:gdLst/>
            <a:ahLst/>
            <a:cxnLst/>
            <a:rect l="l" t="t" r="r" b="b"/>
            <a:pathLst>
              <a:path w="6163309">
                <a:moveTo>
                  <a:pt x="0" y="0"/>
                </a:moveTo>
                <a:lnTo>
                  <a:pt x="6163310" y="0"/>
                </a:lnTo>
              </a:path>
            </a:pathLst>
          </a:custGeom>
          <a:ln w="1015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8103869" y="3417570"/>
            <a:ext cx="0" cy="659130"/>
          </a:xfrm>
          <a:custGeom>
            <a:avLst/>
            <a:gdLst/>
            <a:ahLst/>
            <a:cxnLst/>
            <a:rect l="l" t="t" r="r" b="b"/>
            <a:pathLst>
              <a:path h="659129">
                <a:moveTo>
                  <a:pt x="0" y="0"/>
                </a:moveTo>
                <a:lnTo>
                  <a:pt x="0" y="659129"/>
                </a:lnTo>
              </a:path>
            </a:pathLst>
          </a:custGeom>
          <a:ln w="1015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955800" y="4071620"/>
            <a:ext cx="6142990" cy="0"/>
          </a:xfrm>
          <a:custGeom>
            <a:avLst/>
            <a:gdLst/>
            <a:ahLst/>
            <a:cxnLst/>
            <a:rect l="l" t="t" r="r" b="b"/>
            <a:pathLst>
              <a:path w="6142990">
                <a:moveTo>
                  <a:pt x="0" y="0"/>
                </a:moveTo>
                <a:lnTo>
                  <a:pt x="6142990" y="0"/>
                </a:lnTo>
              </a:path>
            </a:pathLst>
          </a:custGeom>
          <a:ln w="1016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960245" y="3427729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810"/>
                </a:lnTo>
              </a:path>
            </a:pathLst>
          </a:custGeom>
          <a:ln w="888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955800" y="3422650"/>
            <a:ext cx="6142990" cy="0"/>
          </a:xfrm>
          <a:custGeom>
            <a:avLst/>
            <a:gdLst/>
            <a:ahLst/>
            <a:cxnLst/>
            <a:rect l="l" t="t" r="r" b="b"/>
            <a:pathLst>
              <a:path w="6142990">
                <a:moveTo>
                  <a:pt x="0" y="0"/>
                </a:moveTo>
                <a:lnTo>
                  <a:pt x="6142990" y="0"/>
                </a:lnTo>
              </a:path>
            </a:pathLst>
          </a:custGeom>
          <a:ln w="1016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093709" y="3427729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810"/>
                </a:lnTo>
              </a:path>
            </a:pathLst>
          </a:custGeom>
          <a:ln w="1016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964689" y="4061459"/>
            <a:ext cx="6123940" cy="0"/>
          </a:xfrm>
          <a:custGeom>
            <a:avLst/>
            <a:gdLst/>
            <a:ahLst/>
            <a:cxnLst/>
            <a:rect l="l" t="t" r="r" b="b"/>
            <a:pathLst>
              <a:path w="6123940">
                <a:moveTo>
                  <a:pt x="0" y="0"/>
                </a:moveTo>
                <a:lnTo>
                  <a:pt x="6123940" y="0"/>
                </a:lnTo>
              </a:path>
            </a:pathLst>
          </a:custGeom>
          <a:ln w="1016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969770" y="3437890"/>
            <a:ext cx="0" cy="618490"/>
          </a:xfrm>
          <a:custGeom>
            <a:avLst/>
            <a:gdLst/>
            <a:ahLst/>
            <a:cxnLst/>
            <a:rect l="l" t="t" r="r" b="b"/>
            <a:pathLst>
              <a:path h="618489">
                <a:moveTo>
                  <a:pt x="0" y="0"/>
                </a:moveTo>
                <a:lnTo>
                  <a:pt x="0" y="618489"/>
                </a:lnTo>
              </a:path>
            </a:pathLst>
          </a:custGeom>
          <a:ln w="1016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964689" y="3432809"/>
            <a:ext cx="6123940" cy="0"/>
          </a:xfrm>
          <a:custGeom>
            <a:avLst/>
            <a:gdLst/>
            <a:ahLst/>
            <a:cxnLst/>
            <a:rect l="l" t="t" r="r" b="b"/>
            <a:pathLst>
              <a:path w="6123940">
                <a:moveTo>
                  <a:pt x="0" y="0"/>
                </a:moveTo>
                <a:lnTo>
                  <a:pt x="6123940" y="0"/>
                </a:lnTo>
              </a:path>
            </a:pathLst>
          </a:custGeom>
          <a:ln w="1016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083550" y="3437890"/>
            <a:ext cx="0" cy="618490"/>
          </a:xfrm>
          <a:custGeom>
            <a:avLst/>
            <a:gdLst/>
            <a:ahLst/>
            <a:cxnLst/>
            <a:rect l="l" t="t" r="r" b="b"/>
            <a:pathLst>
              <a:path h="618489">
                <a:moveTo>
                  <a:pt x="0" y="0"/>
                </a:moveTo>
                <a:lnTo>
                  <a:pt x="0" y="618490"/>
                </a:lnTo>
              </a:path>
            </a:pathLst>
          </a:custGeom>
          <a:ln w="1015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974850" y="4051300"/>
            <a:ext cx="6103620" cy="0"/>
          </a:xfrm>
          <a:custGeom>
            <a:avLst/>
            <a:gdLst/>
            <a:ahLst/>
            <a:cxnLst/>
            <a:rect l="l" t="t" r="r" b="b"/>
            <a:pathLst>
              <a:path w="6103620">
                <a:moveTo>
                  <a:pt x="0" y="0"/>
                </a:moveTo>
                <a:lnTo>
                  <a:pt x="6103620" y="0"/>
                </a:lnTo>
              </a:path>
            </a:pathLst>
          </a:custGeom>
          <a:ln w="1015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979929" y="3448050"/>
            <a:ext cx="0" cy="598170"/>
          </a:xfrm>
          <a:custGeom>
            <a:avLst/>
            <a:gdLst/>
            <a:ahLst/>
            <a:cxnLst/>
            <a:rect l="l" t="t" r="r" b="b"/>
            <a:pathLst>
              <a:path h="598170">
                <a:moveTo>
                  <a:pt x="0" y="0"/>
                </a:moveTo>
                <a:lnTo>
                  <a:pt x="0" y="598169"/>
                </a:lnTo>
              </a:path>
            </a:pathLst>
          </a:custGeom>
          <a:ln w="1016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974850" y="3442970"/>
            <a:ext cx="6103620" cy="0"/>
          </a:xfrm>
          <a:custGeom>
            <a:avLst/>
            <a:gdLst/>
            <a:ahLst/>
            <a:cxnLst/>
            <a:rect l="l" t="t" r="r" b="b"/>
            <a:pathLst>
              <a:path w="6103620">
                <a:moveTo>
                  <a:pt x="0" y="0"/>
                </a:moveTo>
                <a:lnTo>
                  <a:pt x="6103620" y="0"/>
                </a:lnTo>
              </a:path>
            </a:pathLst>
          </a:custGeom>
          <a:ln w="1016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8073390" y="3448050"/>
            <a:ext cx="0" cy="598170"/>
          </a:xfrm>
          <a:custGeom>
            <a:avLst/>
            <a:gdLst/>
            <a:ahLst/>
            <a:cxnLst/>
            <a:rect l="l" t="t" r="r" b="b"/>
            <a:pathLst>
              <a:path h="598170">
                <a:moveTo>
                  <a:pt x="0" y="0"/>
                </a:moveTo>
                <a:lnTo>
                  <a:pt x="0" y="598169"/>
                </a:lnTo>
              </a:path>
            </a:pathLst>
          </a:custGeom>
          <a:ln w="1016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985010" y="4041140"/>
            <a:ext cx="6083300" cy="0"/>
          </a:xfrm>
          <a:custGeom>
            <a:avLst/>
            <a:gdLst/>
            <a:ahLst/>
            <a:cxnLst/>
            <a:rect l="l" t="t" r="r" b="b"/>
            <a:pathLst>
              <a:path w="6083300">
                <a:moveTo>
                  <a:pt x="0" y="0"/>
                </a:moveTo>
                <a:lnTo>
                  <a:pt x="6083299" y="0"/>
                </a:lnTo>
              </a:path>
            </a:pathLst>
          </a:custGeom>
          <a:ln w="1016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990089" y="345694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20">
                <a:moveTo>
                  <a:pt x="0" y="0"/>
                </a:moveTo>
                <a:lnTo>
                  <a:pt x="0" y="579119"/>
                </a:lnTo>
              </a:path>
            </a:pathLst>
          </a:custGeom>
          <a:ln w="1015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985010" y="3452495"/>
            <a:ext cx="6083300" cy="0"/>
          </a:xfrm>
          <a:custGeom>
            <a:avLst/>
            <a:gdLst/>
            <a:ahLst/>
            <a:cxnLst/>
            <a:rect l="l" t="t" r="r" b="b"/>
            <a:pathLst>
              <a:path w="6083300">
                <a:moveTo>
                  <a:pt x="0" y="0"/>
                </a:moveTo>
                <a:lnTo>
                  <a:pt x="6083299" y="0"/>
                </a:lnTo>
              </a:path>
            </a:pathLst>
          </a:custGeom>
          <a:ln w="888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8063865" y="345694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20">
                <a:moveTo>
                  <a:pt x="0" y="0"/>
                </a:moveTo>
                <a:lnTo>
                  <a:pt x="0" y="579120"/>
                </a:lnTo>
              </a:path>
            </a:pathLst>
          </a:custGeom>
          <a:ln w="888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995170" y="4030979"/>
            <a:ext cx="6064250" cy="0"/>
          </a:xfrm>
          <a:custGeom>
            <a:avLst/>
            <a:gdLst/>
            <a:ahLst/>
            <a:cxnLst/>
            <a:rect l="l" t="t" r="r" b="b"/>
            <a:pathLst>
              <a:path w="6064250">
                <a:moveTo>
                  <a:pt x="0" y="0"/>
                </a:moveTo>
                <a:lnTo>
                  <a:pt x="6064250" y="0"/>
                </a:lnTo>
              </a:path>
            </a:pathLst>
          </a:custGeom>
          <a:ln w="1015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000250" y="3467100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800"/>
                </a:lnTo>
              </a:path>
            </a:pathLst>
          </a:custGeom>
          <a:ln w="1016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995170" y="3462020"/>
            <a:ext cx="6064250" cy="0"/>
          </a:xfrm>
          <a:custGeom>
            <a:avLst/>
            <a:gdLst/>
            <a:ahLst/>
            <a:cxnLst/>
            <a:rect l="l" t="t" r="r" b="b"/>
            <a:pathLst>
              <a:path w="6064250">
                <a:moveTo>
                  <a:pt x="0" y="0"/>
                </a:moveTo>
                <a:lnTo>
                  <a:pt x="6064250" y="0"/>
                </a:lnTo>
              </a:path>
            </a:pathLst>
          </a:custGeom>
          <a:ln w="1016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054340" y="3467100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800"/>
                </a:lnTo>
              </a:path>
            </a:pathLst>
          </a:custGeom>
          <a:ln w="1016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005329" y="4020820"/>
            <a:ext cx="6043930" cy="0"/>
          </a:xfrm>
          <a:custGeom>
            <a:avLst/>
            <a:gdLst/>
            <a:ahLst/>
            <a:cxnLst/>
            <a:rect l="l" t="t" r="r" b="b"/>
            <a:pathLst>
              <a:path w="6043930">
                <a:moveTo>
                  <a:pt x="0" y="0"/>
                </a:moveTo>
                <a:lnTo>
                  <a:pt x="6043930" y="0"/>
                </a:lnTo>
              </a:path>
            </a:pathLst>
          </a:custGeom>
          <a:ln w="1016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010410" y="3477259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8479"/>
                </a:lnTo>
              </a:path>
            </a:pathLst>
          </a:custGeom>
          <a:ln w="1015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005329" y="3472179"/>
            <a:ext cx="6043930" cy="0"/>
          </a:xfrm>
          <a:custGeom>
            <a:avLst/>
            <a:gdLst/>
            <a:ahLst/>
            <a:cxnLst/>
            <a:rect l="l" t="t" r="r" b="b"/>
            <a:pathLst>
              <a:path w="6043930">
                <a:moveTo>
                  <a:pt x="0" y="0"/>
                </a:moveTo>
                <a:lnTo>
                  <a:pt x="6043930" y="0"/>
                </a:lnTo>
              </a:path>
            </a:pathLst>
          </a:custGeom>
          <a:ln w="1016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8044180" y="3477259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8479"/>
                </a:lnTo>
              </a:path>
            </a:pathLst>
          </a:custGeom>
          <a:ln w="1015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015489" y="4010659"/>
            <a:ext cx="6023610" cy="0"/>
          </a:xfrm>
          <a:custGeom>
            <a:avLst/>
            <a:gdLst/>
            <a:ahLst/>
            <a:cxnLst/>
            <a:rect l="l" t="t" r="r" b="b"/>
            <a:pathLst>
              <a:path w="6023609">
                <a:moveTo>
                  <a:pt x="0" y="0"/>
                </a:moveTo>
                <a:lnTo>
                  <a:pt x="6023610" y="0"/>
                </a:lnTo>
              </a:path>
            </a:pathLst>
          </a:custGeom>
          <a:ln w="1016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020570" y="3487420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60"/>
                </a:lnTo>
              </a:path>
            </a:pathLst>
          </a:custGeom>
          <a:ln w="1016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015489" y="3482340"/>
            <a:ext cx="6023610" cy="0"/>
          </a:xfrm>
          <a:custGeom>
            <a:avLst/>
            <a:gdLst/>
            <a:ahLst/>
            <a:cxnLst/>
            <a:rect l="l" t="t" r="r" b="b"/>
            <a:pathLst>
              <a:path w="6023609">
                <a:moveTo>
                  <a:pt x="0" y="0"/>
                </a:moveTo>
                <a:lnTo>
                  <a:pt x="6023610" y="0"/>
                </a:lnTo>
              </a:path>
            </a:pathLst>
          </a:custGeom>
          <a:ln w="1015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8034019" y="3487420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59"/>
                </a:lnTo>
              </a:path>
            </a:pathLst>
          </a:custGeom>
          <a:ln w="1015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025650" y="4001134"/>
            <a:ext cx="6003290" cy="0"/>
          </a:xfrm>
          <a:custGeom>
            <a:avLst/>
            <a:gdLst/>
            <a:ahLst/>
            <a:cxnLst/>
            <a:rect l="l" t="t" r="r" b="b"/>
            <a:pathLst>
              <a:path w="6003290">
                <a:moveTo>
                  <a:pt x="0" y="0"/>
                </a:moveTo>
                <a:lnTo>
                  <a:pt x="6003290" y="0"/>
                </a:lnTo>
              </a:path>
            </a:pathLst>
          </a:custGeom>
          <a:ln w="888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030095" y="3497579"/>
            <a:ext cx="0" cy="499109"/>
          </a:xfrm>
          <a:custGeom>
            <a:avLst/>
            <a:gdLst/>
            <a:ahLst/>
            <a:cxnLst/>
            <a:rect l="l" t="t" r="r" b="b"/>
            <a:pathLst>
              <a:path h="499110">
                <a:moveTo>
                  <a:pt x="0" y="0"/>
                </a:moveTo>
                <a:lnTo>
                  <a:pt x="0" y="499110"/>
                </a:lnTo>
              </a:path>
            </a:pathLst>
          </a:custGeom>
          <a:ln w="888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025650" y="3492500"/>
            <a:ext cx="6003290" cy="0"/>
          </a:xfrm>
          <a:custGeom>
            <a:avLst/>
            <a:gdLst/>
            <a:ahLst/>
            <a:cxnLst/>
            <a:rect l="l" t="t" r="r" b="b"/>
            <a:pathLst>
              <a:path w="6003290">
                <a:moveTo>
                  <a:pt x="0" y="0"/>
                </a:moveTo>
                <a:lnTo>
                  <a:pt x="6003290" y="0"/>
                </a:lnTo>
              </a:path>
            </a:pathLst>
          </a:custGeom>
          <a:ln w="1016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8023859" y="3497579"/>
            <a:ext cx="0" cy="499109"/>
          </a:xfrm>
          <a:custGeom>
            <a:avLst/>
            <a:gdLst/>
            <a:ahLst/>
            <a:cxnLst/>
            <a:rect l="l" t="t" r="r" b="b"/>
            <a:pathLst>
              <a:path h="499110">
                <a:moveTo>
                  <a:pt x="0" y="0"/>
                </a:moveTo>
                <a:lnTo>
                  <a:pt x="0" y="499110"/>
                </a:lnTo>
              </a:path>
            </a:pathLst>
          </a:custGeom>
          <a:ln w="1016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034539" y="3991609"/>
            <a:ext cx="5984240" cy="0"/>
          </a:xfrm>
          <a:custGeom>
            <a:avLst/>
            <a:gdLst/>
            <a:ahLst/>
            <a:cxnLst/>
            <a:rect l="l" t="t" r="r" b="b"/>
            <a:pathLst>
              <a:path w="5984240">
                <a:moveTo>
                  <a:pt x="0" y="0"/>
                </a:moveTo>
                <a:lnTo>
                  <a:pt x="5984240" y="0"/>
                </a:lnTo>
              </a:path>
            </a:pathLst>
          </a:custGeom>
          <a:ln w="1016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039620" y="3507740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1016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034539" y="3502659"/>
            <a:ext cx="5984240" cy="0"/>
          </a:xfrm>
          <a:custGeom>
            <a:avLst/>
            <a:gdLst/>
            <a:ahLst/>
            <a:cxnLst/>
            <a:rect l="l" t="t" r="r" b="b"/>
            <a:pathLst>
              <a:path w="5984240">
                <a:moveTo>
                  <a:pt x="0" y="0"/>
                </a:moveTo>
                <a:lnTo>
                  <a:pt x="5984240" y="0"/>
                </a:lnTo>
              </a:path>
            </a:pathLst>
          </a:custGeom>
          <a:ln w="1016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8013700" y="3507740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90"/>
                </a:lnTo>
              </a:path>
            </a:pathLst>
          </a:custGeom>
          <a:ln w="1015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044700" y="3981450"/>
            <a:ext cx="5963920" cy="0"/>
          </a:xfrm>
          <a:custGeom>
            <a:avLst/>
            <a:gdLst/>
            <a:ahLst/>
            <a:cxnLst/>
            <a:rect l="l" t="t" r="r" b="b"/>
            <a:pathLst>
              <a:path w="5963920">
                <a:moveTo>
                  <a:pt x="0" y="0"/>
                </a:moveTo>
                <a:lnTo>
                  <a:pt x="5963920" y="0"/>
                </a:lnTo>
              </a:path>
            </a:pathLst>
          </a:custGeom>
          <a:ln w="1015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049779" y="3517900"/>
            <a:ext cx="0" cy="458470"/>
          </a:xfrm>
          <a:custGeom>
            <a:avLst/>
            <a:gdLst/>
            <a:ahLst/>
            <a:cxnLst/>
            <a:rect l="l" t="t" r="r" b="b"/>
            <a:pathLst>
              <a:path h="458470">
                <a:moveTo>
                  <a:pt x="0" y="0"/>
                </a:moveTo>
                <a:lnTo>
                  <a:pt x="0" y="458469"/>
                </a:lnTo>
              </a:path>
            </a:pathLst>
          </a:custGeom>
          <a:ln w="1016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044700" y="3512820"/>
            <a:ext cx="5963920" cy="0"/>
          </a:xfrm>
          <a:custGeom>
            <a:avLst/>
            <a:gdLst/>
            <a:ahLst/>
            <a:cxnLst/>
            <a:rect l="l" t="t" r="r" b="b"/>
            <a:pathLst>
              <a:path w="5963920">
                <a:moveTo>
                  <a:pt x="0" y="0"/>
                </a:moveTo>
                <a:lnTo>
                  <a:pt x="5963920" y="0"/>
                </a:lnTo>
              </a:path>
            </a:pathLst>
          </a:custGeom>
          <a:ln w="1016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8003540" y="3517900"/>
            <a:ext cx="0" cy="458470"/>
          </a:xfrm>
          <a:custGeom>
            <a:avLst/>
            <a:gdLst/>
            <a:ahLst/>
            <a:cxnLst/>
            <a:rect l="l" t="t" r="r" b="b"/>
            <a:pathLst>
              <a:path h="458470">
                <a:moveTo>
                  <a:pt x="0" y="0"/>
                </a:moveTo>
                <a:lnTo>
                  <a:pt x="0" y="458469"/>
                </a:lnTo>
              </a:path>
            </a:pathLst>
          </a:custGeom>
          <a:ln w="1016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054860" y="3971290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016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059939" y="3526790"/>
            <a:ext cx="0" cy="439420"/>
          </a:xfrm>
          <a:custGeom>
            <a:avLst/>
            <a:gdLst/>
            <a:ahLst/>
            <a:cxnLst/>
            <a:rect l="l" t="t" r="r" b="b"/>
            <a:pathLst>
              <a:path h="439420">
                <a:moveTo>
                  <a:pt x="0" y="0"/>
                </a:moveTo>
                <a:lnTo>
                  <a:pt x="0" y="439419"/>
                </a:lnTo>
              </a:path>
            </a:pathLst>
          </a:custGeom>
          <a:ln w="1015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054860" y="352234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888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994015" y="3526790"/>
            <a:ext cx="0" cy="439420"/>
          </a:xfrm>
          <a:custGeom>
            <a:avLst/>
            <a:gdLst/>
            <a:ahLst/>
            <a:cxnLst/>
            <a:rect l="l" t="t" r="r" b="b"/>
            <a:pathLst>
              <a:path h="439420">
                <a:moveTo>
                  <a:pt x="0" y="0"/>
                </a:moveTo>
                <a:lnTo>
                  <a:pt x="0" y="439420"/>
                </a:lnTo>
              </a:path>
            </a:pathLst>
          </a:custGeom>
          <a:ln w="888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065020" y="3961129"/>
            <a:ext cx="5924550" cy="0"/>
          </a:xfrm>
          <a:custGeom>
            <a:avLst/>
            <a:gdLst/>
            <a:ahLst/>
            <a:cxnLst/>
            <a:rect l="l" t="t" r="r" b="b"/>
            <a:pathLst>
              <a:path w="5924550">
                <a:moveTo>
                  <a:pt x="0" y="0"/>
                </a:moveTo>
                <a:lnTo>
                  <a:pt x="5924550" y="0"/>
                </a:lnTo>
              </a:path>
            </a:pathLst>
          </a:custGeom>
          <a:ln w="1015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070100" y="353695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1016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065020" y="3531870"/>
            <a:ext cx="5924550" cy="0"/>
          </a:xfrm>
          <a:custGeom>
            <a:avLst/>
            <a:gdLst/>
            <a:ahLst/>
            <a:cxnLst/>
            <a:rect l="l" t="t" r="r" b="b"/>
            <a:pathLst>
              <a:path w="5924550">
                <a:moveTo>
                  <a:pt x="0" y="0"/>
                </a:moveTo>
                <a:lnTo>
                  <a:pt x="5924550" y="0"/>
                </a:lnTo>
              </a:path>
            </a:pathLst>
          </a:custGeom>
          <a:ln w="1016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984490" y="353695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1016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075179" y="3950970"/>
            <a:ext cx="5904230" cy="0"/>
          </a:xfrm>
          <a:custGeom>
            <a:avLst/>
            <a:gdLst/>
            <a:ahLst/>
            <a:cxnLst/>
            <a:rect l="l" t="t" r="r" b="b"/>
            <a:pathLst>
              <a:path w="5904230">
                <a:moveTo>
                  <a:pt x="0" y="0"/>
                </a:moveTo>
                <a:lnTo>
                  <a:pt x="5904230" y="0"/>
                </a:lnTo>
              </a:path>
            </a:pathLst>
          </a:custGeom>
          <a:ln w="1016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080260" y="3547109"/>
            <a:ext cx="0" cy="398780"/>
          </a:xfrm>
          <a:custGeom>
            <a:avLst/>
            <a:gdLst/>
            <a:ahLst/>
            <a:cxnLst/>
            <a:rect l="l" t="t" r="r" b="b"/>
            <a:pathLst>
              <a:path h="398779">
                <a:moveTo>
                  <a:pt x="0" y="0"/>
                </a:moveTo>
                <a:lnTo>
                  <a:pt x="0" y="398779"/>
                </a:lnTo>
              </a:path>
            </a:pathLst>
          </a:custGeom>
          <a:ln w="1015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075179" y="3542029"/>
            <a:ext cx="5904230" cy="0"/>
          </a:xfrm>
          <a:custGeom>
            <a:avLst/>
            <a:gdLst/>
            <a:ahLst/>
            <a:cxnLst/>
            <a:rect l="l" t="t" r="r" b="b"/>
            <a:pathLst>
              <a:path w="5904230">
                <a:moveTo>
                  <a:pt x="0" y="0"/>
                </a:moveTo>
                <a:lnTo>
                  <a:pt x="5904230" y="0"/>
                </a:lnTo>
              </a:path>
            </a:pathLst>
          </a:custGeom>
          <a:ln w="1016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974330" y="3547109"/>
            <a:ext cx="0" cy="398780"/>
          </a:xfrm>
          <a:custGeom>
            <a:avLst/>
            <a:gdLst/>
            <a:ahLst/>
            <a:cxnLst/>
            <a:rect l="l" t="t" r="r" b="b"/>
            <a:pathLst>
              <a:path h="398779">
                <a:moveTo>
                  <a:pt x="0" y="0"/>
                </a:moveTo>
                <a:lnTo>
                  <a:pt x="0" y="398779"/>
                </a:lnTo>
              </a:path>
            </a:pathLst>
          </a:custGeom>
          <a:ln w="1015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085339" y="3940809"/>
            <a:ext cx="5883910" cy="0"/>
          </a:xfrm>
          <a:custGeom>
            <a:avLst/>
            <a:gdLst/>
            <a:ahLst/>
            <a:cxnLst/>
            <a:rect l="l" t="t" r="r" b="b"/>
            <a:pathLst>
              <a:path w="5883909">
                <a:moveTo>
                  <a:pt x="0" y="0"/>
                </a:moveTo>
                <a:lnTo>
                  <a:pt x="5883910" y="0"/>
                </a:lnTo>
              </a:path>
            </a:pathLst>
          </a:custGeom>
          <a:ln w="1016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090420" y="3557270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8460"/>
                </a:lnTo>
              </a:path>
            </a:pathLst>
          </a:custGeom>
          <a:ln w="1016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085339" y="3552190"/>
            <a:ext cx="5883910" cy="0"/>
          </a:xfrm>
          <a:custGeom>
            <a:avLst/>
            <a:gdLst/>
            <a:ahLst/>
            <a:cxnLst/>
            <a:rect l="l" t="t" r="r" b="b"/>
            <a:pathLst>
              <a:path w="5883909">
                <a:moveTo>
                  <a:pt x="0" y="0"/>
                </a:moveTo>
                <a:lnTo>
                  <a:pt x="5883910" y="0"/>
                </a:lnTo>
              </a:path>
            </a:pathLst>
          </a:custGeom>
          <a:ln w="1015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964169" y="3557270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8459"/>
                </a:lnTo>
              </a:path>
            </a:pathLst>
          </a:custGeom>
          <a:ln w="1015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095500" y="3931284"/>
            <a:ext cx="5863590" cy="0"/>
          </a:xfrm>
          <a:custGeom>
            <a:avLst/>
            <a:gdLst/>
            <a:ahLst/>
            <a:cxnLst/>
            <a:rect l="l" t="t" r="r" b="b"/>
            <a:pathLst>
              <a:path w="5863590">
                <a:moveTo>
                  <a:pt x="0" y="0"/>
                </a:moveTo>
                <a:lnTo>
                  <a:pt x="5863590" y="0"/>
                </a:lnTo>
              </a:path>
            </a:pathLst>
          </a:custGeom>
          <a:ln w="888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099945" y="3567429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410"/>
                </a:lnTo>
              </a:path>
            </a:pathLst>
          </a:custGeom>
          <a:ln w="888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095500" y="3562350"/>
            <a:ext cx="5863590" cy="0"/>
          </a:xfrm>
          <a:custGeom>
            <a:avLst/>
            <a:gdLst/>
            <a:ahLst/>
            <a:cxnLst/>
            <a:rect l="l" t="t" r="r" b="b"/>
            <a:pathLst>
              <a:path w="5863590">
                <a:moveTo>
                  <a:pt x="0" y="0"/>
                </a:moveTo>
                <a:lnTo>
                  <a:pt x="5863590" y="0"/>
                </a:lnTo>
              </a:path>
            </a:pathLst>
          </a:custGeom>
          <a:ln w="1016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954009" y="3567429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410"/>
                </a:lnTo>
              </a:path>
            </a:pathLst>
          </a:custGeom>
          <a:ln w="1016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104389" y="3921759"/>
            <a:ext cx="5844540" cy="0"/>
          </a:xfrm>
          <a:custGeom>
            <a:avLst/>
            <a:gdLst/>
            <a:ahLst/>
            <a:cxnLst/>
            <a:rect l="l" t="t" r="r" b="b"/>
            <a:pathLst>
              <a:path w="5844540">
                <a:moveTo>
                  <a:pt x="0" y="0"/>
                </a:moveTo>
                <a:lnTo>
                  <a:pt x="5844540" y="0"/>
                </a:lnTo>
              </a:path>
            </a:pathLst>
          </a:custGeom>
          <a:ln w="1016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109470" y="3577590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89"/>
                </a:lnTo>
              </a:path>
            </a:pathLst>
          </a:custGeom>
          <a:ln w="1016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104389" y="3572509"/>
            <a:ext cx="5844540" cy="0"/>
          </a:xfrm>
          <a:custGeom>
            <a:avLst/>
            <a:gdLst/>
            <a:ahLst/>
            <a:cxnLst/>
            <a:rect l="l" t="t" r="r" b="b"/>
            <a:pathLst>
              <a:path w="5844540">
                <a:moveTo>
                  <a:pt x="0" y="0"/>
                </a:moveTo>
                <a:lnTo>
                  <a:pt x="5844540" y="0"/>
                </a:lnTo>
              </a:path>
            </a:pathLst>
          </a:custGeom>
          <a:ln w="1016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943850" y="3577590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015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114550" y="3911600"/>
            <a:ext cx="5824220" cy="0"/>
          </a:xfrm>
          <a:custGeom>
            <a:avLst/>
            <a:gdLst/>
            <a:ahLst/>
            <a:cxnLst/>
            <a:rect l="l" t="t" r="r" b="b"/>
            <a:pathLst>
              <a:path w="5824220">
                <a:moveTo>
                  <a:pt x="0" y="0"/>
                </a:moveTo>
                <a:lnTo>
                  <a:pt x="5824220" y="0"/>
                </a:lnTo>
              </a:path>
            </a:pathLst>
          </a:custGeom>
          <a:ln w="1015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119629" y="3587750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769"/>
                </a:lnTo>
              </a:path>
            </a:pathLst>
          </a:custGeom>
          <a:ln w="1016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114550" y="3582670"/>
            <a:ext cx="5824220" cy="0"/>
          </a:xfrm>
          <a:custGeom>
            <a:avLst/>
            <a:gdLst/>
            <a:ahLst/>
            <a:cxnLst/>
            <a:rect l="l" t="t" r="r" b="b"/>
            <a:pathLst>
              <a:path w="5824220">
                <a:moveTo>
                  <a:pt x="0" y="0"/>
                </a:moveTo>
                <a:lnTo>
                  <a:pt x="5824220" y="0"/>
                </a:lnTo>
              </a:path>
            </a:pathLst>
          </a:custGeom>
          <a:ln w="1016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933690" y="3587750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769"/>
                </a:lnTo>
              </a:path>
            </a:pathLst>
          </a:custGeom>
          <a:ln w="1016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124710" y="3901440"/>
            <a:ext cx="5803900" cy="0"/>
          </a:xfrm>
          <a:custGeom>
            <a:avLst/>
            <a:gdLst/>
            <a:ahLst/>
            <a:cxnLst/>
            <a:rect l="l" t="t" r="r" b="b"/>
            <a:pathLst>
              <a:path w="5803900">
                <a:moveTo>
                  <a:pt x="0" y="0"/>
                </a:moveTo>
                <a:lnTo>
                  <a:pt x="5803899" y="0"/>
                </a:lnTo>
              </a:path>
            </a:pathLst>
          </a:custGeom>
          <a:ln w="1016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129789" y="3597909"/>
            <a:ext cx="0" cy="298450"/>
          </a:xfrm>
          <a:custGeom>
            <a:avLst/>
            <a:gdLst/>
            <a:ahLst/>
            <a:cxnLst/>
            <a:rect l="l" t="t" r="r" b="b"/>
            <a:pathLst>
              <a:path h="298450">
                <a:moveTo>
                  <a:pt x="0" y="0"/>
                </a:moveTo>
                <a:lnTo>
                  <a:pt x="0" y="298449"/>
                </a:lnTo>
              </a:path>
            </a:pathLst>
          </a:custGeom>
          <a:ln w="1015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124710" y="3592829"/>
            <a:ext cx="5803900" cy="0"/>
          </a:xfrm>
          <a:custGeom>
            <a:avLst/>
            <a:gdLst/>
            <a:ahLst/>
            <a:cxnLst/>
            <a:rect l="l" t="t" r="r" b="b"/>
            <a:pathLst>
              <a:path w="5803900">
                <a:moveTo>
                  <a:pt x="0" y="0"/>
                </a:moveTo>
                <a:lnTo>
                  <a:pt x="5803899" y="0"/>
                </a:lnTo>
              </a:path>
            </a:pathLst>
          </a:custGeom>
          <a:ln w="1016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923530" y="3597909"/>
            <a:ext cx="0" cy="298450"/>
          </a:xfrm>
          <a:custGeom>
            <a:avLst/>
            <a:gdLst/>
            <a:ahLst/>
            <a:cxnLst/>
            <a:rect l="l" t="t" r="r" b="b"/>
            <a:pathLst>
              <a:path h="298450">
                <a:moveTo>
                  <a:pt x="0" y="0"/>
                </a:moveTo>
                <a:lnTo>
                  <a:pt x="0" y="298450"/>
                </a:lnTo>
              </a:path>
            </a:pathLst>
          </a:custGeom>
          <a:ln w="1015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134870" y="3891279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80" y="0"/>
                </a:lnTo>
              </a:path>
            </a:pathLst>
          </a:custGeom>
          <a:ln w="1015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139950" y="36068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1016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134870" y="3602354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80" y="0"/>
                </a:lnTo>
              </a:path>
            </a:pathLst>
          </a:custGeom>
          <a:ln w="888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7914005" y="36068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889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145029" y="3881120"/>
            <a:ext cx="5764530" cy="0"/>
          </a:xfrm>
          <a:custGeom>
            <a:avLst/>
            <a:gdLst/>
            <a:ahLst/>
            <a:cxnLst/>
            <a:rect l="l" t="t" r="r" b="b"/>
            <a:pathLst>
              <a:path w="5764530">
                <a:moveTo>
                  <a:pt x="0" y="0"/>
                </a:moveTo>
                <a:lnTo>
                  <a:pt x="5764530" y="0"/>
                </a:lnTo>
              </a:path>
            </a:pathLst>
          </a:custGeom>
          <a:ln w="1016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150110" y="3616959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80"/>
                </a:lnTo>
              </a:path>
            </a:pathLst>
          </a:custGeom>
          <a:ln w="1015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145029" y="3611879"/>
            <a:ext cx="5764530" cy="0"/>
          </a:xfrm>
          <a:custGeom>
            <a:avLst/>
            <a:gdLst/>
            <a:ahLst/>
            <a:cxnLst/>
            <a:rect l="l" t="t" r="r" b="b"/>
            <a:pathLst>
              <a:path w="5764530">
                <a:moveTo>
                  <a:pt x="0" y="0"/>
                </a:moveTo>
                <a:lnTo>
                  <a:pt x="5764530" y="0"/>
                </a:lnTo>
              </a:path>
            </a:pathLst>
          </a:custGeom>
          <a:ln w="1015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904480" y="3616959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1015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155189" y="3870959"/>
            <a:ext cx="5744210" cy="0"/>
          </a:xfrm>
          <a:custGeom>
            <a:avLst/>
            <a:gdLst/>
            <a:ahLst/>
            <a:cxnLst/>
            <a:rect l="l" t="t" r="r" b="b"/>
            <a:pathLst>
              <a:path w="5744209">
                <a:moveTo>
                  <a:pt x="0" y="0"/>
                </a:moveTo>
                <a:lnTo>
                  <a:pt x="5744210" y="0"/>
                </a:lnTo>
              </a:path>
            </a:pathLst>
          </a:custGeom>
          <a:ln w="1016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160270" y="3627120"/>
            <a:ext cx="0" cy="238760"/>
          </a:xfrm>
          <a:custGeom>
            <a:avLst/>
            <a:gdLst/>
            <a:ahLst/>
            <a:cxnLst/>
            <a:rect l="l" t="t" r="r" b="b"/>
            <a:pathLst>
              <a:path h="238760">
                <a:moveTo>
                  <a:pt x="0" y="0"/>
                </a:moveTo>
                <a:lnTo>
                  <a:pt x="0" y="238759"/>
                </a:lnTo>
              </a:path>
            </a:pathLst>
          </a:custGeom>
          <a:ln w="1016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155189" y="3622040"/>
            <a:ext cx="5744210" cy="0"/>
          </a:xfrm>
          <a:custGeom>
            <a:avLst/>
            <a:gdLst/>
            <a:ahLst/>
            <a:cxnLst/>
            <a:rect l="l" t="t" r="r" b="b"/>
            <a:pathLst>
              <a:path w="5744209">
                <a:moveTo>
                  <a:pt x="0" y="0"/>
                </a:moveTo>
                <a:lnTo>
                  <a:pt x="5744210" y="0"/>
                </a:lnTo>
              </a:path>
            </a:pathLst>
          </a:custGeom>
          <a:ln w="1016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7894319" y="3627120"/>
            <a:ext cx="0" cy="238760"/>
          </a:xfrm>
          <a:custGeom>
            <a:avLst/>
            <a:gdLst/>
            <a:ahLst/>
            <a:cxnLst/>
            <a:rect l="l" t="t" r="r" b="b"/>
            <a:pathLst>
              <a:path h="238760">
                <a:moveTo>
                  <a:pt x="0" y="0"/>
                </a:moveTo>
                <a:lnTo>
                  <a:pt x="0" y="238759"/>
                </a:lnTo>
              </a:path>
            </a:pathLst>
          </a:custGeom>
          <a:ln w="1015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165350" y="3861434"/>
            <a:ext cx="5723890" cy="0"/>
          </a:xfrm>
          <a:custGeom>
            <a:avLst/>
            <a:gdLst/>
            <a:ahLst/>
            <a:cxnLst/>
            <a:rect l="l" t="t" r="r" b="b"/>
            <a:pathLst>
              <a:path w="5723890">
                <a:moveTo>
                  <a:pt x="0" y="0"/>
                </a:moveTo>
                <a:lnTo>
                  <a:pt x="5723890" y="0"/>
                </a:lnTo>
              </a:path>
            </a:pathLst>
          </a:custGeom>
          <a:ln w="888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170429" y="3637279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1016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165350" y="3632200"/>
            <a:ext cx="5723890" cy="0"/>
          </a:xfrm>
          <a:custGeom>
            <a:avLst/>
            <a:gdLst/>
            <a:ahLst/>
            <a:cxnLst/>
            <a:rect l="l" t="t" r="r" b="b"/>
            <a:pathLst>
              <a:path w="5723890">
                <a:moveTo>
                  <a:pt x="0" y="0"/>
                </a:moveTo>
                <a:lnTo>
                  <a:pt x="5723890" y="0"/>
                </a:lnTo>
              </a:path>
            </a:pathLst>
          </a:custGeom>
          <a:ln w="1015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884159" y="3637279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1016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175510" y="3851909"/>
            <a:ext cx="5703570" cy="0"/>
          </a:xfrm>
          <a:custGeom>
            <a:avLst/>
            <a:gdLst/>
            <a:ahLst/>
            <a:cxnLst/>
            <a:rect l="l" t="t" r="r" b="b"/>
            <a:pathLst>
              <a:path w="5703570">
                <a:moveTo>
                  <a:pt x="0" y="0"/>
                </a:moveTo>
                <a:lnTo>
                  <a:pt x="5703570" y="0"/>
                </a:lnTo>
              </a:path>
            </a:pathLst>
          </a:custGeom>
          <a:ln w="1016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179954" y="3647440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89"/>
                </a:lnTo>
              </a:path>
            </a:pathLst>
          </a:custGeom>
          <a:ln w="888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175510" y="3642359"/>
            <a:ext cx="5703570" cy="0"/>
          </a:xfrm>
          <a:custGeom>
            <a:avLst/>
            <a:gdLst/>
            <a:ahLst/>
            <a:cxnLst/>
            <a:rect l="l" t="t" r="r" b="b"/>
            <a:pathLst>
              <a:path w="5703570">
                <a:moveTo>
                  <a:pt x="0" y="0"/>
                </a:moveTo>
                <a:lnTo>
                  <a:pt x="5703570" y="0"/>
                </a:lnTo>
              </a:path>
            </a:pathLst>
          </a:custGeom>
          <a:ln w="1016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874000" y="3647440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1015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184400" y="3841750"/>
            <a:ext cx="5684520" cy="0"/>
          </a:xfrm>
          <a:custGeom>
            <a:avLst/>
            <a:gdLst/>
            <a:ahLst/>
            <a:cxnLst/>
            <a:rect l="l" t="t" r="r" b="b"/>
            <a:pathLst>
              <a:path w="5684520">
                <a:moveTo>
                  <a:pt x="0" y="0"/>
                </a:moveTo>
                <a:lnTo>
                  <a:pt x="5684520" y="0"/>
                </a:lnTo>
              </a:path>
            </a:pathLst>
          </a:custGeom>
          <a:ln w="1015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189479" y="3657600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69"/>
                </a:lnTo>
              </a:path>
            </a:pathLst>
          </a:custGeom>
          <a:ln w="1016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184400" y="3652520"/>
            <a:ext cx="5684520" cy="0"/>
          </a:xfrm>
          <a:custGeom>
            <a:avLst/>
            <a:gdLst/>
            <a:ahLst/>
            <a:cxnLst/>
            <a:rect l="l" t="t" r="r" b="b"/>
            <a:pathLst>
              <a:path w="5684520">
                <a:moveTo>
                  <a:pt x="0" y="0"/>
                </a:moveTo>
                <a:lnTo>
                  <a:pt x="5684520" y="0"/>
                </a:lnTo>
              </a:path>
            </a:pathLst>
          </a:custGeom>
          <a:ln w="1016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7863840" y="3657600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69"/>
                </a:lnTo>
              </a:path>
            </a:pathLst>
          </a:custGeom>
          <a:ln w="1016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194560" y="3831590"/>
            <a:ext cx="5664200" cy="0"/>
          </a:xfrm>
          <a:custGeom>
            <a:avLst/>
            <a:gdLst/>
            <a:ahLst/>
            <a:cxnLst/>
            <a:rect l="l" t="t" r="r" b="b"/>
            <a:pathLst>
              <a:path w="5664200">
                <a:moveTo>
                  <a:pt x="0" y="0"/>
                </a:moveTo>
                <a:lnTo>
                  <a:pt x="5664199" y="0"/>
                </a:lnTo>
              </a:path>
            </a:pathLst>
          </a:custGeom>
          <a:ln w="1016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199639" y="3667759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1015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194560" y="3662679"/>
            <a:ext cx="5664200" cy="0"/>
          </a:xfrm>
          <a:custGeom>
            <a:avLst/>
            <a:gdLst/>
            <a:ahLst/>
            <a:cxnLst/>
            <a:rect l="l" t="t" r="r" b="b"/>
            <a:pathLst>
              <a:path w="5664200">
                <a:moveTo>
                  <a:pt x="0" y="0"/>
                </a:moveTo>
                <a:lnTo>
                  <a:pt x="5664199" y="0"/>
                </a:lnTo>
              </a:path>
            </a:pathLst>
          </a:custGeom>
          <a:ln w="1015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7853680" y="3667759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1015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204720" y="3821429"/>
            <a:ext cx="5643880" cy="0"/>
          </a:xfrm>
          <a:custGeom>
            <a:avLst/>
            <a:gdLst/>
            <a:ahLst/>
            <a:cxnLst/>
            <a:rect l="l" t="t" r="r" b="b"/>
            <a:pathLst>
              <a:path w="5643880">
                <a:moveTo>
                  <a:pt x="0" y="0"/>
                </a:moveTo>
                <a:lnTo>
                  <a:pt x="5643880" y="0"/>
                </a:lnTo>
              </a:path>
            </a:pathLst>
          </a:custGeom>
          <a:ln w="1015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209800" y="367665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1016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204720" y="3672204"/>
            <a:ext cx="5643880" cy="0"/>
          </a:xfrm>
          <a:custGeom>
            <a:avLst/>
            <a:gdLst/>
            <a:ahLst/>
            <a:cxnLst/>
            <a:rect l="l" t="t" r="r" b="b"/>
            <a:pathLst>
              <a:path w="5643880">
                <a:moveTo>
                  <a:pt x="0" y="0"/>
                </a:moveTo>
                <a:lnTo>
                  <a:pt x="5643880" y="0"/>
                </a:lnTo>
              </a:path>
            </a:pathLst>
          </a:custGeom>
          <a:ln w="889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7844155" y="367665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889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214879" y="3811270"/>
            <a:ext cx="5624830" cy="0"/>
          </a:xfrm>
          <a:custGeom>
            <a:avLst/>
            <a:gdLst/>
            <a:ahLst/>
            <a:cxnLst/>
            <a:rect l="l" t="t" r="r" b="b"/>
            <a:pathLst>
              <a:path w="5624830">
                <a:moveTo>
                  <a:pt x="0" y="0"/>
                </a:moveTo>
                <a:lnTo>
                  <a:pt x="5624830" y="0"/>
                </a:lnTo>
              </a:path>
            </a:pathLst>
          </a:custGeom>
          <a:ln w="1016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219960" y="3686809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80"/>
                </a:lnTo>
              </a:path>
            </a:pathLst>
          </a:custGeom>
          <a:ln w="1015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214879" y="3681729"/>
            <a:ext cx="5624830" cy="0"/>
          </a:xfrm>
          <a:custGeom>
            <a:avLst/>
            <a:gdLst/>
            <a:ahLst/>
            <a:cxnLst/>
            <a:rect l="l" t="t" r="r" b="b"/>
            <a:pathLst>
              <a:path w="5624830">
                <a:moveTo>
                  <a:pt x="0" y="0"/>
                </a:moveTo>
                <a:lnTo>
                  <a:pt x="5624830" y="0"/>
                </a:lnTo>
              </a:path>
            </a:pathLst>
          </a:custGeom>
          <a:ln w="1015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7834630" y="3686809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1015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225039" y="3801109"/>
            <a:ext cx="5604510" cy="0"/>
          </a:xfrm>
          <a:custGeom>
            <a:avLst/>
            <a:gdLst/>
            <a:ahLst/>
            <a:cxnLst/>
            <a:rect l="l" t="t" r="r" b="b"/>
            <a:pathLst>
              <a:path w="5604509">
                <a:moveTo>
                  <a:pt x="0" y="0"/>
                </a:moveTo>
                <a:lnTo>
                  <a:pt x="5604510" y="0"/>
                </a:lnTo>
              </a:path>
            </a:pathLst>
          </a:custGeom>
          <a:ln w="1016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230120" y="3696970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1016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225039" y="3691890"/>
            <a:ext cx="5604510" cy="0"/>
          </a:xfrm>
          <a:custGeom>
            <a:avLst/>
            <a:gdLst/>
            <a:ahLst/>
            <a:cxnLst/>
            <a:rect l="l" t="t" r="r" b="b"/>
            <a:pathLst>
              <a:path w="5604509">
                <a:moveTo>
                  <a:pt x="0" y="0"/>
                </a:moveTo>
                <a:lnTo>
                  <a:pt x="5604510" y="0"/>
                </a:lnTo>
              </a:path>
            </a:pathLst>
          </a:custGeom>
          <a:ln w="1016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7824469" y="3696970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1015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235200" y="3790950"/>
            <a:ext cx="5584190" cy="0"/>
          </a:xfrm>
          <a:custGeom>
            <a:avLst/>
            <a:gdLst/>
            <a:ahLst/>
            <a:cxnLst/>
            <a:rect l="l" t="t" r="r" b="b"/>
            <a:pathLst>
              <a:path w="5584190">
                <a:moveTo>
                  <a:pt x="0" y="0"/>
                </a:moveTo>
                <a:lnTo>
                  <a:pt x="5584190" y="0"/>
                </a:lnTo>
              </a:path>
            </a:pathLst>
          </a:custGeom>
          <a:ln w="1015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235200" y="3707129"/>
            <a:ext cx="10160" cy="78740"/>
          </a:xfrm>
          <a:custGeom>
            <a:avLst/>
            <a:gdLst/>
            <a:ahLst/>
            <a:cxnLst/>
            <a:rect l="l" t="t" r="r" b="b"/>
            <a:pathLst>
              <a:path w="10160" h="78739">
                <a:moveTo>
                  <a:pt x="0" y="78740"/>
                </a:moveTo>
                <a:lnTo>
                  <a:pt x="10160" y="78740"/>
                </a:lnTo>
                <a:lnTo>
                  <a:pt x="10160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235200" y="3702050"/>
            <a:ext cx="5584190" cy="0"/>
          </a:xfrm>
          <a:custGeom>
            <a:avLst/>
            <a:gdLst/>
            <a:ahLst/>
            <a:cxnLst/>
            <a:rect l="l" t="t" r="r" b="b"/>
            <a:pathLst>
              <a:path w="5584190">
                <a:moveTo>
                  <a:pt x="0" y="0"/>
                </a:moveTo>
                <a:lnTo>
                  <a:pt x="5584190" y="0"/>
                </a:lnTo>
              </a:path>
            </a:pathLst>
          </a:custGeom>
          <a:ln w="1015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809230" y="3707129"/>
            <a:ext cx="10160" cy="78740"/>
          </a:xfrm>
          <a:custGeom>
            <a:avLst/>
            <a:gdLst/>
            <a:ahLst/>
            <a:cxnLst/>
            <a:rect l="l" t="t" r="r" b="b"/>
            <a:pathLst>
              <a:path w="10159" h="78739">
                <a:moveTo>
                  <a:pt x="10160" y="0"/>
                </a:moveTo>
                <a:lnTo>
                  <a:pt x="0" y="0"/>
                </a:lnTo>
                <a:lnTo>
                  <a:pt x="0" y="78740"/>
                </a:lnTo>
                <a:lnTo>
                  <a:pt x="10160" y="78740"/>
                </a:lnTo>
                <a:lnTo>
                  <a:pt x="10160" y="0"/>
                </a:lnTo>
                <a:close/>
              </a:path>
            </a:pathLst>
          </a:custGeom>
          <a:solidFill>
            <a:srgbClr val="0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245360" y="3781425"/>
            <a:ext cx="5563870" cy="0"/>
          </a:xfrm>
          <a:custGeom>
            <a:avLst/>
            <a:gdLst/>
            <a:ahLst/>
            <a:cxnLst/>
            <a:rect l="l" t="t" r="r" b="b"/>
            <a:pathLst>
              <a:path w="5563870">
                <a:moveTo>
                  <a:pt x="0" y="0"/>
                </a:moveTo>
                <a:lnTo>
                  <a:pt x="5563870" y="0"/>
                </a:lnTo>
              </a:path>
            </a:pathLst>
          </a:custGeom>
          <a:ln w="889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245360" y="3717290"/>
            <a:ext cx="8890" cy="59690"/>
          </a:xfrm>
          <a:custGeom>
            <a:avLst/>
            <a:gdLst/>
            <a:ahLst/>
            <a:cxnLst/>
            <a:rect l="l" t="t" r="r" b="b"/>
            <a:pathLst>
              <a:path w="8889" h="59689">
                <a:moveTo>
                  <a:pt x="0" y="59689"/>
                </a:moveTo>
                <a:lnTo>
                  <a:pt x="8889" y="59689"/>
                </a:lnTo>
                <a:lnTo>
                  <a:pt x="8889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245360" y="3712209"/>
            <a:ext cx="5563870" cy="0"/>
          </a:xfrm>
          <a:custGeom>
            <a:avLst/>
            <a:gdLst/>
            <a:ahLst/>
            <a:cxnLst/>
            <a:rect l="l" t="t" r="r" b="b"/>
            <a:pathLst>
              <a:path w="5563870">
                <a:moveTo>
                  <a:pt x="0" y="0"/>
                </a:moveTo>
                <a:lnTo>
                  <a:pt x="5563870" y="0"/>
                </a:lnTo>
              </a:path>
            </a:pathLst>
          </a:custGeom>
          <a:ln w="1016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7799069" y="3717290"/>
            <a:ext cx="10160" cy="59690"/>
          </a:xfrm>
          <a:custGeom>
            <a:avLst/>
            <a:gdLst/>
            <a:ahLst/>
            <a:cxnLst/>
            <a:rect l="l" t="t" r="r" b="b"/>
            <a:pathLst>
              <a:path w="10159" h="59689">
                <a:moveTo>
                  <a:pt x="10159" y="0"/>
                </a:moveTo>
                <a:lnTo>
                  <a:pt x="0" y="0"/>
                </a:lnTo>
                <a:lnTo>
                  <a:pt x="0" y="59690"/>
                </a:lnTo>
                <a:lnTo>
                  <a:pt x="10159" y="59690"/>
                </a:lnTo>
                <a:lnTo>
                  <a:pt x="10159" y="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254250" y="37719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1015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254250" y="3727450"/>
            <a:ext cx="10160" cy="39370"/>
          </a:xfrm>
          <a:custGeom>
            <a:avLst/>
            <a:gdLst/>
            <a:ahLst/>
            <a:cxnLst/>
            <a:rect l="l" t="t" r="r" b="b"/>
            <a:pathLst>
              <a:path w="10160" h="39370">
                <a:moveTo>
                  <a:pt x="0" y="39369"/>
                </a:moveTo>
                <a:lnTo>
                  <a:pt x="10160" y="39369"/>
                </a:lnTo>
                <a:lnTo>
                  <a:pt x="10160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254250" y="37223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1016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7788909" y="3727450"/>
            <a:ext cx="10160" cy="39370"/>
          </a:xfrm>
          <a:custGeom>
            <a:avLst/>
            <a:gdLst/>
            <a:ahLst/>
            <a:cxnLst/>
            <a:rect l="l" t="t" r="r" b="b"/>
            <a:pathLst>
              <a:path w="10159" h="39370">
                <a:moveTo>
                  <a:pt x="10160" y="0"/>
                </a:moveTo>
                <a:lnTo>
                  <a:pt x="0" y="0"/>
                </a:lnTo>
                <a:lnTo>
                  <a:pt x="0" y="39369"/>
                </a:lnTo>
                <a:lnTo>
                  <a:pt x="10160" y="39369"/>
                </a:lnTo>
                <a:lnTo>
                  <a:pt x="10160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264410" y="3761740"/>
            <a:ext cx="5524500" cy="0"/>
          </a:xfrm>
          <a:custGeom>
            <a:avLst/>
            <a:gdLst/>
            <a:ahLst/>
            <a:cxnLst/>
            <a:rect l="l" t="t" r="r" b="b"/>
            <a:pathLst>
              <a:path w="5524500">
                <a:moveTo>
                  <a:pt x="0" y="0"/>
                </a:moveTo>
                <a:lnTo>
                  <a:pt x="5524499" y="0"/>
                </a:lnTo>
              </a:path>
            </a:pathLst>
          </a:custGeom>
          <a:ln w="1016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264410" y="3737609"/>
            <a:ext cx="10160" cy="19050"/>
          </a:xfrm>
          <a:custGeom>
            <a:avLst/>
            <a:gdLst/>
            <a:ahLst/>
            <a:cxnLst/>
            <a:rect l="l" t="t" r="r" b="b"/>
            <a:pathLst>
              <a:path w="10160" h="19050">
                <a:moveTo>
                  <a:pt x="0" y="19050"/>
                </a:moveTo>
                <a:lnTo>
                  <a:pt x="10159" y="19050"/>
                </a:lnTo>
                <a:lnTo>
                  <a:pt x="1015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264410" y="3732529"/>
            <a:ext cx="5524500" cy="0"/>
          </a:xfrm>
          <a:custGeom>
            <a:avLst/>
            <a:gdLst/>
            <a:ahLst/>
            <a:cxnLst/>
            <a:rect l="l" t="t" r="r" b="b"/>
            <a:pathLst>
              <a:path w="5524500">
                <a:moveTo>
                  <a:pt x="0" y="0"/>
                </a:moveTo>
                <a:lnTo>
                  <a:pt x="5524499" y="0"/>
                </a:lnTo>
              </a:path>
            </a:pathLst>
          </a:custGeom>
          <a:ln w="1015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7778750" y="3737609"/>
            <a:ext cx="10160" cy="19050"/>
          </a:xfrm>
          <a:custGeom>
            <a:avLst/>
            <a:gdLst/>
            <a:ahLst/>
            <a:cxnLst/>
            <a:rect l="l" t="t" r="r" b="b"/>
            <a:pathLst>
              <a:path w="10159" h="19050">
                <a:moveTo>
                  <a:pt x="10159" y="0"/>
                </a:moveTo>
                <a:lnTo>
                  <a:pt x="0" y="0"/>
                </a:lnTo>
                <a:lnTo>
                  <a:pt x="0" y="19050"/>
                </a:lnTo>
                <a:lnTo>
                  <a:pt x="10159" y="19050"/>
                </a:lnTo>
                <a:lnTo>
                  <a:pt x="10159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736089" y="3199129"/>
            <a:ext cx="6582409" cy="1096010"/>
          </a:xfrm>
          <a:custGeom>
            <a:avLst/>
            <a:gdLst/>
            <a:ahLst/>
            <a:cxnLst/>
            <a:rect l="l" t="t" r="r" b="b"/>
            <a:pathLst>
              <a:path w="6582409" h="1096010">
                <a:moveTo>
                  <a:pt x="3290570" y="1096010"/>
                </a:moveTo>
                <a:lnTo>
                  <a:pt x="0" y="1096010"/>
                </a:lnTo>
                <a:lnTo>
                  <a:pt x="0" y="0"/>
                </a:lnTo>
                <a:lnTo>
                  <a:pt x="6582409" y="0"/>
                </a:lnTo>
                <a:lnTo>
                  <a:pt x="6582409" y="1096010"/>
                </a:lnTo>
                <a:lnTo>
                  <a:pt x="3290570" y="109601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736089" y="6120129"/>
            <a:ext cx="6582409" cy="0"/>
          </a:xfrm>
          <a:custGeom>
            <a:avLst/>
            <a:gdLst/>
            <a:ahLst/>
            <a:cxnLst/>
            <a:rect l="l" t="t" r="r" b="b"/>
            <a:pathLst>
              <a:path w="6582409">
                <a:moveTo>
                  <a:pt x="0" y="0"/>
                </a:moveTo>
                <a:lnTo>
                  <a:pt x="6582409" y="0"/>
                </a:lnTo>
              </a:path>
            </a:pathLst>
          </a:custGeom>
          <a:ln w="1015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740535" y="4579620"/>
            <a:ext cx="0" cy="1535430"/>
          </a:xfrm>
          <a:custGeom>
            <a:avLst/>
            <a:gdLst/>
            <a:ahLst/>
            <a:cxnLst/>
            <a:rect l="l" t="t" r="r" b="b"/>
            <a:pathLst>
              <a:path h="1535429">
                <a:moveTo>
                  <a:pt x="0" y="0"/>
                </a:moveTo>
                <a:lnTo>
                  <a:pt x="0" y="1535429"/>
                </a:lnTo>
              </a:path>
            </a:pathLst>
          </a:custGeom>
          <a:ln w="889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736089" y="4574540"/>
            <a:ext cx="6582409" cy="0"/>
          </a:xfrm>
          <a:custGeom>
            <a:avLst/>
            <a:gdLst/>
            <a:ahLst/>
            <a:cxnLst/>
            <a:rect l="l" t="t" r="r" b="b"/>
            <a:pathLst>
              <a:path w="6582409">
                <a:moveTo>
                  <a:pt x="0" y="0"/>
                </a:moveTo>
                <a:lnTo>
                  <a:pt x="6582409" y="0"/>
                </a:lnTo>
              </a:path>
            </a:pathLst>
          </a:custGeom>
          <a:ln w="1016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8313419" y="4579620"/>
            <a:ext cx="0" cy="1535430"/>
          </a:xfrm>
          <a:custGeom>
            <a:avLst/>
            <a:gdLst/>
            <a:ahLst/>
            <a:cxnLst/>
            <a:rect l="l" t="t" r="r" b="b"/>
            <a:pathLst>
              <a:path h="1535429">
                <a:moveTo>
                  <a:pt x="0" y="0"/>
                </a:moveTo>
                <a:lnTo>
                  <a:pt x="0" y="1535429"/>
                </a:lnTo>
              </a:path>
            </a:pathLst>
          </a:custGeom>
          <a:ln w="1015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744979" y="6110604"/>
            <a:ext cx="6563359" cy="0"/>
          </a:xfrm>
          <a:custGeom>
            <a:avLst/>
            <a:gdLst/>
            <a:ahLst/>
            <a:cxnLst/>
            <a:rect l="l" t="t" r="r" b="b"/>
            <a:pathLst>
              <a:path w="6563359">
                <a:moveTo>
                  <a:pt x="0" y="0"/>
                </a:moveTo>
                <a:lnTo>
                  <a:pt x="6563360" y="0"/>
                </a:lnTo>
              </a:path>
            </a:pathLst>
          </a:custGeom>
          <a:ln w="889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750060" y="4588509"/>
            <a:ext cx="0" cy="1517650"/>
          </a:xfrm>
          <a:custGeom>
            <a:avLst/>
            <a:gdLst/>
            <a:ahLst/>
            <a:cxnLst/>
            <a:rect l="l" t="t" r="r" b="b"/>
            <a:pathLst>
              <a:path h="1517650">
                <a:moveTo>
                  <a:pt x="0" y="0"/>
                </a:moveTo>
                <a:lnTo>
                  <a:pt x="0" y="1517650"/>
                </a:lnTo>
              </a:path>
            </a:pathLst>
          </a:custGeom>
          <a:ln w="10159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744979" y="4584065"/>
            <a:ext cx="6563359" cy="0"/>
          </a:xfrm>
          <a:custGeom>
            <a:avLst/>
            <a:gdLst/>
            <a:ahLst/>
            <a:cxnLst/>
            <a:rect l="l" t="t" r="r" b="b"/>
            <a:pathLst>
              <a:path w="6563359">
                <a:moveTo>
                  <a:pt x="0" y="0"/>
                </a:moveTo>
                <a:lnTo>
                  <a:pt x="6563360" y="0"/>
                </a:lnTo>
              </a:path>
            </a:pathLst>
          </a:custGeom>
          <a:ln w="8889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8303894" y="4588509"/>
            <a:ext cx="0" cy="1517650"/>
          </a:xfrm>
          <a:custGeom>
            <a:avLst/>
            <a:gdLst/>
            <a:ahLst/>
            <a:cxnLst/>
            <a:rect l="l" t="t" r="r" b="b"/>
            <a:pathLst>
              <a:path h="1517650">
                <a:moveTo>
                  <a:pt x="0" y="0"/>
                </a:moveTo>
                <a:lnTo>
                  <a:pt x="0" y="1517649"/>
                </a:lnTo>
              </a:path>
            </a:pathLst>
          </a:custGeom>
          <a:ln w="889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755139" y="6101079"/>
            <a:ext cx="6544309" cy="0"/>
          </a:xfrm>
          <a:custGeom>
            <a:avLst/>
            <a:gdLst/>
            <a:ahLst/>
            <a:cxnLst/>
            <a:rect l="l" t="t" r="r" b="b"/>
            <a:pathLst>
              <a:path w="6544309">
                <a:moveTo>
                  <a:pt x="0" y="0"/>
                </a:moveTo>
                <a:lnTo>
                  <a:pt x="6544309" y="0"/>
                </a:lnTo>
              </a:path>
            </a:pathLst>
          </a:custGeom>
          <a:ln w="1015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759585" y="4597400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889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755139" y="4592954"/>
            <a:ext cx="6544309" cy="0"/>
          </a:xfrm>
          <a:custGeom>
            <a:avLst/>
            <a:gdLst/>
            <a:ahLst/>
            <a:cxnLst/>
            <a:rect l="l" t="t" r="r" b="b"/>
            <a:pathLst>
              <a:path w="6544309">
                <a:moveTo>
                  <a:pt x="0" y="0"/>
                </a:moveTo>
                <a:lnTo>
                  <a:pt x="6544309" y="0"/>
                </a:lnTo>
              </a:path>
            </a:pathLst>
          </a:custGeom>
          <a:ln w="889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8295005" y="4597400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889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764029" y="6091554"/>
            <a:ext cx="6526530" cy="0"/>
          </a:xfrm>
          <a:custGeom>
            <a:avLst/>
            <a:gdLst/>
            <a:ahLst/>
            <a:cxnLst/>
            <a:rect l="l" t="t" r="r" b="b"/>
            <a:pathLst>
              <a:path w="6526530">
                <a:moveTo>
                  <a:pt x="0" y="0"/>
                </a:moveTo>
                <a:lnTo>
                  <a:pt x="6526530" y="0"/>
                </a:lnTo>
              </a:path>
            </a:pathLst>
          </a:custGeom>
          <a:ln w="889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768475" y="4607559"/>
            <a:ext cx="0" cy="1479550"/>
          </a:xfrm>
          <a:custGeom>
            <a:avLst/>
            <a:gdLst/>
            <a:ahLst/>
            <a:cxnLst/>
            <a:rect l="l" t="t" r="r" b="b"/>
            <a:pathLst>
              <a:path h="1479550">
                <a:moveTo>
                  <a:pt x="0" y="0"/>
                </a:moveTo>
                <a:lnTo>
                  <a:pt x="0" y="1479550"/>
                </a:lnTo>
              </a:path>
            </a:pathLst>
          </a:custGeom>
          <a:ln w="8889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764029" y="4602479"/>
            <a:ext cx="6526530" cy="0"/>
          </a:xfrm>
          <a:custGeom>
            <a:avLst/>
            <a:gdLst/>
            <a:ahLst/>
            <a:cxnLst/>
            <a:rect l="l" t="t" r="r" b="b"/>
            <a:pathLst>
              <a:path w="6526530">
                <a:moveTo>
                  <a:pt x="0" y="0"/>
                </a:moveTo>
                <a:lnTo>
                  <a:pt x="6526530" y="0"/>
                </a:lnTo>
              </a:path>
            </a:pathLst>
          </a:custGeom>
          <a:ln w="10159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285480" y="4607559"/>
            <a:ext cx="0" cy="1479550"/>
          </a:xfrm>
          <a:custGeom>
            <a:avLst/>
            <a:gdLst/>
            <a:ahLst/>
            <a:cxnLst/>
            <a:rect l="l" t="t" r="r" b="b"/>
            <a:pathLst>
              <a:path h="1479550">
                <a:moveTo>
                  <a:pt x="0" y="0"/>
                </a:moveTo>
                <a:lnTo>
                  <a:pt x="0" y="1479550"/>
                </a:lnTo>
              </a:path>
            </a:pathLst>
          </a:custGeom>
          <a:ln w="10159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772920" y="6082029"/>
            <a:ext cx="6507480" cy="0"/>
          </a:xfrm>
          <a:custGeom>
            <a:avLst/>
            <a:gdLst/>
            <a:ahLst/>
            <a:cxnLst/>
            <a:rect l="l" t="t" r="r" b="b"/>
            <a:pathLst>
              <a:path w="6507480">
                <a:moveTo>
                  <a:pt x="0" y="0"/>
                </a:moveTo>
                <a:lnTo>
                  <a:pt x="6507480" y="0"/>
                </a:lnTo>
              </a:path>
            </a:pathLst>
          </a:custGeom>
          <a:ln w="1015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778000" y="4616450"/>
            <a:ext cx="0" cy="146050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500"/>
                </a:lnTo>
              </a:path>
            </a:pathLst>
          </a:custGeom>
          <a:ln w="1016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772920" y="4612004"/>
            <a:ext cx="6507480" cy="0"/>
          </a:xfrm>
          <a:custGeom>
            <a:avLst/>
            <a:gdLst/>
            <a:ahLst/>
            <a:cxnLst/>
            <a:rect l="l" t="t" r="r" b="b"/>
            <a:pathLst>
              <a:path w="6507480">
                <a:moveTo>
                  <a:pt x="0" y="0"/>
                </a:moveTo>
                <a:lnTo>
                  <a:pt x="6507480" y="0"/>
                </a:lnTo>
              </a:path>
            </a:pathLst>
          </a:custGeom>
          <a:ln w="889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275955" y="4616450"/>
            <a:ext cx="0" cy="146050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500"/>
                </a:lnTo>
              </a:path>
            </a:pathLst>
          </a:custGeom>
          <a:ln w="889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783079" y="6072504"/>
            <a:ext cx="6488430" cy="0"/>
          </a:xfrm>
          <a:custGeom>
            <a:avLst/>
            <a:gdLst/>
            <a:ahLst/>
            <a:cxnLst/>
            <a:rect l="l" t="t" r="r" b="b"/>
            <a:pathLst>
              <a:path w="6488430">
                <a:moveTo>
                  <a:pt x="0" y="0"/>
                </a:moveTo>
                <a:lnTo>
                  <a:pt x="6488430" y="0"/>
                </a:lnTo>
              </a:path>
            </a:pathLst>
          </a:custGeom>
          <a:ln w="889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787525" y="462660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8889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783079" y="4621529"/>
            <a:ext cx="6488430" cy="0"/>
          </a:xfrm>
          <a:custGeom>
            <a:avLst/>
            <a:gdLst/>
            <a:ahLst/>
            <a:cxnLst/>
            <a:rect l="l" t="t" r="r" b="b"/>
            <a:pathLst>
              <a:path w="6488430">
                <a:moveTo>
                  <a:pt x="0" y="0"/>
                </a:moveTo>
                <a:lnTo>
                  <a:pt x="6488430" y="0"/>
                </a:lnTo>
              </a:path>
            </a:pathLst>
          </a:custGeom>
          <a:ln w="10159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8267065" y="462660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49"/>
                </a:lnTo>
              </a:path>
            </a:pathLst>
          </a:custGeom>
          <a:ln w="8889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791970" y="6063615"/>
            <a:ext cx="6470650" cy="0"/>
          </a:xfrm>
          <a:custGeom>
            <a:avLst/>
            <a:gdLst/>
            <a:ahLst/>
            <a:cxnLst/>
            <a:rect l="l" t="t" r="r" b="b"/>
            <a:pathLst>
              <a:path w="6470650">
                <a:moveTo>
                  <a:pt x="0" y="0"/>
                </a:moveTo>
                <a:lnTo>
                  <a:pt x="6470650" y="0"/>
                </a:lnTo>
              </a:path>
            </a:pathLst>
          </a:custGeom>
          <a:ln w="889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796414" y="4635500"/>
            <a:ext cx="0" cy="1423670"/>
          </a:xfrm>
          <a:custGeom>
            <a:avLst/>
            <a:gdLst/>
            <a:ahLst/>
            <a:cxnLst/>
            <a:rect l="l" t="t" r="r" b="b"/>
            <a:pathLst>
              <a:path h="1423670">
                <a:moveTo>
                  <a:pt x="0" y="0"/>
                </a:moveTo>
                <a:lnTo>
                  <a:pt x="0" y="1423670"/>
                </a:lnTo>
              </a:path>
            </a:pathLst>
          </a:custGeom>
          <a:ln w="889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791970" y="4631054"/>
            <a:ext cx="6470650" cy="0"/>
          </a:xfrm>
          <a:custGeom>
            <a:avLst/>
            <a:gdLst/>
            <a:ahLst/>
            <a:cxnLst/>
            <a:rect l="l" t="t" r="r" b="b"/>
            <a:pathLst>
              <a:path w="6470650">
                <a:moveTo>
                  <a:pt x="0" y="0"/>
                </a:moveTo>
                <a:lnTo>
                  <a:pt x="6470650" y="0"/>
                </a:lnTo>
              </a:path>
            </a:pathLst>
          </a:custGeom>
          <a:ln w="889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8257540" y="4635500"/>
            <a:ext cx="0" cy="1423670"/>
          </a:xfrm>
          <a:custGeom>
            <a:avLst/>
            <a:gdLst/>
            <a:ahLst/>
            <a:cxnLst/>
            <a:rect l="l" t="t" r="r" b="b"/>
            <a:pathLst>
              <a:path h="1423670">
                <a:moveTo>
                  <a:pt x="0" y="0"/>
                </a:moveTo>
                <a:lnTo>
                  <a:pt x="0" y="1423670"/>
                </a:lnTo>
              </a:path>
            </a:pathLst>
          </a:custGeom>
          <a:ln w="1016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800860" y="6054090"/>
            <a:ext cx="6451600" cy="0"/>
          </a:xfrm>
          <a:custGeom>
            <a:avLst/>
            <a:gdLst/>
            <a:ahLst/>
            <a:cxnLst/>
            <a:rect l="l" t="t" r="r" b="b"/>
            <a:pathLst>
              <a:path w="6451600">
                <a:moveTo>
                  <a:pt x="0" y="0"/>
                </a:moveTo>
                <a:lnTo>
                  <a:pt x="6451599" y="0"/>
                </a:lnTo>
              </a:path>
            </a:pathLst>
          </a:custGeom>
          <a:ln w="10159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805939" y="4644390"/>
            <a:ext cx="0" cy="1404620"/>
          </a:xfrm>
          <a:custGeom>
            <a:avLst/>
            <a:gdLst/>
            <a:ahLst/>
            <a:cxnLst/>
            <a:rect l="l" t="t" r="r" b="b"/>
            <a:pathLst>
              <a:path h="1404620">
                <a:moveTo>
                  <a:pt x="0" y="0"/>
                </a:moveTo>
                <a:lnTo>
                  <a:pt x="0" y="1404620"/>
                </a:lnTo>
              </a:path>
            </a:pathLst>
          </a:custGeom>
          <a:ln w="10159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800860" y="4639945"/>
            <a:ext cx="6451600" cy="0"/>
          </a:xfrm>
          <a:custGeom>
            <a:avLst/>
            <a:gdLst/>
            <a:ahLst/>
            <a:cxnLst/>
            <a:rect l="l" t="t" r="r" b="b"/>
            <a:pathLst>
              <a:path w="6451600">
                <a:moveTo>
                  <a:pt x="0" y="0"/>
                </a:moveTo>
                <a:lnTo>
                  <a:pt x="6451599" y="0"/>
                </a:lnTo>
              </a:path>
            </a:pathLst>
          </a:custGeom>
          <a:ln w="8889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8248015" y="4644390"/>
            <a:ext cx="0" cy="1404620"/>
          </a:xfrm>
          <a:custGeom>
            <a:avLst/>
            <a:gdLst/>
            <a:ahLst/>
            <a:cxnLst/>
            <a:rect l="l" t="t" r="r" b="b"/>
            <a:pathLst>
              <a:path h="1404620">
                <a:moveTo>
                  <a:pt x="0" y="0"/>
                </a:moveTo>
                <a:lnTo>
                  <a:pt x="0" y="1404620"/>
                </a:lnTo>
              </a:path>
            </a:pathLst>
          </a:custGeom>
          <a:ln w="8889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811020" y="6044565"/>
            <a:ext cx="6432550" cy="0"/>
          </a:xfrm>
          <a:custGeom>
            <a:avLst/>
            <a:gdLst/>
            <a:ahLst/>
            <a:cxnLst/>
            <a:rect l="l" t="t" r="r" b="b"/>
            <a:pathLst>
              <a:path w="6432550">
                <a:moveTo>
                  <a:pt x="0" y="0"/>
                </a:moveTo>
                <a:lnTo>
                  <a:pt x="6432550" y="0"/>
                </a:lnTo>
              </a:path>
            </a:pathLst>
          </a:custGeom>
          <a:ln w="889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815464" y="465455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889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811020" y="4649470"/>
            <a:ext cx="6432550" cy="0"/>
          </a:xfrm>
          <a:custGeom>
            <a:avLst/>
            <a:gdLst/>
            <a:ahLst/>
            <a:cxnLst/>
            <a:rect l="l" t="t" r="r" b="b"/>
            <a:pathLst>
              <a:path w="6432550">
                <a:moveTo>
                  <a:pt x="0" y="0"/>
                </a:moveTo>
                <a:lnTo>
                  <a:pt x="6432550" y="0"/>
                </a:lnTo>
              </a:path>
            </a:pathLst>
          </a:custGeom>
          <a:ln w="1016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8238490" y="465455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016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819910" y="6035675"/>
            <a:ext cx="6413500" cy="0"/>
          </a:xfrm>
          <a:custGeom>
            <a:avLst/>
            <a:gdLst/>
            <a:ahLst/>
            <a:cxnLst/>
            <a:rect l="l" t="t" r="r" b="b"/>
            <a:pathLst>
              <a:path w="6413500">
                <a:moveTo>
                  <a:pt x="0" y="0"/>
                </a:moveTo>
                <a:lnTo>
                  <a:pt x="6413499" y="0"/>
                </a:lnTo>
              </a:path>
            </a:pathLst>
          </a:custGeom>
          <a:ln w="889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824989" y="4663440"/>
            <a:ext cx="0" cy="1367790"/>
          </a:xfrm>
          <a:custGeom>
            <a:avLst/>
            <a:gdLst/>
            <a:ahLst/>
            <a:cxnLst/>
            <a:rect l="l" t="t" r="r" b="b"/>
            <a:pathLst>
              <a:path h="1367789">
                <a:moveTo>
                  <a:pt x="0" y="0"/>
                </a:moveTo>
                <a:lnTo>
                  <a:pt x="0" y="1367790"/>
                </a:lnTo>
              </a:path>
            </a:pathLst>
          </a:custGeom>
          <a:ln w="10159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819910" y="4658995"/>
            <a:ext cx="6413500" cy="0"/>
          </a:xfrm>
          <a:custGeom>
            <a:avLst/>
            <a:gdLst/>
            <a:ahLst/>
            <a:cxnLst/>
            <a:rect l="l" t="t" r="r" b="b"/>
            <a:pathLst>
              <a:path w="6413500">
                <a:moveTo>
                  <a:pt x="0" y="0"/>
                </a:moveTo>
                <a:lnTo>
                  <a:pt x="6413499" y="0"/>
                </a:lnTo>
              </a:path>
            </a:pathLst>
          </a:custGeom>
          <a:ln w="8889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8228965" y="4663440"/>
            <a:ext cx="0" cy="1367790"/>
          </a:xfrm>
          <a:custGeom>
            <a:avLst/>
            <a:gdLst/>
            <a:ahLst/>
            <a:cxnLst/>
            <a:rect l="l" t="t" r="r" b="b"/>
            <a:pathLst>
              <a:path h="1367789">
                <a:moveTo>
                  <a:pt x="0" y="0"/>
                </a:moveTo>
                <a:lnTo>
                  <a:pt x="0" y="1367790"/>
                </a:lnTo>
              </a:path>
            </a:pathLst>
          </a:custGeom>
          <a:ln w="8889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830070" y="6026150"/>
            <a:ext cx="6394450" cy="0"/>
          </a:xfrm>
          <a:custGeom>
            <a:avLst/>
            <a:gdLst/>
            <a:ahLst/>
            <a:cxnLst/>
            <a:rect l="l" t="t" r="r" b="b"/>
            <a:pathLst>
              <a:path w="6394450">
                <a:moveTo>
                  <a:pt x="0" y="0"/>
                </a:moveTo>
                <a:lnTo>
                  <a:pt x="6394450" y="0"/>
                </a:lnTo>
              </a:path>
            </a:pathLst>
          </a:custGeom>
          <a:ln w="1015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834514" y="4672329"/>
            <a:ext cx="0" cy="1348740"/>
          </a:xfrm>
          <a:custGeom>
            <a:avLst/>
            <a:gdLst/>
            <a:ahLst/>
            <a:cxnLst/>
            <a:rect l="l" t="t" r="r" b="b"/>
            <a:pathLst>
              <a:path h="1348739">
                <a:moveTo>
                  <a:pt x="0" y="0"/>
                </a:moveTo>
                <a:lnTo>
                  <a:pt x="0" y="1348740"/>
                </a:lnTo>
              </a:path>
            </a:pathLst>
          </a:custGeom>
          <a:ln w="889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830070" y="4667884"/>
            <a:ext cx="6394450" cy="0"/>
          </a:xfrm>
          <a:custGeom>
            <a:avLst/>
            <a:gdLst/>
            <a:ahLst/>
            <a:cxnLst/>
            <a:rect l="l" t="t" r="r" b="b"/>
            <a:pathLst>
              <a:path w="6394450">
                <a:moveTo>
                  <a:pt x="0" y="0"/>
                </a:moveTo>
                <a:lnTo>
                  <a:pt x="6394450" y="0"/>
                </a:lnTo>
              </a:path>
            </a:pathLst>
          </a:custGeom>
          <a:ln w="888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8220075" y="4672329"/>
            <a:ext cx="0" cy="1348740"/>
          </a:xfrm>
          <a:custGeom>
            <a:avLst/>
            <a:gdLst/>
            <a:ahLst/>
            <a:cxnLst/>
            <a:rect l="l" t="t" r="r" b="b"/>
            <a:pathLst>
              <a:path h="1348739">
                <a:moveTo>
                  <a:pt x="0" y="0"/>
                </a:moveTo>
                <a:lnTo>
                  <a:pt x="0" y="1348740"/>
                </a:lnTo>
              </a:path>
            </a:pathLst>
          </a:custGeom>
          <a:ln w="889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838960" y="6016625"/>
            <a:ext cx="6376670" cy="0"/>
          </a:xfrm>
          <a:custGeom>
            <a:avLst/>
            <a:gdLst/>
            <a:ahLst/>
            <a:cxnLst/>
            <a:rect l="l" t="t" r="r" b="b"/>
            <a:pathLst>
              <a:path w="6376670">
                <a:moveTo>
                  <a:pt x="0" y="0"/>
                </a:moveTo>
                <a:lnTo>
                  <a:pt x="6376670" y="0"/>
                </a:lnTo>
              </a:path>
            </a:pathLst>
          </a:custGeom>
          <a:ln w="889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843404" y="4682490"/>
            <a:ext cx="0" cy="1329690"/>
          </a:xfrm>
          <a:custGeom>
            <a:avLst/>
            <a:gdLst/>
            <a:ahLst/>
            <a:cxnLst/>
            <a:rect l="l" t="t" r="r" b="b"/>
            <a:pathLst>
              <a:path h="1329689">
                <a:moveTo>
                  <a:pt x="0" y="0"/>
                </a:moveTo>
                <a:lnTo>
                  <a:pt x="0" y="1329690"/>
                </a:lnTo>
              </a:path>
            </a:pathLst>
          </a:custGeom>
          <a:ln w="8889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838960" y="4677409"/>
            <a:ext cx="6376670" cy="0"/>
          </a:xfrm>
          <a:custGeom>
            <a:avLst/>
            <a:gdLst/>
            <a:ahLst/>
            <a:cxnLst/>
            <a:rect l="l" t="t" r="r" b="b"/>
            <a:pathLst>
              <a:path w="6376670">
                <a:moveTo>
                  <a:pt x="0" y="0"/>
                </a:moveTo>
                <a:lnTo>
                  <a:pt x="6376670" y="0"/>
                </a:lnTo>
              </a:path>
            </a:pathLst>
          </a:custGeom>
          <a:ln w="1016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8210550" y="4682490"/>
            <a:ext cx="0" cy="1329690"/>
          </a:xfrm>
          <a:custGeom>
            <a:avLst/>
            <a:gdLst/>
            <a:ahLst/>
            <a:cxnLst/>
            <a:rect l="l" t="t" r="r" b="b"/>
            <a:pathLst>
              <a:path h="1329689">
                <a:moveTo>
                  <a:pt x="0" y="0"/>
                </a:moveTo>
                <a:lnTo>
                  <a:pt x="0" y="1329690"/>
                </a:lnTo>
              </a:path>
            </a:pathLst>
          </a:custGeom>
          <a:ln w="10159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847850" y="6007100"/>
            <a:ext cx="6357620" cy="0"/>
          </a:xfrm>
          <a:custGeom>
            <a:avLst/>
            <a:gdLst/>
            <a:ahLst/>
            <a:cxnLst/>
            <a:rect l="l" t="t" r="r" b="b"/>
            <a:pathLst>
              <a:path w="6357620">
                <a:moveTo>
                  <a:pt x="0" y="0"/>
                </a:moveTo>
                <a:lnTo>
                  <a:pt x="6357620" y="0"/>
                </a:lnTo>
              </a:path>
            </a:pathLst>
          </a:custGeom>
          <a:ln w="1015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852929" y="4691379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40"/>
                </a:lnTo>
              </a:path>
            </a:pathLst>
          </a:custGeom>
          <a:ln w="10160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847850" y="4686934"/>
            <a:ext cx="6357620" cy="0"/>
          </a:xfrm>
          <a:custGeom>
            <a:avLst/>
            <a:gdLst/>
            <a:ahLst/>
            <a:cxnLst/>
            <a:rect l="l" t="t" r="r" b="b"/>
            <a:pathLst>
              <a:path w="6357620">
                <a:moveTo>
                  <a:pt x="0" y="0"/>
                </a:moveTo>
                <a:lnTo>
                  <a:pt x="6357620" y="0"/>
                </a:lnTo>
              </a:path>
            </a:pathLst>
          </a:custGeom>
          <a:ln w="888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8201025" y="4691379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40"/>
                </a:lnTo>
              </a:path>
            </a:pathLst>
          </a:custGeom>
          <a:ln w="8890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858010" y="5997575"/>
            <a:ext cx="6338570" cy="0"/>
          </a:xfrm>
          <a:custGeom>
            <a:avLst/>
            <a:gdLst/>
            <a:ahLst/>
            <a:cxnLst/>
            <a:rect l="l" t="t" r="r" b="b"/>
            <a:pathLst>
              <a:path w="6338570">
                <a:moveTo>
                  <a:pt x="0" y="0"/>
                </a:moveTo>
                <a:lnTo>
                  <a:pt x="6338570" y="0"/>
                </a:lnTo>
              </a:path>
            </a:pathLst>
          </a:custGeom>
          <a:ln w="889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862454" y="470027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59"/>
                </a:lnTo>
              </a:path>
            </a:pathLst>
          </a:custGeom>
          <a:ln w="8889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858010" y="4695825"/>
            <a:ext cx="6338570" cy="0"/>
          </a:xfrm>
          <a:custGeom>
            <a:avLst/>
            <a:gdLst/>
            <a:ahLst/>
            <a:cxnLst/>
            <a:rect l="l" t="t" r="r" b="b"/>
            <a:pathLst>
              <a:path w="6338570">
                <a:moveTo>
                  <a:pt x="0" y="0"/>
                </a:moveTo>
                <a:lnTo>
                  <a:pt x="6338570" y="0"/>
                </a:lnTo>
              </a:path>
            </a:pathLst>
          </a:custGeom>
          <a:ln w="889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8192134" y="470027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59"/>
                </a:lnTo>
              </a:path>
            </a:pathLst>
          </a:custGeom>
          <a:ln w="8889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866900" y="5988684"/>
            <a:ext cx="6320790" cy="0"/>
          </a:xfrm>
          <a:custGeom>
            <a:avLst/>
            <a:gdLst/>
            <a:ahLst/>
            <a:cxnLst/>
            <a:rect l="l" t="t" r="r" b="b"/>
            <a:pathLst>
              <a:path w="6320790">
                <a:moveTo>
                  <a:pt x="0" y="0"/>
                </a:moveTo>
                <a:lnTo>
                  <a:pt x="6320790" y="0"/>
                </a:lnTo>
              </a:path>
            </a:pathLst>
          </a:custGeom>
          <a:ln w="888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871345" y="4710429"/>
            <a:ext cx="0" cy="1273810"/>
          </a:xfrm>
          <a:custGeom>
            <a:avLst/>
            <a:gdLst/>
            <a:ahLst/>
            <a:cxnLst/>
            <a:rect l="l" t="t" r="r" b="b"/>
            <a:pathLst>
              <a:path h="1273810">
                <a:moveTo>
                  <a:pt x="0" y="0"/>
                </a:moveTo>
                <a:lnTo>
                  <a:pt x="0" y="1273810"/>
                </a:lnTo>
              </a:path>
            </a:pathLst>
          </a:custGeom>
          <a:ln w="888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866900" y="4705350"/>
            <a:ext cx="6320790" cy="0"/>
          </a:xfrm>
          <a:custGeom>
            <a:avLst/>
            <a:gdLst/>
            <a:ahLst/>
            <a:cxnLst/>
            <a:rect l="l" t="t" r="r" b="b"/>
            <a:pathLst>
              <a:path w="6320790">
                <a:moveTo>
                  <a:pt x="0" y="0"/>
                </a:moveTo>
                <a:lnTo>
                  <a:pt x="6320790" y="0"/>
                </a:lnTo>
              </a:path>
            </a:pathLst>
          </a:custGeom>
          <a:ln w="1015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182609" y="4710429"/>
            <a:ext cx="0" cy="1273810"/>
          </a:xfrm>
          <a:custGeom>
            <a:avLst/>
            <a:gdLst/>
            <a:ahLst/>
            <a:cxnLst/>
            <a:rect l="l" t="t" r="r" b="b"/>
            <a:pathLst>
              <a:path h="1273810">
                <a:moveTo>
                  <a:pt x="0" y="0"/>
                </a:moveTo>
                <a:lnTo>
                  <a:pt x="0" y="1273810"/>
                </a:lnTo>
              </a:path>
            </a:pathLst>
          </a:custGeom>
          <a:ln w="10160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875789" y="5979159"/>
            <a:ext cx="6301740" cy="0"/>
          </a:xfrm>
          <a:custGeom>
            <a:avLst/>
            <a:gdLst/>
            <a:ahLst/>
            <a:cxnLst/>
            <a:rect l="l" t="t" r="r" b="b"/>
            <a:pathLst>
              <a:path w="6301740">
                <a:moveTo>
                  <a:pt x="0" y="0"/>
                </a:moveTo>
                <a:lnTo>
                  <a:pt x="6301740" y="0"/>
                </a:lnTo>
              </a:path>
            </a:pathLst>
          </a:custGeom>
          <a:ln w="1016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880870" y="4719320"/>
            <a:ext cx="0" cy="1254760"/>
          </a:xfrm>
          <a:custGeom>
            <a:avLst/>
            <a:gdLst/>
            <a:ahLst/>
            <a:cxnLst/>
            <a:rect l="l" t="t" r="r" b="b"/>
            <a:pathLst>
              <a:path h="1254760">
                <a:moveTo>
                  <a:pt x="0" y="0"/>
                </a:moveTo>
                <a:lnTo>
                  <a:pt x="0" y="1254759"/>
                </a:lnTo>
              </a:path>
            </a:pathLst>
          </a:custGeom>
          <a:ln w="1016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875789" y="4714875"/>
            <a:ext cx="6301740" cy="0"/>
          </a:xfrm>
          <a:custGeom>
            <a:avLst/>
            <a:gdLst/>
            <a:ahLst/>
            <a:cxnLst/>
            <a:rect l="l" t="t" r="r" b="b"/>
            <a:pathLst>
              <a:path w="6301740">
                <a:moveTo>
                  <a:pt x="0" y="0"/>
                </a:moveTo>
                <a:lnTo>
                  <a:pt x="6301740" y="0"/>
                </a:lnTo>
              </a:path>
            </a:pathLst>
          </a:custGeom>
          <a:ln w="889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8173084" y="4719320"/>
            <a:ext cx="0" cy="1254760"/>
          </a:xfrm>
          <a:custGeom>
            <a:avLst/>
            <a:gdLst/>
            <a:ahLst/>
            <a:cxnLst/>
            <a:rect l="l" t="t" r="r" b="b"/>
            <a:pathLst>
              <a:path h="1254760">
                <a:moveTo>
                  <a:pt x="0" y="0"/>
                </a:moveTo>
                <a:lnTo>
                  <a:pt x="0" y="1254759"/>
                </a:lnTo>
              </a:path>
            </a:pathLst>
          </a:custGeom>
          <a:ln w="8889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885950" y="5969634"/>
            <a:ext cx="6282690" cy="0"/>
          </a:xfrm>
          <a:custGeom>
            <a:avLst/>
            <a:gdLst/>
            <a:ahLst/>
            <a:cxnLst/>
            <a:rect l="l" t="t" r="r" b="b"/>
            <a:pathLst>
              <a:path w="6282690">
                <a:moveTo>
                  <a:pt x="0" y="0"/>
                </a:moveTo>
                <a:lnTo>
                  <a:pt x="6282690" y="0"/>
                </a:lnTo>
              </a:path>
            </a:pathLst>
          </a:custGeom>
          <a:ln w="888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890395" y="4729479"/>
            <a:ext cx="0" cy="1235710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710"/>
                </a:lnTo>
              </a:path>
            </a:pathLst>
          </a:custGeom>
          <a:ln w="888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885950" y="4724400"/>
            <a:ext cx="6282690" cy="0"/>
          </a:xfrm>
          <a:custGeom>
            <a:avLst/>
            <a:gdLst/>
            <a:ahLst/>
            <a:cxnLst/>
            <a:rect l="l" t="t" r="r" b="b"/>
            <a:pathLst>
              <a:path w="6282690">
                <a:moveTo>
                  <a:pt x="0" y="0"/>
                </a:moveTo>
                <a:lnTo>
                  <a:pt x="6282690" y="0"/>
                </a:lnTo>
              </a:path>
            </a:pathLst>
          </a:custGeom>
          <a:ln w="1015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8163559" y="4729479"/>
            <a:ext cx="0" cy="1235710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710"/>
                </a:lnTo>
              </a:path>
            </a:pathLst>
          </a:custGeom>
          <a:ln w="1016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894839" y="5960745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640" y="0"/>
                </a:lnTo>
              </a:path>
            </a:pathLst>
          </a:custGeom>
          <a:ln w="889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899920" y="4738370"/>
            <a:ext cx="0" cy="1217930"/>
          </a:xfrm>
          <a:custGeom>
            <a:avLst/>
            <a:gdLst/>
            <a:ahLst/>
            <a:cxnLst/>
            <a:rect l="l" t="t" r="r" b="b"/>
            <a:pathLst>
              <a:path h="1217929">
                <a:moveTo>
                  <a:pt x="0" y="0"/>
                </a:moveTo>
                <a:lnTo>
                  <a:pt x="0" y="1217929"/>
                </a:lnTo>
              </a:path>
            </a:pathLst>
          </a:custGeom>
          <a:ln w="1016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894839" y="4733925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640" y="0"/>
                </a:lnTo>
              </a:path>
            </a:pathLst>
          </a:custGeom>
          <a:ln w="889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8154034" y="4738370"/>
            <a:ext cx="0" cy="1217930"/>
          </a:xfrm>
          <a:custGeom>
            <a:avLst/>
            <a:gdLst/>
            <a:ahLst/>
            <a:cxnLst/>
            <a:rect l="l" t="t" r="r" b="b"/>
            <a:pathLst>
              <a:path h="1217929">
                <a:moveTo>
                  <a:pt x="0" y="0"/>
                </a:moveTo>
                <a:lnTo>
                  <a:pt x="0" y="1217930"/>
                </a:lnTo>
              </a:path>
            </a:pathLst>
          </a:custGeom>
          <a:ln w="8889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905000" y="5951220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590" y="0"/>
                </a:lnTo>
              </a:path>
            </a:pathLst>
          </a:custGeom>
          <a:ln w="1015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909445" y="4747259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880"/>
                </a:lnTo>
              </a:path>
            </a:pathLst>
          </a:custGeom>
          <a:ln w="888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905000" y="4742815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590" y="0"/>
                </a:lnTo>
              </a:path>
            </a:pathLst>
          </a:custGeom>
          <a:ln w="888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8145144" y="4747259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880"/>
                </a:lnTo>
              </a:path>
            </a:pathLst>
          </a:custGeom>
          <a:ln w="8890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913889" y="5941695"/>
            <a:ext cx="6226810" cy="0"/>
          </a:xfrm>
          <a:custGeom>
            <a:avLst/>
            <a:gdLst/>
            <a:ahLst/>
            <a:cxnLst/>
            <a:rect l="l" t="t" r="r" b="b"/>
            <a:pathLst>
              <a:path w="6226809">
                <a:moveTo>
                  <a:pt x="0" y="0"/>
                </a:moveTo>
                <a:lnTo>
                  <a:pt x="6226810" y="0"/>
                </a:lnTo>
              </a:path>
            </a:pathLst>
          </a:custGeom>
          <a:ln w="889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918335" y="4757420"/>
            <a:ext cx="0" cy="1179830"/>
          </a:xfrm>
          <a:custGeom>
            <a:avLst/>
            <a:gdLst/>
            <a:ahLst/>
            <a:cxnLst/>
            <a:rect l="l" t="t" r="r" b="b"/>
            <a:pathLst>
              <a:path h="1179829">
                <a:moveTo>
                  <a:pt x="0" y="0"/>
                </a:moveTo>
                <a:lnTo>
                  <a:pt x="0" y="1179829"/>
                </a:lnTo>
              </a:path>
            </a:pathLst>
          </a:custGeom>
          <a:ln w="889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913889" y="4752340"/>
            <a:ext cx="6226810" cy="0"/>
          </a:xfrm>
          <a:custGeom>
            <a:avLst/>
            <a:gdLst/>
            <a:ahLst/>
            <a:cxnLst/>
            <a:rect l="l" t="t" r="r" b="b"/>
            <a:pathLst>
              <a:path w="6226809">
                <a:moveTo>
                  <a:pt x="0" y="0"/>
                </a:moveTo>
                <a:lnTo>
                  <a:pt x="6226810" y="0"/>
                </a:lnTo>
              </a:path>
            </a:pathLst>
          </a:custGeom>
          <a:ln w="1016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8135619" y="4757420"/>
            <a:ext cx="0" cy="1179830"/>
          </a:xfrm>
          <a:custGeom>
            <a:avLst/>
            <a:gdLst/>
            <a:ahLst/>
            <a:cxnLst/>
            <a:rect l="l" t="t" r="r" b="b"/>
            <a:pathLst>
              <a:path h="1179829">
                <a:moveTo>
                  <a:pt x="0" y="0"/>
                </a:moveTo>
                <a:lnTo>
                  <a:pt x="0" y="1179829"/>
                </a:lnTo>
              </a:path>
            </a:pathLst>
          </a:custGeom>
          <a:ln w="10159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922779" y="5932804"/>
            <a:ext cx="6207760" cy="0"/>
          </a:xfrm>
          <a:custGeom>
            <a:avLst/>
            <a:gdLst/>
            <a:ahLst/>
            <a:cxnLst/>
            <a:rect l="l" t="t" r="r" b="b"/>
            <a:pathLst>
              <a:path w="6207759">
                <a:moveTo>
                  <a:pt x="0" y="0"/>
                </a:moveTo>
                <a:lnTo>
                  <a:pt x="6207760" y="0"/>
                </a:lnTo>
              </a:path>
            </a:pathLst>
          </a:custGeom>
          <a:ln w="889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927860" y="4766309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0159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922779" y="4761865"/>
            <a:ext cx="6207760" cy="0"/>
          </a:xfrm>
          <a:custGeom>
            <a:avLst/>
            <a:gdLst/>
            <a:ahLst/>
            <a:cxnLst/>
            <a:rect l="l" t="t" r="r" b="b"/>
            <a:pathLst>
              <a:path w="6207759">
                <a:moveTo>
                  <a:pt x="0" y="0"/>
                </a:moveTo>
                <a:lnTo>
                  <a:pt x="6207760" y="0"/>
                </a:lnTo>
              </a:path>
            </a:pathLst>
          </a:custGeom>
          <a:ln w="8889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8126094" y="4766309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49"/>
                </a:lnTo>
              </a:path>
            </a:pathLst>
          </a:custGeom>
          <a:ln w="889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932939" y="5923279"/>
            <a:ext cx="6188710" cy="0"/>
          </a:xfrm>
          <a:custGeom>
            <a:avLst/>
            <a:gdLst/>
            <a:ahLst/>
            <a:cxnLst/>
            <a:rect l="l" t="t" r="r" b="b"/>
            <a:pathLst>
              <a:path w="6188709">
                <a:moveTo>
                  <a:pt x="0" y="0"/>
                </a:moveTo>
                <a:lnTo>
                  <a:pt x="6188710" y="0"/>
                </a:lnTo>
              </a:path>
            </a:pathLst>
          </a:custGeom>
          <a:ln w="10159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937385" y="477520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889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932939" y="4770754"/>
            <a:ext cx="6188710" cy="0"/>
          </a:xfrm>
          <a:custGeom>
            <a:avLst/>
            <a:gdLst/>
            <a:ahLst/>
            <a:cxnLst/>
            <a:rect l="l" t="t" r="r" b="b"/>
            <a:pathLst>
              <a:path w="6188709">
                <a:moveTo>
                  <a:pt x="0" y="0"/>
                </a:moveTo>
                <a:lnTo>
                  <a:pt x="6188710" y="0"/>
                </a:lnTo>
              </a:path>
            </a:pathLst>
          </a:custGeom>
          <a:ln w="889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8117205" y="477520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889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941829" y="5913754"/>
            <a:ext cx="6170930" cy="0"/>
          </a:xfrm>
          <a:custGeom>
            <a:avLst/>
            <a:gdLst/>
            <a:ahLst/>
            <a:cxnLst/>
            <a:rect l="l" t="t" r="r" b="b"/>
            <a:pathLst>
              <a:path w="6170930">
                <a:moveTo>
                  <a:pt x="0" y="0"/>
                </a:moveTo>
                <a:lnTo>
                  <a:pt x="6170930" y="0"/>
                </a:lnTo>
              </a:path>
            </a:pathLst>
          </a:custGeom>
          <a:ln w="889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946275" y="4785359"/>
            <a:ext cx="0" cy="1123950"/>
          </a:xfrm>
          <a:custGeom>
            <a:avLst/>
            <a:gdLst/>
            <a:ahLst/>
            <a:cxnLst/>
            <a:rect l="l" t="t" r="r" b="b"/>
            <a:pathLst>
              <a:path h="1123950">
                <a:moveTo>
                  <a:pt x="0" y="0"/>
                </a:moveTo>
                <a:lnTo>
                  <a:pt x="0" y="1123950"/>
                </a:lnTo>
              </a:path>
            </a:pathLst>
          </a:custGeom>
          <a:ln w="8889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941829" y="4780279"/>
            <a:ext cx="6170930" cy="0"/>
          </a:xfrm>
          <a:custGeom>
            <a:avLst/>
            <a:gdLst/>
            <a:ahLst/>
            <a:cxnLst/>
            <a:rect l="l" t="t" r="r" b="b"/>
            <a:pathLst>
              <a:path w="6170930">
                <a:moveTo>
                  <a:pt x="0" y="0"/>
                </a:moveTo>
                <a:lnTo>
                  <a:pt x="6170930" y="0"/>
                </a:lnTo>
              </a:path>
            </a:pathLst>
          </a:custGeom>
          <a:ln w="10159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8107680" y="4785359"/>
            <a:ext cx="0" cy="1123950"/>
          </a:xfrm>
          <a:custGeom>
            <a:avLst/>
            <a:gdLst/>
            <a:ahLst/>
            <a:cxnLst/>
            <a:rect l="l" t="t" r="r" b="b"/>
            <a:pathLst>
              <a:path h="1123950">
                <a:moveTo>
                  <a:pt x="0" y="0"/>
                </a:moveTo>
                <a:lnTo>
                  <a:pt x="0" y="1123949"/>
                </a:lnTo>
              </a:path>
            </a:pathLst>
          </a:custGeom>
          <a:ln w="10159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950720" y="5904229"/>
            <a:ext cx="6151880" cy="0"/>
          </a:xfrm>
          <a:custGeom>
            <a:avLst/>
            <a:gdLst/>
            <a:ahLst/>
            <a:cxnLst/>
            <a:rect l="l" t="t" r="r" b="b"/>
            <a:pathLst>
              <a:path w="6151880">
                <a:moveTo>
                  <a:pt x="0" y="0"/>
                </a:moveTo>
                <a:lnTo>
                  <a:pt x="6151880" y="0"/>
                </a:lnTo>
              </a:path>
            </a:pathLst>
          </a:custGeom>
          <a:ln w="10159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955800" y="4794250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900"/>
                </a:lnTo>
              </a:path>
            </a:pathLst>
          </a:custGeom>
          <a:ln w="1016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950720" y="4789804"/>
            <a:ext cx="6151880" cy="0"/>
          </a:xfrm>
          <a:custGeom>
            <a:avLst/>
            <a:gdLst/>
            <a:ahLst/>
            <a:cxnLst/>
            <a:rect l="l" t="t" r="r" b="b"/>
            <a:pathLst>
              <a:path w="6151880">
                <a:moveTo>
                  <a:pt x="0" y="0"/>
                </a:moveTo>
                <a:lnTo>
                  <a:pt x="6151880" y="0"/>
                </a:lnTo>
              </a:path>
            </a:pathLst>
          </a:custGeom>
          <a:ln w="889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8098155" y="4794250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900"/>
                </a:lnTo>
              </a:path>
            </a:pathLst>
          </a:custGeom>
          <a:ln w="889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960879" y="5894704"/>
            <a:ext cx="6132830" cy="0"/>
          </a:xfrm>
          <a:custGeom>
            <a:avLst/>
            <a:gdLst/>
            <a:ahLst/>
            <a:cxnLst/>
            <a:rect l="l" t="t" r="r" b="b"/>
            <a:pathLst>
              <a:path w="6132830">
                <a:moveTo>
                  <a:pt x="0" y="0"/>
                </a:moveTo>
                <a:lnTo>
                  <a:pt x="6132830" y="0"/>
                </a:lnTo>
              </a:path>
            </a:pathLst>
          </a:custGeom>
          <a:ln w="889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965325" y="4804409"/>
            <a:ext cx="0" cy="1085850"/>
          </a:xfrm>
          <a:custGeom>
            <a:avLst/>
            <a:gdLst/>
            <a:ahLst/>
            <a:cxnLst/>
            <a:rect l="l" t="t" r="r" b="b"/>
            <a:pathLst>
              <a:path h="1085850">
                <a:moveTo>
                  <a:pt x="0" y="0"/>
                </a:moveTo>
                <a:lnTo>
                  <a:pt x="0" y="1085850"/>
                </a:lnTo>
              </a:path>
            </a:pathLst>
          </a:custGeom>
          <a:ln w="888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960879" y="4799329"/>
            <a:ext cx="6132830" cy="0"/>
          </a:xfrm>
          <a:custGeom>
            <a:avLst/>
            <a:gdLst/>
            <a:ahLst/>
            <a:cxnLst/>
            <a:rect l="l" t="t" r="r" b="b"/>
            <a:pathLst>
              <a:path w="6132830">
                <a:moveTo>
                  <a:pt x="0" y="0"/>
                </a:moveTo>
                <a:lnTo>
                  <a:pt x="6132830" y="0"/>
                </a:lnTo>
              </a:path>
            </a:pathLst>
          </a:custGeom>
          <a:ln w="1015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8088630" y="4804409"/>
            <a:ext cx="0" cy="1085850"/>
          </a:xfrm>
          <a:custGeom>
            <a:avLst/>
            <a:gdLst/>
            <a:ahLst/>
            <a:cxnLst/>
            <a:rect l="l" t="t" r="r" b="b"/>
            <a:pathLst>
              <a:path h="1085850">
                <a:moveTo>
                  <a:pt x="0" y="0"/>
                </a:moveTo>
                <a:lnTo>
                  <a:pt x="0" y="1085849"/>
                </a:lnTo>
              </a:path>
            </a:pathLst>
          </a:custGeom>
          <a:ln w="1015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969770" y="5885815"/>
            <a:ext cx="6113780" cy="0"/>
          </a:xfrm>
          <a:custGeom>
            <a:avLst/>
            <a:gdLst/>
            <a:ahLst/>
            <a:cxnLst/>
            <a:rect l="l" t="t" r="r" b="b"/>
            <a:pathLst>
              <a:path w="6113780">
                <a:moveTo>
                  <a:pt x="0" y="0"/>
                </a:moveTo>
                <a:lnTo>
                  <a:pt x="6113780" y="0"/>
                </a:lnTo>
              </a:path>
            </a:pathLst>
          </a:custGeom>
          <a:ln w="889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974214" y="4813300"/>
            <a:ext cx="0" cy="1068070"/>
          </a:xfrm>
          <a:custGeom>
            <a:avLst/>
            <a:gdLst/>
            <a:ahLst/>
            <a:cxnLst/>
            <a:rect l="l" t="t" r="r" b="b"/>
            <a:pathLst>
              <a:path h="1068070">
                <a:moveTo>
                  <a:pt x="0" y="0"/>
                </a:moveTo>
                <a:lnTo>
                  <a:pt x="0" y="1068070"/>
                </a:lnTo>
              </a:path>
            </a:pathLst>
          </a:custGeom>
          <a:ln w="889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969770" y="4808854"/>
            <a:ext cx="6113780" cy="0"/>
          </a:xfrm>
          <a:custGeom>
            <a:avLst/>
            <a:gdLst/>
            <a:ahLst/>
            <a:cxnLst/>
            <a:rect l="l" t="t" r="r" b="b"/>
            <a:pathLst>
              <a:path w="6113780">
                <a:moveTo>
                  <a:pt x="0" y="0"/>
                </a:moveTo>
                <a:lnTo>
                  <a:pt x="6113780" y="0"/>
                </a:lnTo>
              </a:path>
            </a:pathLst>
          </a:custGeom>
          <a:ln w="889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8079105" y="4813300"/>
            <a:ext cx="0" cy="1068070"/>
          </a:xfrm>
          <a:custGeom>
            <a:avLst/>
            <a:gdLst/>
            <a:ahLst/>
            <a:cxnLst/>
            <a:rect l="l" t="t" r="r" b="b"/>
            <a:pathLst>
              <a:path h="1068070">
                <a:moveTo>
                  <a:pt x="0" y="0"/>
                </a:moveTo>
                <a:lnTo>
                  <a:pt x="0" y="1068070"/>
                </a:lnTo>
              </a:path>
            </a:pathLst>
          </a:custGeom>
          <a:ln w="889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978660" y="587629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5999" y="0"/>
                </a:lnTo>
              </a:path>
            </a:pathLst>
          </a:custGeom>
          <a:ln w="1015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983739" y="482219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20"/>
                </a:lnTo>
              </a:path>
            </a:pathLst>
          </a:custGeom>
          <a:ln w="1015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978660" y="4817745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5999" y="0"/>
                </a:lnTo>
              </a:path>
            </a:pathLst>
          </a:custGeom>
          <a:ln w="888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8070215" y="482219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20"/>
                </a:lnTo>
              </a:path>
            </a:pathLst>
          </a:custGeom>
          <a:ln w="888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988820" y="5866765"/>
            <a:ext cx="6076950" cy="0"/>
          </a:xfrm>
          <a:custGeom>
            <a:avLst/>
            <a:gdLst/>
            <a:ahLst/>
            <a:cxnLst/>
            <a:rect l="l" t="t" r="r" b="b"/>
            <a:pathLst>
              <a:path w="60769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889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993264" y="4832350"/>
            <a:ext cx="0" cy="1029969"/>
          </a:xfrm>
          <a:custGeom>
            <a:avLst/>
            <a:gdLst/>
            <a:ahLst/>
            <a:cxnLst/>
            <a:rect l="l" t="t" r="r" b="b"/>
            <a:pathLst>
              <a:path h="1029970">
                <a:moveTo>
                  <a:pt x="0" y="0"/>
                </a:moveTo>
                <a:lnTo>
                  <a:pt x="0" y="1029969"/>
                </a:lnTo>
              </a:path>
            </a:pathLst>
          </a:custGeom>
          <a:ln w="889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988820" y="4827270"/>
            <a:ext cx="6076950" cy="0"/>
          </a:xfrm>
          <a:custGeom>
            <a:avLst/>
            <a:gdLst/>
            <a:ahLst/>
            <a:cxnLst/>
            <a:rect l="l" t="t" r="r" b="b"/>
            <a:pathLst>
              <a:path w="60769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1016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8060690" y="4832350"/>
            <a:ext cx="0" cy="1029969"/>
          </a:xfrm>
          <a:custGeom>
            <a:avLst/>
            <a:gdLst/>
            <a:ahLst/>
            <a:cxnLst/>
            <a:rect l="l" t="t" r="r" b="b"/>
            <a:pathLst>
              <a:path h="1029970">
                <a:moveTo>
                  <a:pt x="0" y="0"/>
                </a:moveTo>
                <a:lnTo>
                  <a:pt x="0" y="1029969"/>
                </a:lnTo>
              </a:path>
            </a:pathLst>
          </a:custGeom>
          <a:ln w="1016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997710" y="5857875"/>
            <a:ext cx="6057900" cy="0"/>
          </a:xfrm>
          <a:custGeom>
            <a:avLst/>
            <a:gdLst/>
            <a:ahLst/>
            <a:cxnLst/>
            <a:rect l="l" t="t" r="r" b="b"/>
            <a:pathLst>
              <a:path w="6057900">
                <a:moveTo>
                  <a:pt x="0" y="0"/>
                </a:moveTo>
                <a:lnTo>
                  <a:pt x="6057899" y="0"/>
                </a:lnTo>
              </a:path>
            </a:pathLst>
          </a:custGeom>
          <a:ln w="889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002789" y="4841240"/>
            <a:ext cx="0" cy="1012190"/>
          </a:xfrm>
          <a:custGeom>
            <a:avLst/>
            <a:gdLst/>
            <a:ahLst/>
            <a:cxnLst/>
            <a:rect l="l" t="t" r="r" b="b"/>
            <a:pathLst>
              <a:path h="1012189">
                <a:moveTo>
                  <a:pt x="0" y="0"/>
                </a:moveTo>
                <a:lnTo>
                  <a:pt x="0" y="1012190"/>
                </a:lnTo>
              </a:path>
            </a:pathLst>
          </a:custGeom>
          <a:ln w="1015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997710" y="4836795"/>
            <a:ext cx="6057900" cy="0"/>
          </a:xfrm>
          <a:custGeom>
            <a:avLst/>
            <a:gdLst/>
            <a:ahLst/>
            <a:cxnLst/>
            <a:rect l="l" t="t" r="r" b="b"/>
            <a:pathLst>
              <a:path w="6057900">
                <a:moveTo>
                  <a:pt x="0" y="0"/>
                </a:moveTo>
                <a:lnTo>
                  <a:pt x="6057899" y="0"/>
                </a:lnTo>
              </a:path>
            </a:pathLst>
          </a:custGeom>
          <a:ln w="888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8051165" y="4841240"/>
            <a:ext cx="0" cy="1012190"/>
          </a:xfrm>
          <a:custGeom>
            <a:avLst/>
            <a:gdLst/>
            <a:ahLst/>
            <a:cxnLst/>
            <a:rect l="l" t="t" r="r" b="b"/>
            <a:pathLst>
              <a:path h="1012189">
                <a:moveTo>
                  <a:pt x="0" y="0"/>
                </a:moveTo>
                <a:lnTo>
                  <a:pt x="0" y="1012190"/>
                </a:lnTo>
              </a:path>
            </a:pathLst>
          </a:custGeom>
          <a:ln w="888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007870" y="5848350"/>
            <a:ext cx="6038850" cy="0"/>
          </a:xfrm>
          <a:custGeom>
            <a:avLst/>
            <a:gdLst/>
            <a:ahLst/>
            <a:cxnLst/>
            <a:rect l="l" t="t" r="r" b="b"/>
            <a:pathLst>
              <a:path w="6038850">
                <a:moveTo>
                  <a:pt x="0" y="0"/>
                </a:moveTo>
                <a:lnTo>
                  <a:pt x="6038850" y="0"/>
                </a:lnTo>
              </a:path>
            </a:pathLst>
          </a:custGeom>
          <a:ln w="10159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012314" y="4850129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40"/>
                </a:lnTo>
              </a:path>
            </a:pathLst>
          </a:custGeom>
          <a:ln w="889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007870" y="4845684"/>
            <a:ext cx="6038850" cy="0"/>
          </a:xfrm>
          <a:custGeom>
            <a:avLst/>
            <a:gdLst/>
            <a:ahLst/>
            <a:cxnLst/>
            <a:rect l="l" t="t" r="r" b="b"/>
            <a:pathLst>
              <a:path w="6038850">
                <a:moveTo>
                  <a:pt x="0" y="0"/>
                </a:moveTo>
                <a:lnTo>
                  <a:pt x="6038850" y="0"/>
                </a:lnTo>
              </a:path>
            </a:pathLst>
          </a:custGeom>
          <a:ln w="8889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8042275" y="4850129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40"/>
                </a:lnTo>
              </a:path>
            </a:pathLst>
          </a:custGeom>
          <a:ln w="889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016760" y="5838825"/>
            <a:ext cx="6021070" cy="0"/>
          </a:xfrm>
          <a:custGeom>
            <a:avLst/>
            <a:gdLst/>
            <a:ahLst/>
            <a:cxnLst/>
            <a:rect l="l" t="t" r="r" b="b"/>
            <a:pathLst>
              <a:path w="6021070">
                <a:moveTo>
                  <a:pt x="0" y="0"/>
                </a:moveTo>
                <a:lnTo>
                  <a:pt x="6021070" y="0"/>
                </a:lnTo>
              </a:path>
            </a:pathLst>
          </a:custGeom>
          <a:ln w="889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021204" y="4860290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90"/>
                </a:lnTo>
              </a:path>
            </a:pathLst>
          </a:custGeom>
          <a:ln w="8889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016760" y="4855209"/>
            <a:ext cx="6021070" cy="0"/>
          </a:xfrm>
          <a:custGeom>
            <a:avLst/>
            <a:gdLst/>
            <a:ahLst/>
            <a:cxnLst/>
            <a:rect l="l" t="t" r="r" b="b"/>
            <a:pathLst>
              <a:path w="6021070">
                <a:moveTo>
                  <a:pt x="0" y="0"/>
                </a:moveTo>
                <a:lnTo>
                  <a:pt x="6021070" y="0"/>
                </a:lnTo>
              </a:path>
            </a:pathLst>
          </a:custGeom>
          <a:ln w="1016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8032750" y="4860290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90"/>
                </a:lnTo>
              </a:path>
            </a:pathLst>
          </a:custGeom>
          <a:ln w="10159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025650" y="5829300"/>
            <a:ext cx="6002020" cy="0"/>
          </a:xfrm>
          <a:custGeom>
            <a:avLst/>
            <a:gdLst/>
            <a:ahLst/>
            <a:cxnLst/>
            <a:rect l="l" t="t" r="r" b="b"/>
            <a:pathLst>
              <a:path w="6002020">
                <a:moveTo>
                  <a:pt x="0" y="0"/>
                </a:moveTo>
                <a:lnTo>
                  <a:pt x="6002020" y="0"/>
                </a:lnTo>
              </a:path>
            </a:pathLst>
          </a:custGeom>
          <a:ln w="1015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2030729" y="4869179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5040"/>
                </a:lnTo>
              </a:path>
            </a:pathLst>
          </a:custGeom>
          <a:ln w="1016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025650" y="4864734"/>
            <a:ext cx="6002020" cy="0"/>
          </a:xfrm>
          <a:custGeom>
            <a:avLst/>
            <a:gdLst/>
            <a:ahLst/>
            <a:cxnLst/>
            <a:rect l="l" t="t" r="r" b="b"/>
            <a:pathLst>
              <a:path w="6002020">
                <a:moveTo>
                  <a:pt x="0" y="0"/>
                </a:moveTo>
                <a:lnTo>
                  <a:pt x="6002020" y="0"/>
                </a:lnTo>
              </a:path>
            </a:pathLst>
          </a:custGeom>
          <a:ln w="888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8023225" y="4869179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5040"/>
                </a:lnTo>
              </a:path>
            </a:pathLst>
          </a:custGeom>
          <a:ln w="889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2035810" y="5819775"/>
            <a:ext cx="5982970" cy="0"/>
          </a:xfrm>
          <a:custGeom>
            <a:avLst/>
            <a:gdLst/>
            <a:ahLst/>
            <a:cxnLst/>
            <a:rect l="l" t="t" r="r" b="b"/>
            <a:pathLst>
              <a:path w="5982970">
                <a:moveTo>
                  <a:pt x="0" y="0"/>
                </a:moveTo>
                <a:lnTo>
                  <a:pt x="5982970" y="0"/>
                </a:lnTo>
              </a:path>
            </a:pathLst>
          </a:custGeom>
          <a:ln w="889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2040254" y="4879340"/>
            <a:ext cx="0" cy="935990"/>
          </a:xfrm>
          <a:custGeom>
            <a:avLst/>
            <a:gdLst/>
            <a:ahLst/>
            <a:cxnLst/>
            <a:rect l="l" t="t" r="r" b="b"/>
            <a:pathLst>
              <a:path h="935989">
                <a:moveTo>
                  <a:pt x="0" y="0"/>
                </a:moveTo>
                <a:lnTo>
                  <a:pt x="0" y="935990"/>
                </a:lnTo>
              </a:path>
            </a:pathLst>
          </a:custGeom>
          <a:ln w="8889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2035810" y="4874259"/>
            <a:ext cx="5982970" cy="0"/>
          </a:xfrm>
          <a:custGeom>
            <a:avLst/>
            <a:gdLst/>
            <a:ahLst/>
            <a:cxnLst/>
            <a:rect l="l" t="t" r="r" b="b"/>
            <a:pathLst>
              <a:path w="5982970">
                <a:moveTo>
                  <a:pt x="0" y="0"/>
                </a:moveTo>
                <a:lnTo>
                  <a:pt x="5982970" y="0"/>
                </a:lnTo>
              </a:path>
            </a:pathLst>
          </a:custGeom>
          <a:ln w="1016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8014334" y="4879340"/>
            <a:ext cx="0" cy="935990"/>
          </a:xfrm>
          <a:custGeom>
            <a:avLst/>
            <a:gdLst/>
            <a:ahLst/>
            <a:cxnLst/>
            <a:rect l="l" t="t" r="r" b="b"/>
            <a:pathLst>
              <a:path h="935989">
                <a:moveTo>
                  <a:pt x="0" y="0"/>
                </a:moveTo>
                <a:lnTo>
                  <a:pt x="0" y="935990"/>
                </a:lnTo>
              </a:path>
            </a:pathLst>
          </a:custGeom>
          <a:ln w="8889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2044700" y="5810884"/>
            <a:ext cx="5965190" cy="0"/>
          </a:xfrm>
          <a:custGeom>
            <a:avLst/>
            <a:gdLst/>
            <a:ahLst/>
            <a:cxnLst/>
            <a:rect l="l" t="t" r="r" b="b"/>
            <a:pathLst>
              <a:path w="5965190">
                <a:moveTo>
                  <a:pt x="0" y="0"/>
                </a:moveTo>
                <a:lnTo>
                  <a:pt x="5965190" y="0"/>
                </a:lnTo>
              </a:path>
            </a:pathLst>
          </a:custGeom>
          <a:ln w="889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2049145" y="4888229"/>
            <a:ext cx="0" cy="918210"/>
          </a:xfrm>
          <a:custGeom>
            <a:avLst/>
            <a:gdLst/>
            <a:ahLst/>
            <a:cxnLst/>
            <a:rect l="l" t="t" r="r" b="b"/>
            <a:pathLst>
              <a:path h="918210">
                <a:moveTo>
                  <a:pt x="0" y="0"/>
                </a:moveTo>
                <a:lnTo>
                  <a:pt x="0" y="918210"/>
                </a:lnTo>
              </a:path>
            </a:pathLst>
          </a:custGeom>
          <a:ln w="888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2044700" y="4883784"/>
            <a:ext cx="5965190" cy="0"/>
          </a:xfrm>
          <a:custGeom>
            <a:avLst/>
            <a:gdLst/>
            <a:ahLst/>
            <a:cxnLst/>
            <a:rect l="l" t="t" r="r" b="b"/>
            <a:pathLst>
              <a:path w="5965190">
                <a:moveTo>
                  <a:pt x="0" y="0"/>
                </a:moveTo>
                <a:lnTo>
                  <a:pt x="5965190" y="0"/>
                </a:lnTo>
              </a:path>
            </a:pathLst>
          </a:custGeom>
          <a:ln w="888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8004809" y="4888229"/>
            <a:ext cx="0" cy="918210"/>
          </a:xfrm>
          <a:custGeom>
            <a:avLst/>
            <a:gdLst/>
            <a:ahLst/>
            <a:cxnLst/>
            <a:rect l="l" t="t" r="r" b="b"/>
            <a:pathLst>
              <a:path h="918210">
                <a:moveTo>
                  <a:pt x="0" y="0"/>
                </a:moveTo>
                <a:lnTo>
                  <a:pt x="0" y="918210"/>
                </a:lnTo>
              </a:path>
            </a:pathLst>
          </a:custGeom>
          <a:ln w="1016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2053589" y="5801359"/>
            <a:ext cx="5946140" cy="0"/>
          </a:xfrm>
          <a:custGeom>
            <a:avLst/>
            <a:gdLst/>
            <a:ahLst/>
            <a:cxnLst/>
            <a:rect l="l" t="t" r="r" b="b"/>
            <a:pathLst>
              <a:path w="5946140">
                <a:moveTo>
                  <a:pt x="0" y="0"/>
                </a:moveTo>
                <a:lnTo>
                  <a:pt x="5946140" y="0"/>
                </a:lnTo>
              </a:path>
            </a:pathLst>
          </a:custGeom>
          <a:ln w="10159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058670" y="489712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59"/>
                </a:lnTo>
              </a:path>
            </a:pathLst>
          </a:custGeom>
          <a:ln w="1016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2053589" y="4892675"/>
            <a:ext cx="5946140" cy="0"/>
          </a:xfrm>
          <a:custGeom>
            <a:avLst/>
            <a:gdLst/>
            <a:ahLst/>
            <a:cxnLst/>
            <a:rect l="l" t="t" r="r" b="b"/>
            <a:pathLst>
              <a:path w="5946140">
                <a:moveTo>
                  <a:pt x="0" y="0"/>
                </a:moveTo>
                <a:lnTo>
                  <a:pt x="5946140" y="0"/>
                </a:lnTo>
              </a:path>
            </a:pathLst>
          </a:custGeom>
          <a:ln w="889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7995284" y="489712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59"/>
                </a:lnTo>
              </a:path>
            </a:pathLst>
          </a:custGeom>
          <a:ln w="8889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063750" y="5791834"/>
            <a:ext cx="5927090" cy="0"/>
          </a:xfrm>
          <a:custGeom>
            <a:avLst/>
            <a:gdLst/>
            <a:ahLst/>
            <a:cxnLst/>
            <a:rect l="l" t="t" r="r" b="b"/>
            <a:pathLst>
              <a:path w="5927090">
                <a:moveTo>
                  <a:pt x="0" y="0"/>
                </a:moveTo>
                <a:lnTo>
                  <a:pt x="5927090" y="0"/>
                </a:lnTo>
              </a:path>
            </a:pathLst>
          </a:custGeom>
          <a:ln w="889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068195" y="4907279"/>
            <a:ext cx="0" cy="880110"/>
          </a:xfrm>
          <a:custGeom>
            <a:avLst/>
            <a:gdLst/>
            <a:ahLst/>
            <a:cxnLst/>
            <a:rect l="l" t="t" r="r" b="b"/>
            <a:pathLst>
              <a:path h="880110">
                <a:moveTo>
                  <a:pt x="0" y="0"/>
                </a:moveTo>
                <a:lnTo>
                  <a:pt x="0" y="880110"/>
                </a:lnTo>
              </a:path>
            </a:pathLst>
          </a:custGeom>
          <a:ln w="888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2063750" y="4902200"/>
            <a:ext cx="5927090" cy="0"/>
          </a:xfrm>
          <a:custGeom>
            <a:avLst/>
            <a:gdLst/>
            <a:ahLst/>
            <a:cxnLst/>
            <a:rect l="l" t="t" r="r" b="b"/>
            <a:pathLst>
              <a:path w="5927090">
                <a:moveTo>
                  <a:pt x="0" y="0"/>
                </a:moveTo>
                <a:lnTo>
                  <a:pt x="5927090" y="0"/>
                </a:lnTo>
              </a:path>
            </a:pathLst>
          </a:custGeom>
          <a:ln w="1015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985759" y="4907279"/>
            <a:ext cx="0" cy="880110"/>
          </a:xfrm>
          <a:custGeom>
            <a:avLst/>
            <a:gdLst/>
            <a:ahLst/>
            <a:cxnLst/>
            <a:rect l="l" t="t" r="r" b="b"/>
            <a:pathLst>
              <a:path h="880110">
                <a:moveTo>
                  <a:pt x="0" y="0"/>
                </a:moveTo>
                <a:lnTo>
                  <a:pt x="0" y="880110"/>
                </a:lnTo>
              </a:path>
            </a:pathLst>
          </a:custGeom>
          <a:ln w="1016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072639" y="5782945"/>
            <a:ext cx="5908040" cy="0"/>
          </a:xfrm>
          <a:custGeom>
            <a:avLst/>
            <a:gdLst/>
            <a:ahLst/>
            <a:cxnLst/>
            <a:rect l="l" t="t" r="r" b="b"/>
            <a:pathLst>
              <a:path w="5908040">
                <a:moveTo>
                  <a:pt x="0" y="0"/>
                </a:moveTo>
                <a:lnTo>
                  <a:pt x="5908040" y="0"/>
                </a:lnTo>
              </a:path>
            </a:pathLst>
          </a:custGeom>
          <a:ln w="8889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2077720" y="4916170"/>
            <a:ext cx="0" cy="862330"/>
          </a:xfrm>
          <a:custGeom>
            <a:avLst/>
            <a:gdLst/>
            <a:ahLst/>
            <a:cxnLst/>
            <a:rect l="l" t="t" r="r" b="b"/>
            <a:pathLst>
              <a:path h="862329">
                <a:moveTo>
                  <a:pt x="0" y="0"/>
                </a:moveTo>
                <a:lnTo>
                  <a:pt x="0" y="862329"/>
                </a:lnTo>
              </a:path>
            </a:pathLst>
          </a:custGeom>
          <a:ln w="1016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2072639" y="4911725"/>
            <a:ext cx="5908040" cy="0"/>
          </a:xfrm>
          <a:custGeom>
            <a:avLst/>
            <a:gdLst/>
            <a:ahLst/>
            <a:cxnLst/>
            <a:rect l="l" t="t" r="r" b="b"/>
            <a:pathLst>
              <a:path w="5908040">
                <a:moveTo>
                  <a:pt x="0" y="0"/>
                </a:moveTo>
                <a:lnTo>
                  <a:pt x="5908040" y="0"/>
                </a:lnTo>
              </a:path>
            </a:pathLst>
          </a:custGeom>
          <a:ln w="889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7976234" y="4916170"/>
            <a:ext cx="0" cy="862330"/>
          </a:xfrm>
          <a:custGeom>
            <a:avLst/>
            <a:gdLst/>
            <a:ahLst/>
            <a:cxnLst/>
            <a:rect l="l" t="t" r="r" b="b"/>
            <a:pathLst>
              <a:path h="862329">
                <a:moveTo>
                  <a:pt x="0" y="0"/>
                </a:moveTo>
                <a:lnTo>
                  <a:pt x="0" y="862329"/>
                </a:lnTo>
              </a:path>
            </a:pathLst>
          </a:custGeom>
          <a:ln w="8889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082800" y="5773420"/>
            <a:ext cx="5888990" cy="0"/>
          </a:xfrm>
          <a:custGeom>
            <a:avLst/>
            <a:gdLst/>
            <a:ahLst/>
            <a:cxnLst/>
            <a:rect l="l" t="t" r="r" b="b"/>
            <a:pathLst>
              <a:path w="5888990">
                <a:moveTo>
                  <a:pt x="0" y="0"/>
                </a:moveTo>
                <a:lnTo>
                  <a:pt x="5888990" y="0"/>
                </a:lnTo>
              </a:path>
            </a:pathLst>
          </a:custGeom>
          <a:ln w="1016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2087245" y="4925059"/>
            <a:ext cx="0" cy="843280"/>
          </a:xfrm>
          <a:custGeom>
            <a:avLst/>
            <a:gdLst/>
            <a:ahLst/>
            <a:cxnLst/>
            <a:rect l="l" t="t" r="r" b="b"/>
            <a:pathLst>
              <a:path h="843279">
                <a:moveTo>
                  <a:pt x="0" y="0"/>
                </a:moveTo>
                <a:lnTo>
                  <a:pt x="0" y="843280"/>
                </a:lnTo>
              </a:path>
            </a:pathLst>
          </a:custGeom>
          <a:ln w="888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082800" y="4920615"/>
            <a:ext cx="5888990" cy="0"/>
          </a:xfrm>
          <a:custGeom>
            <a:avLst/>
            <a:gdLst/>
            <a:ahLst/>
            <a:cxnLst/>
            <a:rect l="l" t="t" r="r" b="b"/>
            <a:pathLst>
              <a:path w="5888990">
                <a:moveTo>
                  <a:pt x="0" y="0"/>
                </a:moveTo>
                <a:lnTo>
                  <a:pt x="5888990" y="0"/>
                </a:lnTo>
              </a:path>
            </a:pathLst>
          </a:custGeom>
          <a:ln w="888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7967344" y="4925059"/>
            <a:ext cx="0" cy="843280"/>
          </a:xfrm>
          <a:custGeom>
            <a:avLst/>
            <a:gdLst/>
            <a:ahLst/>
            <a:cxnLst/>
            <a:rect l="l" t="t" r="r" b="b"/>
            <a:pathLst>
              <a:path h="843279">
                <a:moveTo>
                  <a:pt x="0" y="0"/>
                </a:moveTo>
                <a:lnTo>
                  <a:pt x="0" y="843280"/>
                </a:lnTo>
              </a:path>
            </a:pathLst>
          </a:custGeom>
          <a:ln w="889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091689" y="5763895"/>
            <a:ext cx="5871210" cy="0"/>
          </a:xfrm>
          <a:custGeom>
            <a:avLst/>
            <a:gdLst/>
            <a:ahLst/>
            <a:cxnLst/>
            <a:rect l="l" t="t" r="r" b="b"/>
            <a:pathLst>
              <a:path w="5871209">
                <a:moveTo>
                  <a:pt x="0" y="0"/>
                </a:moveTo>
                <a:lnTo>
                  <a:pt x="5871210" y="0"/>
                </a:lnTo>
              </a:path>
            </a:pathLst>
          </a:custGeom>
          <a:ln w="8889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096135" y="4935220"/>
            <a:ext cx="0" cy="824230"/>
          </a:xfrm>
          <a:custGeom>
            <a:avLst/>
            <a:gdLst/>
            <a:ahLst/>
            <a:cxnLst/>
            <a:rect l="l" t="t" r="r" b="b"/>
            <a:pathLst>
              <a:path h="824229">
                <a:moveTo>
                  <a:pt x="0" y="0"/>
                </a:moveTo>
                <a:lnTo>
                  <a:pt x="0" y="824229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091689" y="4930140"/>
            <a:ext cx="5871210" cy="0"/>
          </a:xfrm>
          <a:custGeom>
            <a:avLst/>
            <a:gdLst/>
            <a:ahLst/>
            <a:cxnLst/>
            <a:rect l="l" t="t" r="r" b="b"/>
            <a:pathLst>
              <a:path w="5871209">
                <a:moveTo>
                  <a:pt x="0" y="0"/>
                </a:moveTo>
                <a:lnTo>
                  <a:pt x="5871210" y="0"/>
                </a:lnTo>
              </a:path>
            </a:pathLst>
          </a:custGeom>
          <a:ln w="1016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7957819" y="4935220"/>
            <a:ext cx="0" cy="824230"/>
          </a:xfrm>
          <a:custGeom>
            <a:avLst/>
            <a:gdLst/>
            <a:ahLst/>
            <a:cxnLst/>
            <a:rect l="l" t="t" r="r" b="b"/>
            <a:pathLst>
              <a:path h="824229">
                <a:moveTo>
                  <a:pt x="0" y="0"/>
                </a:moveTo>
                <a:lnTo>
                  <a:pt x="0" y="824229"/>
                </a:lnTo>
              </a:path>
            </a:pathLst>
          </a:custGeom>
          <a:ln w="10159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100579" y="5754370"/>
            <a:ext cx="5852160" cy="0"/>
          </a:xfrm>
          <a:custGeom>
            <a:avLst/>
            <a:gdLst/>
            <a:ahLst/>
            <a:cxnLst/>
            <a:rect l="l" t="t" r="r" b="b"/>
            <a:pathLst>
              <a:path w="5852159">
                <a:moveTo>
                  <a:pt x="0" y="0"/>
                </a:moveTo>
                <a:lnTo>
                  <a:pt x="5852160" y="0"/>
                </a:lnTo>
              </a:path>
            </a:pathLst>
          </a:custGeom>
          <a:ln w="1016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105660" y="4944109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0"/>
                </a:moveTo>
                <a:lnTo>
                  <a:pt x="0" y="805180"/>
                </a:lnTo>
              </a:path>
            </a:pathLst>
          </a:custGeom>
          <a:ln w="1015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2100579" y="4939665"/>
            <a:ext cx="5852160" cy="0"/>
          </a:xfrm>
          <a:custGeom>
            <a:avLst/>
            <a:gdLst/>
            <a:ahLst/>
            <a:cxnLst/>
            <a:rect l="l" t="t" r="r" b="b"/>
            <a:pathLst>
              <a:path w="5852159">
                <a:moveTo>
                  <a:pt x="0" y="0"/>
                </a:moveTo>
                <a:lnTo>
                  <a:pt x="5852160" y="0"/>
                </a:lnTo>
              </a:path>
            </a:pathLst>
          </a:custGeom>
          <a:ln w="888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7948294" y="4944109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0"/>
                </a:moveTo>
                <a:lnTo>
                  <a:pt x="0" y="805179"/>
                </a:lnTo>
              </a:path>
            </a:pathLst>
          </a:custGeom>
          <a:ln w="889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2110739" y="5744845"/>
            <a:ext cx="5833110" cy="0"/>
          </a:xfrm>
          <a:custGeom>
            <a:avLst/>
            <a:gdLst/>
            <a:ahLst/>
            <a:cxnLst/>
            <a:rect l="l" t="t" r="r" b="b"/>
            <a:pathLst>
              <a:path w="5833109">
                <a:moveTo>
                  <a:pt x="0" y="0"/>
                </a:moveTo>
                <a:lnTo>
                  <a:pt x="5833110" y="0"/>
                </a:lnTo>
              </a:path>
            </a:pathLst>
          </a:custGeom>
          <a:ln w="8889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2115185" y="4953000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40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2110739" y="4948554"/>
            <a:ext cx="5833110" cy="0"/>
          </a:xfrm>
          <a:custGeom>
            <a:avLst/>
            <a:gdLst/>
            <a:ahLst/>
            <a:cxnLst/>
            <a:rect l="l" t="t" r="r" b="b"/>
            <a:pathLst>
              <a:path w="5833109">
                <a:moveTo>
                  <a:pt x="0" y="0"/>
                </a:moveTo>
                <a:lnTo>
                  <a:pt x="5833110" y="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7939405" y="4953000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40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2119629" y="5735320"/>
            <a:ext cx="5815330" cy="0"/>
          </a:xfrm>
          <a:custGeom>
            <a:avLst/>
            <a:gdLst/>
            <a:ahLst/>
            <a:cxnLst/>
            <a:rect l="l" t="t" r="r" b="b"/>
            <a:pathLst>
              <a:path w="5815330">
                <a:moveTo>
                  <a:pt x="0" y="0"/>
                </a:moveTo>
                <a:lnTo>
                  <a:pt x="5815330" y="0"/>
                </a:lnTo>
              </a:path>
            </a:pathLst>
          </a:custGeom>
          <a:ln w="10160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2124710" y="4963159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2119629" y="4958079"/>
            <a:ext cx="5815330" cy="0"/>
          </a:xfrm>
          <a:custGeom>
            <a:avLst/>
            <a:gdLst/>
            <a:ahLst/>
            <a:cxnLst/>
            <a:rect l="l" t="t" r="r" b="b"/>
            <a:pathLst>
              <a:path w="5815330">
                <a:moveTo>
                  <a:pt x="0" y="0"/>
                </a:moveTo>
                <a:lnTo>
                  <a:pt x="5815330" y="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7929880" y="4963159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79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2129789" y="5725795"/>
            <a:ext cx="5795010" cy="0"/>
          </a:xfrm>
          <a:custGeom>
            <a:avLst/>
            <a:gdLst/>
            <a:ahLst/>
            <a:cxnLst/>
            <a:rect l="l" t="t" r="r" b="b"/>
            <a:pathLst>
              <a:path w="5795009">
                <a:moveTo>
                  <a:pt x="0" y="0"/>
                </a:moveTo>
                <a:lnTo>
                  <a:pt x="5795010" y="0"/>
                </a:lnTo>
              </a:path>
            </a:pathLst>
          </a:custGeom>
          <a:ln w="8889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2134235" y="4972050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2129789" y="4967604"/>
            <a:ext cx="5795010" cy="0"/>
          </a:xfrm>
          <a:custGeom>
            <a:avLst/>
            <a:gdLst/>
            <a:ahLst/>
            <a:cxnLst/>
            <a:rect l="l" t="t" r="r" b="b"/>
            <a:pathLst>
              <a:path w="5795009">
                <a:moveTo>
                  <a:pt x="0" y="0"/>
                </a:moveTo>
                <a:lnTo>
                  <a:pt x="5795010" y="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7920355" y="4972050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2138679" y="5716904"/>
            <a:ext cx="5777230" cy="0"/>
          </a:xfrm>
          <a:custGeom>
            <a:avLst/>
            <a:gdLst/>
            <a:ahLst/>
            <a:cxnLst/>
            <a:rect l="l" t="t" r="r" b="b"/>
            <a:pathLst>
              <a:path w="5777230">
                <a:moveTo>
                  <a:pt x="0" y="0"/>
                </a:moveTo>
                <a:lnTo>
                  <a:pt x="5777230" y="0"/>
                </a:lnTo>
              </a:path>
            </a:pathLst>
          </a:custGeom>
          <a:ln w="889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2143125" y="4982209"/>
            <a:ext cx="0" cy="730250"/>
          </a:xfrm>
          <a:custGeom>
            <a:avLst/>
            <a:gdLst/>
            <a:ahLst/>
            <a:cxnLst/>
            <a:rect l="l" t="t" r="r" b="b"/>
            <a:pathLst>
              <a:path h="730250">
                <a:moveTo>
                  <a:pt x="0" y="0"/>
                </a:moveTo>
                <a:lnTo>
                  <a:pt x="0" y="730250"/>
                </a:lnTo>
              </a:path>
            </a:pathLst>
          </a:custGeom>
          <a:ln w="888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2138679" y="4977129"/>
            <a:ext cx="5777230" cy="0"/>
          </a:xfrm>
          <a:custGeom>
            <a:avLst/>
            <a:gdLst/>
            <a:ahLst/>
            <a:cxnLst/>
            <a:rect l="l" t="t" r="r" b="b"/>
            <a:pathLst>
              <a:path w="5777230">
                <a:moveTo>
                  <a:pt x="0" y="0"/>
                </a:moveTo>
                <a:lnTo>
                  <a:pt x="5777230" y="0"/>
                </a:lnTo>
              </a:path>
            </a:pathLst>
          </a:custGeom>
          <a:ln w="1015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7910830" y="4982209"/>
            <a:ext cx="0" cy="730250"/>
          </a:xfrm>
          <a:custGeom>
            <a:avLst/>
            <a:gdLst/>
            <a:ahLst/>
            <a:cxnLst/>
            <a:rect l="l" t="t" r="r" b="b"/>
            <a:pathLst>
              <a:path h="730250">
                <a:moveTo>
                  <a:pt x="0" y="0"/>
                </a:moveTo>
                <a:lnTo>
                  <a:pt x="0" y="730249"/>
                </a:lnTo>
              </a:path>
            </a:pathLst>
          </a:custGeom>
          <a:ln w="1015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2147570" y="5707379"/>
            <a:ext cx="5758180" cy="0"/>
          </a:xfrm>
          <a:custGeom>
            <a:avLst/>
            <a:gdLst/>
            <a:ahLst/>
            <a:cxnLst/>
            <a:rect l="l" t="t" r="r" b="b"/>
            <a:pathLst>
              <a:path w="5758180">
                <a:moveTo>
                  <a:pt x="0" y="0"/>
                </a:moveTo>
                <a:lnTo>
                  <a:pt x="5758180" y="0"/>
                </a:lnTo>
              </a:path>
            </a:pathLst>
          </a:custGeom>
          <a:ln w="10159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2152650" y="4991100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1016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2147570" y="4986654"/>
            <a:ext cx="5758180" cy="0"/>
          </a:xfrm>
          <a:custGeom>
            <a:avLst/>
            <a:gdLst/>
            <a:ahLst/>
            <a:cxnLst/>
            <a:rect l="l" t="t" r="r" b="b"/>
            <a:pathLst>
              <a:path w="5758180">
                <a:moveTo>
                  <a:pt x="0" y="0"/>
                </a:moveTo>
                <a:lnTo>
                  <a:pt x="5758180" y="0"/>
                </a:lnTo>
              </a:path>
            </a:pathLst>
          </a:custGeom>
          <a:ln w="889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7901305" y="4991100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889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2157729" y="5697854"/>
            <a:ext cx="5739130" cy="0"/>
          </a:xfrm>
          <a:custGeom>
            <a:avLst/>
            <a:gdLst/>
            <a:ahLst/>
            <a:cxnLst/>
            <a:rect l="l" t="t" r="r" b="b"/>
            <a:pathLst>
              <a:path w="5739130">
                <a:moveTo>
                  <a:pt x="0" y="0"/>
                </a:moveTo>
                <a:lnTo>
                  <a:pt x="5739130" y="0"/>
                </a:lnTo>
              </a:path>
            </a:pathLst>
          </a:custGeom>
          <a:ln w="889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2162175" y="5001259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2150"/>
                </a:lnTo>
              </a:path>
            </a:pathLst>
          </a:custGeom>
          <a:ln w="888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2157729" y="4996179"/>
            <a:ext cx="5739130" cy="0"/>
          </a:xfrm>
          <a:custGeom>
            <a:avLst/>
            <a:gdLst/>
            <a:ahLst/>
            <a:cxnLst/>
            <a:rect l="l" t="t" r="r" b="b"/>
            <a:pathLst>
              <a:path w="5739130">
                <a:moveTo>
                  <a:pt x="0" y="0"/>
                </a:moveTo>
                <a:lnTo>
                  <a:pt x="5739130" y="0"/>
                </a:lnTo>
              </a:path>
            </a:pathLst>
          </a:custGeom>
          <a:ln w="1015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7891780" y="5001259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2150"/>
                </a:lnTo>
              </a:path>
            </a:pathLst>
          </a:custGeom>
          <a:ln w="1015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2166620" y="5688965"/>
            <a:ext cx="5720080" cy="0"/>
          </a:xfrm>
          <a:custGeom>
            <a:avLst/>
            <a:gdLst/>
            <a:ahLst/>
            <a:cxnLst/>
            <a:rect l="l" t="t" r="r" b="b"/>
            <a:pathLst>
              <a:path w="5720080">
                <a:moveTo>
                  <a:pt x="0" y="0"/>
                </a:moveTo>
                <a:lnTo>
                  <a:pt x="5720080" y="0"/>
                </a:lnTo>
              </a:path>
            </a:pathLst>
          </a:custGeom>
          <a:ln w="889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171700" y="5010150"/>
            <a:ext cx="0" cy="674370"/>
          </a:xfrm>
          <a:custGeom>
            <a:avLst/>
            <a:gdLst/>
            <a:ahLst/>
            <a:cxnLst/>
            <a:rect l="l" t="t" r="r" b="b"/>
            <a:pathLst>
              <a:path h="674370">
                <a:moveTo>
                  <a:pt x="0" y="0"/>
                </a:moveTo>
                <a:lnTo>
                  <a:pt x="0" y="674369"/>
                </a:lnTo>
              </a:path>
            </a:pathLst>
          </a:custGeom>
          <a:ln w="1016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2166620" y="5005704"/>
            <a:ext cx="5720080" cy="0"/>
          </a:xfrm>
          <a:custGeom>
            <a:avLst/>
            <a:gdLst/>
            <a:ahLst/>
            <a:cxnLst/>
            <a:rect l="l" t="t" r="r" b="b"/>
            <a:pathLst>
              <a:path w="5720080">
                <a:moveTo>
                  <a:pt x="0" y="0"/>
                </a:moveTo>
                <a:lnTo>
                  <a:pt x="5720080" y="0"/>
                </a:lnTo>
              </a:path>
            </a:pathLst>
          </a:custGeom>
          <a:ln w="889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7882255" y="5010150"/>
            <a:ext cx="0" cy="674370"/>
          </a:xfrm>
          <a:custGeom>
            <a:avLst/>
            <a:gdLst/>
            <a:ahLst/>
            <a:cxnLst/>
            <a:rect l="l" t="t" r="r" b="b"/>
            <a:pathLst>
              <a:path h="674370">
                <a:moveTo>
                  <a:pt x="0" y="0"/>
                </a:moveTo>
                <a:lnTo>
                  <a:pt x="0" y="674369"/>
                </a:lnTo>
              </a:path>
            </a:pathLst>
          </a:custGeom>
          <a:ln w="889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2176779" y="5679440"/>
            <a:ext cx="5701030" cy="0"/>
          </a:xfrm>
          <a:custGeom>
            <a:avLst/>
            <a:gdLst/>
            <a:ahLst/>
            <a:cxnLst/>
            <a:rect l="l" t="t" r="r" b="b"/>
            <a:pathLst>
              <a:path w="5701030">
                <a:moveTo>
                  <a:pt x="0" y="0"/>
                </a:moveTo>
                <a:lnTo>
                  <a:pt x="5701030" y="0"/>
                </a:lnTo>
              </a:path>
            </a:pathLst>
          </a:custGeom>
          <a:ln w="1015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2181225" y="501904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0"/>
                </a:moveTo>
                <a:lnTo>
                  <a:pt x="0" y="655320"/>
                </a:lnTo>
              </a:path>
            </a:pathLst>
          </a:custGeom>
          <a:ln w="888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2176779" y="5014595"/>
            <a:ext cx="5701030" cy="0"/>
          </a:xfrm>
          <a:custGeom>
            <a:avLst/>
            <a:gdLst/>
            <a:ahLst/>
            <a:cxnLst/>
            <a:rect l="l" t="t" r="r" b="b"/>
            <a:pathLst>
              <a:path w="5701030">
                <a:moveTo>
                  <a:pt x="0" y="0"/>
                </a:moveTo>
                <a:lnTo>
                  <a:pt x="5701030" y="0"/>
                </a:lnTo>
              </a:path>
            </a:pathLst>
          </a:custGeom>
          <a:ln w="888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7873365" y="501904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0"/>
                </a:moveTo>
                <a:lnTo>
                  <a:pt x="0" y="655320"/>
                </a:lnTo>
              </a:path>
            </a:pathLst>
          </a:custGeom>
          <a:ln w="888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185670" y="5669915"/>
            <a:ext cx="5683250" cy="0"/>
          </a:xfrm>
          <a:custGeom>
            <a:avLst/>
            <a:gdLst/>
            <a:ahLst/>
            <a:cxnLst/>
            <a:rect l="l" t="t" r="r" b="b"/>
            <a:pathLst>
              <a:path w="5683250">
                <a:moveTo>
                  <a:pt x="0" y="0"/>
                </a:moveTo>
                <a:lnTo>
                  <a:pt x="5683250" y="0"/>
                </a:lnTo>
              </a:path>
            </a:pathLst>
          </a:custGeom>
          <a:ln w="889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190114" y="5029200"/>
            <a:ext cx="0" cy="636270"/>
          </a:xfrm>
          <a:custGeom>
            <a:avLst/>
            <a:gdLst/>
            <a:ahLst/>
            <a:cxnLst/>
            <a:rect l="l" t="t" r="r" b="b"/>
            <a:pathLst>
              <a:path h="636270">
                <a:moveTo>
                  <a:pt x="0" y="0"/>
                </a:moveTo>
                <a:lnTo>
                  <a:pt x="0" y="636269"/>
                </a:lnTo>
              </a:path>
            </a:pathLst>
          </a:custGeom>
          <a:ln w="889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185670" y="5024120"/>
            <a:ext cx="5683250" cy="0"/>
          </a:xfrm>
          <a:custGeom>
            <a:avLst/>
            <a:gdLst/>
            <a:ahLst/>
            <a:cxnLst/>
            <a:rect l="l" t="t" r="r" b="b"/>
            <a:pathLst>
              <a:path w="5683250">
                <a:moveTo>
                  <a:pt x="0" y="0"/>
                </a:moveTo>
                <a:lnTo>
                  <a:pt x="5683250" y="0"/>
                </a:lnTo>
              </a:path>
            </a:pathLst>
          </a:custGeom>
          <a:ln w="1016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7863840" y="5029200"/>
            <a:ext cx="0" cy="636270"/>
          </a:xfrm>
          <a:custGeom>
            <a:avLst/>
            <a:gdLst/>
            <a:ahLst/>
            <a:cxnLst/>
            <a:rect l="l" t="t" r="r" b="b"/>
            <a:pathLst>
              <a:path h="636270">
                <a:moveTo>
                  <a:pt x="0" y="0"/>
                </a:moveTo>
                <a:lnTo>
                  <a:pt x="0" y="636269"/>
                </a:lnTo>
              </a:path>
            </a:pathLst>
          </a:custGeom>
          <a:ln w="1016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194560" y="5661025"/>
            <a:ext cx="5664200" cy="0"/>
          </a:xfrm>
          <a:custGeom>
            <a:avLst/>
            <a:gdLst/>
            <a:ahLst/>
            <a:cxnLst/>
            <a:rect l="l" t="t" r="r" b="b"/>
            <a:pathLst>
              <a:path w="5664200">
                <a:moveTo>
                  <a:pt x="0" y="0"/>
                </a:moveTo>
                <a:lnTo>
                  <a:pt x="5664199" y="0"/>
                </a:lnTo>
              </a:path>
            </a:pathLst>
          </a:custGeom>
          <a:ln w="889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199639" y="5038090"/>
            <a:ext cx="0" cy="618490"/>
          </a:xfrm>
          <a:custGeom>
            <a:avLst/>
            <a:gdLst/>
            <a:ahLst/>
            <a:cxnLst/>
            <a:rect l="l" t="t" r="r" b="b"/>
            <a:pathLst>
              <a:path h="618489">
                <a:moveTo>
                  <a:pt x="0" y="0"/>
                </a:moveTo>
                <a:lnTo>
                  <a:pt x="0" y="618490"/>
                </a:lnTo>
              </a:path>
            </a:pathLst>
          </a:custGeom>
          <a:ln w="10159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194560" y="5033645"/>
            <a:ext cx="5664200" cy="0"/>
          </a:xfrm>
          <a:custGeom>
            <a:avLst/>
            <a:gdLst/>
            <a:ahLst/>
            <a:cxnLst/>
            <a:rect l="l" t="t" r="r" b="b"/>
            <a:pathLst>
              <a:path w="5664200">
                <a:moveTo>
                  <a:pt x="0" y="0"/>
                </a:moveTo>
                <a:lnTo>
                  <a:pt x="5664199" y="0"/>
                </a:lnTo>
              </a:path>
            </a:pathLst>
          </a:custGeom>
          <a:ln w="8889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7854315" y="5038090"/>
            <a:ext cx="0" cy="618490"/>
          </a:xfrm>
          <a:custGeom>
            <a:avLst/>
            <a:gdLst/>
            <a:ahLst/>
            <a:cxnLst/>
            <a:rect l="l" t="t" r="r" b="b"/>
            <a:pathLst>
              <a:path h="618489">
                <a:moveTo>
                  <a:pt x="0" y="0"/>
                </a:moveTo>
                <a:lnTo>
                  <a:pt x="0" y="618490"/>
                </a:lnTo>
              </a:path>
            </a:pathLst>
          </a:custGeom>
          <a:ln w="8889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204720" y="5651500"/>
            <a:ext cx="5645150" cy="0"/>
          </a:xfrm>
          <a:custGeom>
            <a:avLst/>
            <a:gdLst/>
            <a:ahLst/>
            <a:cxnLst/>
            <a:rect l="l" t="t" r="r" b="b"/>
            <a:pathLst>
              <a:path w="5645150">
                <a:moveTo>
                  <a:pt x="0" y="0"/>
                </a:moveTo>
                <a:lnTo>
                  <a:pt x="5645150" y="0"/>
                </a:lnTo>
              </a:path>
            </a:pathLst>
          </a:custGeom>
          <a:ln w="1015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209164" y="504697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40"/>
                </a:lnTo>
              </a:path>
            </a:pathLst>
          </a:custGeom>
          <a:ln w="889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204720" y="5042534"/>
            <a:ext cx="5645150" cy="0"/>
          </a:xfrm>
          <a:custGeom>
            <a:avLst/>
            <a:gdLst/>
            <a:ahLst/>
            <a:cxnLst/>
            <a:rect l="l" t="t" r="r" b="b"/>
            <a:pathLst>
              <a:path w="5645150">
                <a:moveTo>
                  <a:pt x="0" y="0"/>
                </a:moveTo>
                <a:lnTo>
                  <a:pt x="5645150" y="0"/>
                </a:lnTo>
              </a:path>
            </a:pathLst>
          </a:custGeom>
          <a:ln w="889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7845425" y="504697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40"/>
                </a:lnTo>
              </a:path>
            </a:pathLst>
          </a:custGeom>
          <a:ln w="889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213610" y="5641975"/>
            <a:ext cx="5627370" cy="0"/>
          </a:xfrm>
          <a:custGeom>
            <a:avLst/>
            <a:gdLst/>
            <a:ahLst/>
            <a:cxnLst/>
            <a:rect l="l" t="t" r="r" b="b"/>
            <a:pathLst>
              <a:path w="5627370">
                <a:moveTo>
                  <a:pt x="0" y="0"/>
                </a:moveTo>
                <a:lnTo>
                  <a:pt x="5627370" y="0"/>
                </a:lnTo>
              </a:path>
            </a:pathLst>
          </a:custGeom>
          <a:ln w="889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218054" y="5057140"/>
            <a:ext cx="0" cy="580390"/>
          </a:xfrm>
          <a:custGeom>
            <a:avLst/>
            <a:gdLst/>
            <a:ahLst/>
            <a:cxnLst/>
            <a:rect l="l" t="t" r="r" b="b"/>
            <a:pathLst>
              <a:path h="580389">
                <a:moveTo>
                  <a:pt x="0" y="0"/>
                </a:moveTo>
                <a:lnTo>
                  <a:pt x="0" y="580390"/>
                </a:lnTo>
              </a:path>
            </a:pathLst>
          </a:custGeom>
          <a:ln w="8889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213610" y="5052059"/>
            <a:ext cx="5627370" cy="0"/>
          </a:xfrm>
          <a:custGeom>
            <a:avLst/>
            <a:gdLst/>
            <a:ahLst/>
            <a:cxnLst/>
            <a:rect l="l" t="t" r="r" b="b"/>
            <a:pathLst>
              <a:path w="5627370">
                <a:moveTo>
                  <a:pt x="0" y="0"/>
                </a:moveTo>
                <a:lnTo>
                  <a:pt x="5627370" y="0"/>
                </a:lnTo>
              </a:path>
            </a:pathLst>
          </a:custGeom>
          <a:ln w="10159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7835900" y="5057140"/>
            <a:ext cx="0" cy="580390"/>
          </a:xfrm>
          <a:custGeom>
            <a:avLst/>
            <a:gdLst/>
            <a:ahLst/>
            <a:cxnLst/>
            <a:rect l="l" t="t" r="r" b="b"/>
            <a:pathLst>
              <a:path h="580389">
                <a:moveTo>
                  <a:pt x="0" y="0"/>
                </a:moveTo>
                <a:lnTo>
                  <a:pt x="0" y="580390"/>
                </a:lnTo>
              </a:path>
            </a:pathLst>
          </a:custGeom>
          <a:ln w="10159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222500" y="5632450"/>
            <a:ext cx="5608320" cy="0"/>
          </a:xfrm>
          <a:custGeom>
            <a:avLst/>
            <a:gdLst/>
            <a:ahLst/>
            <a:cxnLst/>
            <a:rect l="l" t="t" r="r" b="b"/>
            <a:pathLst>
              <a:path w="5608320">
                <a:moveTo>
                  <a:pt x="0" y="0"/>
                </a:moveTo>
                <a:lnTo>
                  <a:pt x="5608320" y="0"/>
                </a:lnTo>
              </a:path>
            </a:pathLst>
          </a:custGeom>
          <a:ln w="10159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227579" y="5066029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40"/>
                </a:lnTo>
              </a:path>
            </a:pathLst>
          </a:custGeom>
          <a:ln w="1016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222500" y="5061584"/>
            <a:ext cx="5608320" cy="0"/>
          </a:xfrm>
          <a:custGeom>
            <a:avLst/>
            <a:gdLst/>
            <a:ahLst/>
            <a:cxnLst/>
            <a:rect l="l" t="t" r="r" b="b"/>
            <a:pathLst>
              <a:path w="5608320">
                <a:moveTo>
                  <a:pt x="0" y="0"/>
                </a:moveTo>
                <a:lnTo>
                  <a:pt x="5608320" y="0"/>
                </a:lnTo>
              </a:path>
            </a:pathLst>
          </a:custGeom>
          <a:ln w="889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826375" y="5066029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40"/>
                </a:lnTo>
              </a:path>
            </a:pathLst>
          </a:custGeom>
          <a:ln w="889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232660" y="5622925"/>
            <a:ext cx="5589270" cy="0"/>
          </a:xfrm>
          <a:custGeom>
            <a:avLst/>
            <a:gdLst/>
            <a:ahLst/>
            <a:cxnLst/>
            <a:rect l="l" t="t" r="r" b="b"/>
            <a:pathLst>
              <a:path w="5589270">
                <a:moveTo>
                  <a:pt x="0" y="0"/>
                </a:moveTo>
                <a:lnTo>
                  <a:pt x="5589270" y="0"/>
                </a:lnTo>
              </a:path>
            </a:pathLst>
          </a:custGeom>
          <a:ln w="889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237104" y="5076190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90"/>
                </a:lnTo>
              </a:path>
            </a:pathLst>
          </a:custGeom>
          <a:ln w="8889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232660" y="5071109"/>
            <a:ext cx="5589270" cy="0"/>
          </a:xfrm>
          <a:custGeom>
            <a:avLst/>
            <a:gdLst/>
            <a:ahLst/>
            <a:cxnLst/>
            <a:rect l="l" t="t" r="r" b="b"/>
            <a:pathLst>
              <a:path w="5589270">
                <a:moveTo>
                  <a:pt x="0" y="0"/>
                </a:moveTo>
                <a:lnTo>
                  <a:pt x="5589270" y="0"/>
                </a:lnTo>
              </a:path>
            </a:pathLst>
          </a:custGeom>
          <a:ln w="10159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816850" y="5076190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90"/>
                </a:lnTo>
              </a:path>
            </a:pathLst>
          </a:custGeom>
          <a:ln w="10159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241550" y="5614034"/>
            <a:ext cx="5570220" cy="0"/>
          </a:xfrm>
          <a:custGeom>
            <a:avLst/>
            <a:gdLst/>
            <a:ahLst/>
            <a:cxnLst/>
            <a:rect l="l" t="t" r="r" b="b"/>
            <a:pathLst>
              <a:path w="5570220">
                <a:moveTo>
                  <a:pt x="0" y="0"/>
                </a:moveTo>
                <a:lnTo>
                  <a:pt x="5570220" y="0"/>
                </a:lnTo>
              </a:path>
            </a:pathLst>
          </a:custGeom>
          <a:ln w="889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246629" y="5085079"/>
            <a:ext cx="0" cy="524510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0"/>
                </a:moveTo>
                <a:lnTo>
                  <a:pt x="0" y="524510"/>
                </a:lnTo>
              </a:path>
            </a:pathLst>
          </a:custGeom>
          <a:ln w="1016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241550" y="5080634"/>
            <a:ext cx="5570220" cy="0"/>
          </a:xfrm>
          <a:custGeom>
            <a:avLst/>
            <a:gdLst/>
            <a:ahLst/>
            <a:cxnLst/>
            <a:rect l="l" t="t" r="r" b="b"/>
            <a:pathLst>
              <a:path w="5570220">
                <a:moveTo>
                  <a:pt x="0" y="0"/>
                </a:moveTo>
                <a:lnTo>
                  <a:pt x="5570220" y="0"/>
                </a:lnTo>
              </a:path>
            </a:pathLst>
          </a:custGeom>
          <a:ln w="889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807325" y="5085079"/>
            <a:ext cx="0" cy="524510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0"/>
                </a:moveTo>
                <a:lnTo>
                  <a:pt x="0" y="524510"/>
                </a:lnTo>
              </a:path>
            </a:pathLst>
          </a:custGeom>
          <a:ln w="889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251710" y="5604509"/>
            <a:ext cx="5551170" cy="0"/>
          </a:xfrm>
          <a:custGeom>
            <a:avLst/>
            <a:gdLst/>
            <a:ahLst/>
            <a:cxnLst/>
            <a:rect l="l" t="t" r="r" b="b"/>
            <a:pathLst>
              <a:path w="5551170">
                <a:moveTo>
                  <a:pt x="0" y="0"/>
                </a:moveTo>
                <a:lnTo>
                  <a:pt x="5551170" y="0"/>
                </a:lnTo>
              </a:path>
            </a:pathLst>
          </a:custGeom>
          <a:ln w="10159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256154" y="509397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8889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251710" y="5089525"/>
            <a:ext cx="5551170" cy="0"/>
          </a:xfrm>
          <a:custGeom>
            <a:avLst/>
            <a:gdLst/>
            <a:ahLst/>
            <a:cxnLst/>
            <a:rect l="l" t="t" r="r" b="b"/>
            <a:pathLst>
              <a:path w="5551170">
                <a:moveTo>
                  <a:pt x="0" y="0"/>
                </a:moveTo>
                <a:lnTo>
                  <a:pt x="5551170" y="0"/>
                </a:lnTo>
              </a:path>
            </a:pathLst>
          </a:custGeom>
          <a:ln w="8889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798434" y="509397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8889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260600" y="559498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3390" y="0"/>
                </a:lnTo>
              </a:path>
            </a:pathLst>
          </a:custGeom>
          <a:ln w="889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265045" y="5104129"/>
            <a:ext cx="0" cy="486409"/>
          </a:xfrm>
          <a:custGeom>
            <a:avLst/>
            <a:gdLst/>
            <a:ahLst/>
            <a:cxnLst/>
            <a:rect l="l" t="t" r="r" b="b"/>
            <a:pathLst>
              <a:path h="486410">
                <a:moveTo>
                  <a:pt x="0" y="0"/>
                </a:moveTo>
                <a:lnTo>
                  <a:pt x="0" y="486410"/>
                </a:lnTo>
              </a:path>
            </a:pathLst>
          </a:custGeom>
          <a:ln w="888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260600" y="5099050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3390" y="0"/>
                </a:lnTo>
              </a:path>
            </a:pathLst>
          </a:custGeom>
          <a:ln w="1016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788909" y="5104129"/>
            <a:ext cx="0" cy="486409"/>
          </a:xfrm>
          <a:custGeom>
            <a:avLst/>
            <a:gdLst/>
            <a:ahLst/>
            <a:cxnLst/>
            <a:rect l="l" t="t" r="r" b="b"/>
            <a:pathLst>
              <a:path h="486410">
                <a:moveTo>
                  <a:pt x="0" y="0"/>
                </a:moveTo>
                <a:lnTo>
                  <a:pt x="0" y="486410"/>
                </a:lnTo>
              </a:path>
            </a:pathLst>
          </a:custGeom>
          <a:ln w="1016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269489" y="5586095"/>
            <a:ext cx="5514340" cy="0"/>
          </a:xfrm>
          <a:custGeom>
            <a:avLst/>
            <a:gdLst/>
            <a:ahLst/>
            <a:cxnLst/>
            <a:rect l="l" t="t" r="r" b="b"/>
            <a:pathLst>
              <a:path w="5514340">
                <a:moveTo>
                  <a:pt x="0" y="0"/>
                </a:moveTo>
                <a:lnTo>
                  <a:pt x="5514340" y="0"/>
                </a:lnTo>
              </a:path>
            </a:pathLst>
          </a:custGeom>
          <a:ln w="8889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274570" y="5113020"/>
            <a:ext cx="0" cy="468630"/>
          </a:xfrm>
          <a:custGeom>
            <a:avLst/>
            <a:gdLst/>
            <a:ahLst/>
            <a:cxnLst/>
            <a:rect l="l" t="t" r="r" b="b"/>
            <a:pathLst>
              <a:path h="468629">
                <a:moveTo>
                  <a:pt x="0" y="0"/>
                </a:moveTo>
                <a:lnTo>
                  <a:pt x="0" y="468629"/>
                </a:lnTo>
              </a:path>
            </a:pathLst>
          </a:custGeom>
          <a:ln w="1016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269489" y="5108575"/>
            <a:ext cx="5514340" cy="0"/>
          </a:xfrm>
          <a:custGeom>
            <a:avLst/>
            <a:gdLst/>
            <a:ahLst/>
            <a:cxnLst/>
            <a:rect l="l" t="t" r="r" b="b"/>
            <a:pathLst>
              <a:path w="5514340">
                <a:moveTo>
                  <a:pt x="0" y="0"/>
                </a:moveTo>
                <a:lnTo>
                  <a:pt x="5514340" y="0"/>
                </a:lnTo>
              </a:path>
            </a:pathLst>
          </a:custGeom>
          <a:ln w="8889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7779384" y="5113020"/>
            <a:ext cx="0" cy="468630"/>
          </a:xfrm>
          <a:custGeom>
            <a:avLst/>
            <a:gdLst/>
            <a:ahLst/>
            <a:cxnLst/>
            <a:rect l="l" t="t" r="r" b="b"/>
            <a:pathLst>
              <a:path h="468629">
                <a:moveTo>
                  <a:pt x="0" y="0"/>
                </a:moveTo>
                <a:lnTo>
                  <a:pt x="0" y="468629"/>
                </a:lnTo>
              </a:path>
            </a:pathLst>
          </a:custGeom>
          <a:ln w="8889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279650" y="5576570"/>
            <a:ext cx="5495290" cy="0"/>
          </a:xfrm>
          <a:custGeom>
            <a:avLst/>
            <a:gdLst/>
            <a:ahLst/>
            <a:cxnLst/>
            <a:rect l="l" t="t" r="r" b="b"/>
            <a:pathLst>
              <a:path w="5495290">
                <a:moveTo>
                  <a:pt x="0" y="0"/>
                </a:moveTo>
                <a:lnTo>
                  <a:pt x="5495290" y="0"/>
                </a:lnTo>
              </a:path>
            </a:pathLst>
          </a:custGeom>
          <a:ln w="1016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284095" y="5121909"/>
            <a:ext cx="0" cy="449580"/>
          </a:xfrm>
          <a:custGeom>
            <a:avLst/>
            <a:gdLst/>
            <a:ahLst/>
            <a:cxnLst/>
            <a:rect l="l" t="t" r="r" b="b"/>
            <a:pathLst>
              <a:path h="449579">
                <a:moveTo>
                  <a:pt x="0" y="0"/>
                </a:moveTo>
                <a:lnTo>
                  <a:pt x="0" y="449580"/>
                </a:lnTo>
              </a:path>
            </a:pathLst>
          </a:custGeom>
          <a:ln w="888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279650" y="5117465"/>
            <a:ext cx="5495290" cy="0"/>
          </a:xfrm>
          <a:custGeom>
            <a:avLst/>
            <a:gdLst/>
            <a:ahLst/>
            <a:cxnLst/>
            <a:rect l="l" t="t" r="r" b="b"/>
            <a:pathLst>
              <a:path w="5495290">
                <a:moveTo>
                  <a:pt x="0" y="0"/>
                </a:moveTo>
                <a:lnTo>
                  <a:pt x="5495290" y="0"/>
                </a:lnTo>
              </a:path>
            </a:pathLst>
          </a:custGeom>
          <a:ln w="888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770494" y="5121909"/>
            <a:ext cx="0" cy="449580"/>
          </a:xfrm>
          <a:custGeom>
            <a:avLst/>
            <a:gdLst/>
            <a:ahLst/>
            <a:cxnLst/>
            <a:rect l="l" t="t" r="r" b="b"/>
            <a:pathLst>
              <a:path h="449579">
                <a:moveTo>
                  <a:pt x="0" y="0"/>
                </a:moveTo>
                <a:lnTo>
                  <a:pt x="0" y="449579"/>
                </a:lnTo>
              </a:path>
            </a:pathLst>
          </a:custGeom>
          <a:ln w="889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2288539" y="5567045"/>
            <a:ext cx="5477510" cy="0"/>
          </a:xfrm>
          <a:custGeom>
            <a:avLst/>
            <a:gdLst/>
            <a:ahLst/>
            <a:cxnLst/>
            <a:rect l="l" t="t" r="r" b="b"/>
            <a:pathLst>
              <a:path w="5477509">
                <a:moveTo>
                  <a:pt x="0" y="0"/>
                </a:moveTo>
                <a:lnTo>
                  <a:pt x="5477510" y="0"/>
                </a:lnTo>
              </a:path>
            </a:pathLst>
          </a:custGeom>
          <a:ln w="8889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292985" y="513207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29">
                <a:moveTo>
                  <a:pt x="0" y="0"/>
                </a:moveTo>
                <a:lnTo>
                  <a:pt x="0" y="430529"/>
                </a:lnTo>
              </a:path>
            </a:pathLst>
          </a:custGeom>
          <a:ln w="889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288539" y="5126990"/>
            <a:ext cx="5477510" cy="0"/>
          </a:xfrm>
          <a:custGeom>
            <a:avLst/>
            <a:gdLst/>
            <a:ahLst/>
            <a:cxnLst/>
            <a:rect l="l" t="t" r="r" b="b"/>
            <a:pathLst>
              <a:path w="5477509">
                <a:moveTo>
                  <a:pt x="0" y="0"/>
                </a:moveTo>
                <a:lnTo>
                  <a:pt x="5477510" y="0"/>
                </a:lnTo>
              </a:path>
            </a:pathLst>
          </a:custGeom>
          <a:ln w="1016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760969" y="513207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29">
                <a:moveTo>
                  <a:pt x="0" y="0"/>
                </a:moveTo>
                <a:lnTo>
                  <a:pt x="0" y="430529"/>
                </a:lnTo>
              </a:path>
            </a:pathLst>
          </a:custGeom>
          <a:ln w="10159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2297429" y="5557520"/>
            <a:ext cx="5458460" cy="0"/>
          </a:xfrm>
          <a:custGeom>
            <a:avLst/>
            <a:gdLst/>
            <a:ahLst/>
            <a:cxnLst/>
            <a:rect l="l" t="t" r="r" b="b"/>
            <a:pathLst>
              <a:path w="5458459">
                <a:moveTo>
                  <a:pt x="0" y="0"/>
                </a:moveTo>
                <a:lnTo>
                  <a:pt x="5458460" y="0"/>
                </a:lnTo>
              </a:path>
            </a:pathLst>
          </a:custGeom>
          <a:ln w="10160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302510" y="5140959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80"/>
                </a:lnTo>
              </a:path>
            </a:pathLst>
          </a:custGeom>
          <a:ln w="1015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297429" y="5136515"/>
            <a:ext cx="5458460" cy="0"/>
          </a:xfrm>
          <a:custGeom>
            <a:avLst/>
            <a:gdLst/>
            <a:ahLst/>
            <a:cxnLst/>
            <a:rect l="l" t="t" r="r" b="b"/>
            <a:pathLst>
              <a:path w="5458459">
                <a:moveTo>
                  <a:pt x="0" y="0"/>
                </a:moveTo>
                <a:lnTo>
                  <a:pt x="5458460" y="0"/>
                </a:lnTo>
              </a:path>
            </a:pathLst>
          </a:custGeom>
          <a:ln w="888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751444" y="5140959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79"/>
                </a:lnTo>
              </a:path>
            </a:pathLst>
          </a:custGeom>
          <a:ln w="8890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2307589" y="5547995"/>
            <a:ext cx="5439410" cy="0"/>
          </a:xfrm>
          <a:custGeom>
            <a:avLst/>
            <a:gdLst/>
            <a:ahLst/>
            <a:cxnLst/>
            <a:rect l="l" t="t" r="r" b="b"/>
            <a:pathLst>
              <a:path w="5439409">
                <a:moveTo>
                  <a:pt x="0" y="0"/>
                </a:moveTo>
                <a:lnTo>
                  <a:pt x="5439410" y="0"/>
                </a:lnTo>
              </a:path>
            </a:pathLst>
          </a:custGeom>
          <a:ln w="8889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312035" y="5151120"/>
            <a:ext cx="0" cy="392430"/>
          </a:xfrm>
          <a:custGeom>
            <a:avLst/>
            <a:gdLst/>
            <a:ahLst/>
            <a:cxnLst/>
            <a:rect l="l" t="t" r="r" b="b"/>
            <a:pathLst>
              <a:path h="392429">
                <a:moveTo>
                  <a:pt x="0" y="0"/>
                </a:moveTo>
                <a:lnTo>
                  <a:pt x="0" y="392429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307589" y="5146040"/>
            <a:ext cx="5439410" cy="0"/>
          </a:xfrm>
          <a:custGeom>
            <a:avLst/>
            <a:gdLst/>
            <a:ahLst/>
            <a:cxnLst/>
            <a:rect l="l" t="t" r="r" b="b"/>
            <a:pathLst>
              <a:path w="5439409">
                <a:moveTo>
                  <a:pt x="0" y="0"/>
                </a:moveTo>
                <a:lnTo>
                  <a:pt x="5439410" y="0"/>
                </a:lnTo>
              </a:path>
            </a:pathLst>
          </a:custGeom>
          <a:ln w="1016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742555" y="5151120"/>
            <a:ext cx="0" cy="392430"/>
          </a:xfrm>
          <a:custGeom>
            <a:avLst/>
            <a:gdLst/>
            <a:ahLst/>
            <a:cxnLst/>
            <a:rect l="l" t="t" r="r" b="b"/>
            <a:pathLst>
              <a:path h="392429">
                <a:moveTo>
                  <a:pt x="0" y="0"/>
                </a:moveTo>
                <a:lnTo>
                  <a:pt x="0" y="392429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316479" y="5539104"/>
            <a:ext cx="5421630" cy="0"/>
          </a:xfrm>
          <a:custGeom>
            <a:avLst/>
            <a:gdLst/>
            <a:ahLst/>
            <a:cxnLst/>
            <a:rect l="l" t="t" r="r" b="b"/>
            <a:pathLst>
              <a:path w="5421630">
                <a:moveTo>
                  <a:pt x="0" y="0"/>
                </a:moveTo>
                <a:lnTo>
                  <a:pt x="5421630" y="0"/>
                </a:lnTo>
              </a:path>
            </a:pathLst>
          </a:custGeom>
          <a:ln w="8890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320925" y="5160009"/>
            <a:ext cx="0" cy="374650"/>
          </a:xfrm>
          <a:custGeom>
            <a:avLst/>
            <a:gdLst/>
            <a:ahLst/>
            <a:cxnLst/>
            <a:rect l="l" t="t" r="r" b="b"/>
            <a:pathLst>
              <a:path h="374650">
                <a:moveTo>
                  <a:pt x="0" y="0"/>
                </a:moveTo>
                <a:lnTo>
                  <a:pt x="0" y="374650"/>
                </a:lnTo>
              </a:path>
            </a:pathLst>
          </a:custGeom>
          <a:ln w="888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316479" y="5155565"/>
            <a:ext cx="5421630" cy="0"/>
          </a:xfrm>
          <a:custGeom>
            <a:avLst/>
            <a:gdLst/>
            <a:ahLst/>
            <a:cxnLst/>
            <a:rect l="l" t="t" r="r" b="b"/>
            <a:pathLst>
              <a:path w="5421630">
                <a:moveTo>
                  <a:pt x="0" y="0"/>
                </a:moveTo>
                <a:lnTo>
                  <a:pt x="5421630" y="0"/>
                </a:lnTo>
              </a:path>
            </a:pathLst>
          </a:custGeom>
          <a:ln w="888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733030" y="5160009"/>
            <a:ext cx="0" cy="374650"/>
          </a:xfrm>
          <a:custGeom>
            <a:avLst/>
            <a:gdLst/>
            <a:ahLst/>
            <a:cxnLst/>
            <a:rect l="l" t="t" r="r" b="b"/>
            <a:pathLst>
              <a:path h="374650">
                <a:moveTo>
                  <a:pt x="0" y="0"/>
                </a:moveTo>
                <a:lnTo>
                  <a:pt x="0" y="374649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325370" y="5529579"/>
            <a:ext cx="5402580" cy="0"/>
          </a:xfrm>
          <a:custGeom>
            <a:avLst/>
            <a:gdLst/>
            <a:ahLst/>
            <a:cxnLst/>
            <a:rect l="l" t="t" r="r" b="b"/>
            <a:pathLst>
              <a:path w="5402580">
                <a:moveTo>
                  <a:pt x="0" y="0"/>
                </a:moveTo>
                <a:lnTo>
                  <a:pt x="5402580" y="0"/>
                </a:lnTo>
              </a:path>
            </a:pathLst>
          </a:custGeom>
          <a:ln w="10159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330450" y="51689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600"/>
                </a:lnTo>
              </a:path>
            </a:pathLst>
          </a:custGeom>
          <a:ln w="1016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325370" y="5164454"/>
            <a:ext cx="5402580" cy="0"/>
          </a:xfrm>
          <a:custGeom>
            <a:avLst/>
            <a:gdLst/>
            <a:ahLst/>
            <a:cxnLst/>
            <a:rect l="l" t="t" r="r" b="b"/>
            <a:pathLst>
              <a:path w="5402580">
                <a:moveTo>
                  <a:pt x="0" y="0"/>
                </a:moveTo>
                <a:lnTo>
                  <a:pt x="5402580" y="0"/>
                </a:lnTo>
              </a:path>
            </a:pathLst>
          </a:custGeom>
          <a:ln w="889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723505" y="51689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600"/>
                </a:lnTo>
              </a:path>
            </a:pathLst>
          </a:custGeom>
          <a:ln w="889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335529" y="5520054"/>
            <a:ext cx="5383530" cy="0"/>
          </a:xfrm>
          <a:custGeom>
            <a:avLst/>
            <a:gdLst/>
            <a:ahLst/>
            <a:cxnLst/>
            <a:rect l="l" t="t" r="r" b="b"/>
            <a:pathLst>
              <a:path w="5383530">
                <a:moveTo>
                  <a:pt x="0" y="0"/>
                </a:moveTo>
                <a:lnTo>
                  <a:pt x="5383530" y="0"/>
                </a:lnTo>
              </a:path>
            </a:pathLst>
          </a:custGeom>
          <a:ln w="889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339975" y="5179059"/>
            <a:ext cx="0" cy="336550"/>
          </a:xfrm>
          <a:custGeom>
            <a:avLst/>
            <a:gdLst/>
            <a:ahLst/>
            <a:cxnLst/>
            <a:rect l="l" t="t" r="r" b="b"/>
            <a:pathLst>
              <a:path h="336550">
                <a:moveTo>
                  <a:pt x="0" y="0"/>
                </a:moveTo>
                <a:lnTo>
                  <a:pt x="0" y="336550"/>
                </a:lnTo>
              </a:path>
            </a:pathLst>
          </a:custGeom>
          <a:ln w="8889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335529" y="5173979"/>
            <a:ext cx="5383530" cy="0"/>
          </a:xfrm>
          <a:custGeom>
            <a:avLst/>
            <a:gdLst/>
            <a:ahLst/>
            <a:cxnLst/>
            <a:rect l="l" t="t" r="r" b="b"/>
            <a:pathLst>
              <a:path w="5383530">
                <a:moveTo>
                  <a:pt x="0" y="0"/>
                </a:moveTo>
                <a:lnTo>
                  <a:pt x="5383530" y="0"/>
                </a:lnTo>
              </a:path>
            </a:pathLst>
          </a:custGeom>
          <a:ln w="10159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713980" y="5179059"/>
            <a:ext cx="0" cy="336550"/>
          </a:xfrm>
          <a:custGeom>
            <a:avLst/>
            <a:gdLst/>
            <a:ahLst/>
            <a:cxnLst/>
            <a:rect l="l" t="t" r="r" b="b"/>
            <a:pathLst>
              <a:path h="336550">
                <a:moveTo>
                  <a:pt x="0" y="0"/>
                </a:moveTo>
                <a:lnTo>
                  <a:pt x="0" y="336549"/>
                </a:lnTo>
              </a:path>
            </a:pathLst>
          </a:custGeom>
          <a:ln w="10159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344420" y="5511165"/>
            <a:ext cx="5364480" cy="0"/>
          </a:xfrm>
          <a:custGeom>
            <a:avLst/>
            <a:gdLst/>
            <a:ahLst/>
            <a:cxnLst/>
            <a:rect l="l" t="t" r="r" b="b"/>
            <a:pathLst>
              <a:path w="5364480">
                <a:moveTo>
                  <a:pt x="0" y="0"/>
                </a:moveTo>
                <a:lnTo>
                  <a:pt x="5364480" y="0"/>
                </a:lnTo>
              </a:path>
            </a:pathLst>
          </a:custGeom>
          <a:ln w="889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349500" y="5187950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769"/>
                </a:lnTo>
              </a:path>
            </a:pathLst>
          </a:custGeom>
          <a:ln w="1016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344420" y="5183504"/>
            <a:ext cx="5364480" cy="0"/>
          </a:xfrm>
          <a:custGeom>
            <a:avLst/>
            <a:gdLst/>
            <a:ahLst/>
            <a:cxnLst/>
            <a:rect l="l" t="t" r="r" b="b"/>
            <a:pathLst>
              <a:path w="5364480">
                <a:moveTo>
                  <a:pt x="0" y="0"/>
                </a:moveTo>
                <a:lnTo>
                  <a:pt x="5364480" y="0"/>
                </a:lnTo>
              </a:path>
            </a:pathLst>
          </a:custGeom>
          <a:ln w="889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7704455" y="5187950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769"/>
                </a:lnTo>
              </a:path>
            </a:pathLst>
          </a:custGeom>
          <a:ln w="889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354579" y="5501640"/>
            <a:ext cx="5345430" cy="0"/>
          </a:xfrm>
          <a:custGeom>
            <a:avLst/>
            <a:gdLst/>
            <a:ahLst/>
            <a:cxnLst/>
            <a:rect l="l" t="t" r="r" b="b"/>
            <a:pathLst>
              <a:path w="5345430">
                <a:moveTo>
                  <a:pt x="0" y="0"/>
                </a:moveTo>
                <a:lnTo>
                  <a:pt x="5345430" y="0"/>
                </a:lnTo>
              </a:path>
            </a:pathLst>
          </a:custGeom>
          <a:ln w="10159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359025" y="519684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20"/>
                </a:lnTo>
              </a:path>
            </a:pathLst>
          </a:custGeom>
          <a:ln w="8889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354579" y="5192395"/>
            <a:ext cx="5345430" cy="0"/>
          </a:xfrm>
          <a:custGeom>
            <a:avLst/>
            <a:gdLst/>
            <a:ahLst/>
            <a:cxnLst/>
            <a:rect l="l" t="t" r="r" b="b"/>
            <a:pathLst>
              <a:path w="5345430">
                <a:moveTo>
                  <a:pt x="0" y="0"/>
                </a:moveTo>
                <a:lnTo>
                  <a:pt x="5345430" y="0"/>
                </a:lnTo>
              </a:path>
            </a:pathLst>
          </a:custGeom>
          <a:ln w="8889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7695565" y="519684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20"/>
                </a:lnTo>
              </a:path>
            </a:pathLst>
          </a:custGeom>
          <a:ln w="8889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363470" y="5492115"/>
            <a:ext cx="5327650" cy="0"/>
          </a:xfrm>
          <a:custGeom>
            <a:avLst/>
            <a:gdLst/>
            <a:ahLst/>
            <a:cxnLst/>
            <a:rect l="l" t="t" r="r" b="b"/>
            <a:pathLst>
              <a:path w="5327650">
                <a:moveTo>
                  <a:pt x="0" y="0"/>
                </a:moveTo>
                <a:lnTo>
                  <a:pt x="5327650" y="0"/>
                </a:lnTo>
              </a:path>
            </a:pathLst>
          </a:custGeom>
          <a:ln w="889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367914" y="5207000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669"/>
                </a:lnTo>
              </a:path>
            </a:pathLst>
          </a:custGeom>
          <a:ln w="889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363470" y="5201920"/>
            <a:ext cx="5327650" cy="0"/>
          </a:xfrm>
          <a:custGeom>
            <a:avLst/>
            <a:gdLst/>
            <a:ahLst/>
            <a:cxnLst/>
            <a:rect l="l" t="t" r="r" b="b"/>
            <a:pathLst>
              <a:path w="5327650">
                <a:moveTo>
                  <a:pt x="0" y="0"/>
                </a:moveTo>
                <a:lnTo>
                  <a:pt x="5327650" y="0"/>
                </a:lnTo>
              </a:path>
            </a:pathLst>
          </a:custGeom>
          <a:ln w="1016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7686040" y="5207000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669"/>
                </a:lnTo>
              </a:path>
            </a:pathLst>
          </a:custGeom>
          <a:ln w="1016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372360" y="5482590"/>
            <a:ext cx="5308600" cy="0"/>
          </a:xfrm>
          <a:custGeom>
            <a:avLst/>
            <a:gdLst/>
            <a:ahLst/>
            <a:cxnLst/>
            <a:rect l="l" t="t" r="r" b="b"/>
            <a:pathLst>
              <a:path w="5308600">
                <a:moveTo>
                  <a:pt x="0" y="0"/>
                </a:moveTo>
                <a:lnTo>
                  <a:pt x="5308599" y="0"/>
                </a:lnTo>
              </a:path>
            </a:pathLst>
          </a:custGeom>
          <a:ln w="1015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377439" y="521589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20"/>
                </a:lnTo>
              </a:path>
            </a:pathLst>
          </a:custGeom>
          <a:ln w="1015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372360" y="5211445"/>
            <a:ext cx="5308600" cy="0"/>
          </a:xfrm>
          <a:custGeom>
            <a:avLst/>
            <a:gdLst/>
            <a:ahLst/>
            <a:cxnLst/>
            <a:rect l="l" t="t" r="r" b="b"/>
            <a:pathLst>
              <a:path w="5308600">
                <a:moveTo>
                  <a:pt x="0" y="0"/>
                </a:moveTo>
                <a:lnTo>
                  <a:pt x="5308599" y="0"/>
                </a:lnTo>
              </a:path>
            </a:pathLst>
          </a:custGeom>
          <a:ln w="888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7676515" y="521589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20"/>
                </a:lnTo>
              </a:path>
            </a:pathLst>
          </a:custGeom>
          <a:ln w="888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382520" y="5473065"/>
            <a:ext cx="5289550" cy="0"/>
          </a:xfrm>
          <a:custGeom>
            <a:avLst/>
            <a:gdLst/>
            <a:ahLst/>
            <a:cxnLst/>
            <a:rect l="l" t="t" r="r" b="b"/>
            <a:pathLst>
              <a:path w="5289550">
                <a:moveTo>
                  <a:pt x="0" y="0"/>
                </a:moveTo>
                <a:lnTo>
                  <a:pt x="5289550" y="0"/>
                </a:lnTo>
              </a:path>
            </a:pathLst>
          </a:custGeom>
          <a:ln w="889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386964" y="522477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40"/>
                </a:lnTo>
              </a:path>
            </a:pathLst>
          </a:custGeom>
          <a:ln w="889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382520" y="5220334"/>
            <a:ext cx="5289550" cy="0"/>
          </a:xfrm>
          <a:custGeom>
            <a:avLst/>
            <a:gdLst/>
            <a:ahLst/>
            <a:cxnLst/>
            <a:rect l="l" t="t" r="r" b="b"/>
            <a:pathLst>
              <a:path w="5289550">
                <a:moveTo>
                  <a:pt x="0" y="0"/>
                </a:moveTo>
                <a:lnTo>
                  <a:pt x="5289550" y="0"/>
                </a:lnTo>
              </a:path>
            </a:pathLst>
          </a:custGeom>
          <a:ln w="889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7667625" y="522477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40"/>
                </a:lnTo>
              </a:path>
            </a:pathLst>
          </a:custGeom>
          <a:ln w="889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391410" y="5464175"/>
            <a:ext cx="5271770" cy="0"/>
          </a:xfrm>
          <a:custGeom>
            <a:avLst/>
            <a:gdLst/>
            <a:ahLst/>
            <a:cxnLst/>
            <a:rect l="l" t="t" r="r" b="b"/>
            <a:pathLst>
              <a:path w="5271770">
                <a:moveTo>
                  <a:pt x="0" y="0"/>
                </a:moveTo>
                <a:lnTo>
                  <a:pt x="5271770" y="0"/>
                </a:lnTo>
              </a:path>
            </a:pathLst>
          </a:custGeom>
          <a:ln w="889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395854" y="5234940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90"/>
                </a:lnTo>
              </a:path>
            </a:pathLst>
          </a:custGeom>
          <a:ln w="8889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391410" y="5229859"/>
            <a:ext cx="5271770" cy="0"/>
          </a:xfrm>
          <a:custGeom>
            <a:avLst/>
            <a:gdLst/>
            <a:ahLst/>
            <a:cxnLst/>
            <a:rect l="l" t="t" r="r" b="b"/>
            <a:pathLst>
              <a:path w="5271770">
                <a:moveTo>
                  <a:pt x="0" y="0"/>
                </a:moveTo>
                <a:lnTo>
                  <a:pt x="5271770" y="0"/>
                </a:lnTo>
              </a:path>
            </a:pathLst>
          </a:custGeom>
          <a:ln w="10159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7658100" y="5234940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90"/>
                </a:lnTo>
              </a:path>
            </a:pathLst>
          </a:custGeom>
          <a:ln w="10159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400300" y="5454650"/>
            <a:ext cx="5252720" cy="0"/>
          </a:xfrm>
          <a:custGeom>
            <a:avLst/>
            <a:gdLst/>
            <a:ahLst/>
            <a:cxnLst/>
            <a:rect l="l" t="t" r="r" b="b"/>
            <a:pathLst>
              <a:path w="5252720">
                <a:moveTo>
                  <a:pt x="0" y="0"/>
                </a:moveTo>
                <a:lnTo>
                  <a:pt x="5252720" y="0"/>
                </a:lnTo>
              </a:path>
            </a:pathLst>
          </a:custGeom>
          <a:ln w="10159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405379" y="524382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40"/>
                </a:lnTo>
              </a:path>
            </a:pathLst>
          </a:custGeom>
          <a:ln w="1016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400300" y="5239384"/>
            <a:ext cx="5252720" cy="0"/>
          </a:xfrm>
          <a:custGeom>
            <a:avLst/>
            <a:gdLst/>
            <a:ahLst/>
            <a:cxnLst/>
            <a:rect l="l" t="t" r="r" b="b"/>
            <a:pathLst>
              <a:path w="5252720">
                <a:moveTo>
                  <a:pt x="0" y="0"/>
                </a:moveTo>
                <a:lnTo>
                  <a:pt x="5252720" y="0"/>
                </a:lnTo>
              </a:path>
            </a:pathLst>
          </a:custGeom>
          <a:ln w="889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7648575" y="524382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40"/>
                </a:lnTo>
              </a:path>
            </a:pathLst>
          </a:custGeom>
          <a:ln w="889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410460" y="5445125"/>
            <a:ext cx="5233670" cy="0"/>
          </a:xfrm>
          <a:custGeom>
            <a:avLst/>
            <a:gdLst/>
            <a:ahLst/>
            <a:cxnLst/>
            <a:rect l="l" t="t" r="r" b="b"/>
            <a:pathLst>
              <a:path w="5233670">
                <a:moveTo>
                  <a:pt x="0" y="0"/>
                </a:moveTo>
                <a:lnTo>
                  <a:pt x="5233670" y="0"/>
                </a:lnTo>
              </a:path>
            </a:pathLst>
          </a:custGeom>
          <a:ln w="889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414904" y="5253990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8889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410460" y="5248909"/>
            <a:ext cx="5233670" cy="0"/>
          </a:xfrm>
          <a:custGeom>
            <a:avLst/>
            <a:gdLst/>
            <a:ahLst/>
            <a:cxnLst/>
            <a:rect l="l" t="t" r="r" b="b"/>
            <a:pathLst>
              <a:path w="5233670">
                <a:moveTo>
                  <a:pt x="0" y="0"/>
                </a:moveTo>
                <a:lnTo>
                  <a:pt x="5233670" y="0"/>
                </a:lnTo>
              </a:path>
            </a:pathLst>
          </a:custGeom>
          <a:ln w="10159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7639050" y="5253990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10159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419350" y="5436234"/>
            <a:ext cx="5214620" cy="0"/>
          </a:xfrm>
          <a:custGeom>
            <a:avLst/>
            <a:gdLst/>
            <a:ahLst/>
            <a:cxnLst/>
            <a:rect l="l" t="t" r="r" b="b"/>
            <a:pathLst>
              <a:path w="5214620">
                <a:moveTo>
                  <a:pt x="0" y="0"/>
                </a:moveTo>
                <a:lnTo>
                  <a:pt x="5214620" y="0"/>
                </a:lnTo>
              </a:path>
            </a:pathLst>
          </a:custGeom>
          <a:ln w="889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424429" y="5262879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016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419350" y="5258434"/>
            <a:ext cx="5214620" cy="0"/>
          </a:xfrm>
          <a:custGeom>
            <a:avLst/>
            <a:gdLst/>
            <a:ahLst/>
            <a:cxnLst/>
            <a:rect l="l" t="t" r="r" b="b"/>
            <a:pathLst>
              <a:path w="5214620">
                <a:moveTo>
                  <a:pt x="0" y="0"/>
                </a:moveTo>
                <a:lnTo>
                  <a:pt x="5214620" y="0"/>
                </a:lnTo>
              </a:path>
            </a:pathLst>
          </a:custGeom>
          <a:ln w="889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7629525" y="5262879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889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429510" y="5426709"/>
            <a:ext cx="5195570" cy="0"/>
          </a:xfrm>
          <a:custGeom>
            <a:avLst/>
            <a:gdLst/>
            <a:ahLst/>
            <a:cxnLst/>
            <a:rect l="l" t="t" r="r" b="b"/>
            <a:pathLst>
              <a:path w="5195570">
                <a:moveTo>
                  <a:pt x="0" y="0"/>
                </a:moveTo>
                <a:lnTo>
                  <a:pt x="5195570" y="0"/>
                </a:lnTo>
              </a:path>
            </a:pathLst>
          </a:custGeom>
          <a:ln w="10159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433954" y="527177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8889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429510" y="5267325"/>
            <a:ext cx="5195570" cy="0"/>
          </a:xfrm>
          <a:custGeom>
            <a:avLst/>
            <a:gdLst/>
            <a:ahLst/>
            <a:cxnLst/>
            <a:rect l="l" t="t" r="r" b="b"/>
            <a:pathLst>
              <a:path w="5195570">
                <a:moveTo>
                  <a:pt x="0" y="0"/>
                </a:moveTo>
                <a:lnTo>
                  <a:pt x="5195570" y="0"/>
                </a:lnTo>
              </a:path>
            </a:pathLst>
          </a:custGeom>
          <a:ln w="889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7620634" y="527177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8889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438400" y="5417184"/>
            <a:ext cx="5177790" cy="0"/>
          </a:xfrm>
          <a:custGeom>
            <a:avLst/>
            <a:gdLst/>
            <a:ahLst/>
            <a:cxnLst/>
            <a:rect l="l" t="t" r="r" b="b"/>
            <a:pathLst>
              <a:path w="5177790">
                <a:moveTo>
                  <a:pt x="0" y="0"/>
                </a:moveTo>
                <a:lnTo>
                  <a:pt x="5177790" y="0"/>
                </a:lnTo>
              </a:path>
            </a:pathLst>
          </a:custGeom>
          <a:ln w="8890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442845" y="5281929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888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438400" y="5276850"/>
            <a:ext cx="5177790" cy="0"/>
          </a:xfrm>
          <a:custGeom>
            <a:avLst/>
            <a:gdLst/>
            <a:ahLst/>
            <a:cxnLst/>
            <a:rect l="l" t="t" r="r" b="b"/>
            <a:pathLst>
              <a:path w="5177790">
                <a:moveTo>
                  <a:pt x="0" y="0"/>
                </a:moveTo>
                <a:lnTo>
                  <a:pt x="5177790" y="0"/>
                </a:lnTo>
              </a:path>
            </a:pathLst>
          </a:custGeom>
          <a:ln w="1015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7611109" y="5281929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10160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447289" y="5408295"/>
            <a:ext cx="5158740" cy="0"/>
          </a:xfrm>
          <a:custGeom>
            <a:avLst/>
            <a:gdLst/>
            <a:ahLst/>
            <a:cxnLst/>
            <a:rect l="l" t="t" r="r" b="b"/>
            <a:pathLst>
              <a:path w="5158740">
                <a:moveTo>
                  <a:pt x="0" y="0"/>
                </a:moveTo>
                <a:lnTo>
                  <a:pt x="5158740" y="0"/>
                </a:lnTo>
              </a:path>
            </a:pathLst>
          </a:custGeom>
          <a:ln w="8889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452370" y="529082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1016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447289" y="5286375"/>
            <a:ext cx="5158740" cy="0"/>
          </a:xfrm>
          <a:custGeom>
            <a:avLst/>
            <a:gdLst/>
            <a:ahLst/>
            <a:cxnLst/>
            <a:rect l="l" t="t" r="r" b="b"/>
            <a:pathLst>
              <a:path w="5158740">
                <a:moveTo>
                  <a:pt x="0" y="0"/>
                </a:moveTo>
                <a:lnTo>
                  <a:pt x="5158740" y="0"/>
                </a:lnTo>
              </a:path>
            </a:pathLst>
          </a:custGeom>
          <a:ln w="889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7601584" y="529082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8889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457450" y="5398770"/>
            <a:ext cx="5139690" cy="0"/>
          </a:xfrm>
          <a:custGeom>
            <a:avLst/>
            <a:gdLst/>
            <a:ahLst/>
            <a:cxnLst/>
            <a:rect l="l" t="t" r="r" b="b"/>
            <a:pathLst>
              <a:path w="5139690">
                <a:moveTo>
                  <a:pt x="0" y="0"/>
                </a:moveTo>
                <a:lnTo>
                  <a:pt x="5139690" y="0"/>
                </a:lnTo>
              </a:path>
            </a:pathLst>
          </a:custGeom>
          <a:ln w="10160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461895" y="5299709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888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457450" y="5295265"/>
            <a:ext cx="5139690" cy="0"/>
          </a:xfrm>
          <a:custGeom>
            <a:avLst/>
            <a:gdLst/>
            <a:ahLst/>
            <a:cxnLst/>
            <a:rect l="l" t="t" r="r" b="b"/>
            <a:pathLst>
              <a:path w="5139690">
                <a:moveTo>
                  <a:pt x="0" y="0"/>
                </a:moveTo>
                <a:lnTo>
                  <a:pt x="5139690" y="0"/>
                </a:lnTo>
              </a:path>
            </a:pathLst>
          </a:custGeom>
          <a:ln w="8890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7592694" y="5299709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8890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466339" y="5389245"/>
            <a:ext cx="5121910" cy="0"/>
          </a:xfrm>
          <a:custGeom>
            <a:avLst/>
            <a:gdLst/>
            <a:ahLst/>
            <a:cxnLst/>
            <a:rect l="l" t="t" r="r" b="b"/>
            <a:pathLst>
              <a:path w="5121909">
                <a:moveTo>
                  <a:pt x="0" y="0"/>
                </a:moveTo>
                <a:lnTo>
                  <a:pt x="5121910" y="0"/>
                </a:lnTo>
              </a:path>
            </a:pathLst>
          </a:custGeom>
          <a:ln w="8889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466339" y="5309870"/>
            <a:ext cx="8890" cy="74930"/>
          </a:xfrm>
          <a:custGeom>
            <a:avLst/>
            <a:gdLst/>
            <a:ahLst/>
            <a:cxnLst/>
            <a:rect l="l" t="t" r="r" b="b"/>
            <a:pathLst>
              <a:path w="8889" h="74929">
                <a:moveTo>
                  <a:pt x="0" y="74929"/>
                </a:moveTo>
                <a:lnTo>
                  <a:pt x="8890" y="74929"/>
                </a:lnTo>
                <a:lnTo>
                  <a:pt x="8890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466339" y="5304790"/>
            <a:ext cx="5121910" cy="0"/>
          </a:xfrm>
          <a:custGeom>
            <a:avLst/>
            <a:gdLst/>
            <a:ahLst/>
            <a:cxnLst/>
            <a:rect l="l" t="t" r="r" b="b"/>
            <a:pathLst>
              <a:path w="5121909">
                <a:moveTo>
                  <a:pt x="0" y="0"/>
                </a:moveTo>
                <a:lnTo>
                  <a:pt x="5121910" y="0"/>
                </a:lnTo>
              </a:path>
            </a:pathLst>
          </a:custGeom>
          <a:ln w="10159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7578090" y="5309870"/>
            <a:ext cx="10160" cy="74930"/>
          </a:xfrm>
          <a:custGeom>
            <a:avLst/>
            <a:gdLst/>
            <a:ahLst/>
            <a:cxnLst/>
            <a:rect l="l" t="t" r="r" b="b"/>
            <a:pathLst>
              <a:path w="10159" h="74929">
                <a:moveTo>
                  <a:pt x="10159" y="0"/>
                </a:moveTo>
                <a:lnTo>
                  <a:pt x="0" y="0"/>
                </a:lnTo>
                <a:lnTo>
                  <a:pt x="0" y="74929"/>
                </a:lnTo>
                <a:lnTo>
                  <a:pt x="10159" y="74929"/>
                </a:lnTo>
                <a:lnTo>
                  <a:pt x="10159" y="0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475229" y="5379720"/>
            <a:ext cx="5102860" cy="0"/>
          </a:xfrm>
          <a:custGeom>
            <a:avLst/>
            <a:gdLst/>
            <a:ahLst/>
            <a:cxnLst/>
            <a:rect l="l" t="t" r="r" b="b"/>
            <a:pathLst>
              <a:path w="5102859">
                <a:moveTo>
                  <a:pt x="0" y="0"/>
                </a:moveTo>
                <a:lnTo>
                  <a:pt x="5102860" y="0"/>
                </a:lnTo>
              </a:path>
            </a:pathLst>
          </a:custGeom>
          <a:ln w="10160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475229" y="5318759"/>
            <a:ext cx="10160" cy="55880"/>
          </a:xfrm>
          <a:custGeom>
            <a:avLst/>
            <a:gdLst/>
            <a:ahLst/>
            <a:cxnLst/>
            <a:rect l="l" t="t" r="r" b="b"/>
            <a:pathLst>
              <a:path w="10160" h="55879">
                <a:moveTo>
                  <a:pt x="0" y="55879"/>
                </a:moveTo>
                <a:lnTo>
                  <a:pt x="10159" y="55879"/>
                </a:lnTo>
                <a:lnTo>
                  <a:pt x="1015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475229" y="5314315"/>
            <a:ext cx="5102860" cy="0"/>
          </a:xfrm>
          <a:custGeom>
            <a:avLst/>
            <a:gdLst/>
            <a:ahLst/>
            <a:cxnLst/>
            <a:rect l="l" t="t" r="r" b="b"/>
            <a:pathLst>
              <a:path w="5102859">
                <a:moveTo>
                  <a:pt x="0" y="0"/>
                </a:moveTo>
                <a:lnTo>
                  <a:pt x="5102860" y="0"/>
                </a:lnTo>
              </a:path>
            </a:pathLst>
          </a:custGeom>
          <a:ln w="8890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7569200" y="5318759"/>
            <a:ext cx="8890" cy="55880"/>
          </a:xfrm>
          <a:custGeom>
            <a:avLst/>
            <a:gdLst/>
            <a:ahLst/>
            <a:cxnLst/>
            <a:rect l="l" t="t" r="r" b="b"/>
            <a:pathLst>
              <a:path w="8890" h="55879">
                <a:moveTo>
                  <a:pt x="8890" y="0"/>
                </a:moveTo>
                <a:lnTo>
                  <a:pt x="0" y="0"/>
                </a:lnTo>
                <a:lnTo>
                  <a:pt x="0" y="55879"/>
                </a:lnTo>
                <a:lnTo>
                  <a:pt x="8890" y="55879"/>
                </a:lnTo>
                <a:lnTo>
                  <a:pt x="8890" y="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485389" y="5370195"/>
            <a:ext cx="5083810" cy="0"/>
          </a:xfrm>
          <a:custGeom>
            <a:avLst/>
            <a:gdLst/>
            <a:ahLst/>
            <a:cxnLst/>
            <a:rect l="l" t="t" r="r" b="b"/>
            <a:pathLst>
              <a:path w="5083809">
                <a:moveTo>
                  <a:pt x="0" y="0"/>
                </a:moveTo>
                <a:lnTo>
                  <a:pt x="5083810" y="0"/>
                </a:lnTo>
              </a:path>
            </a:pathLst>
          </a:custGeom>
          <a:ln w="8889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485389" y="5328920"/>
            <a:ext cx="8890" cy="36830"/>
          </a:xfrm>
          <a:custGeom>
            <a:avLst/>
            <a:gdLst/>
            <a:ahLst/>
            <a:cxnLst/>
            <a:rect l="l" t="t" r="r" b="b"/>
            <a:pathLst>
              <a:path w="8889" h="36829">
                <a:moveTo>
                  <a:pt x="0" y="36829"/>
                </a:moveTo>
                <a:lnTo>
                  <a:pt x="8890" y="36829"/>
                </a:lnTo>
                <a:lnTo>
                  <a:pt x="889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485389" y="5323840"/>
            <a:ext cx="5083810" cy="0"/>
          </a:xfrm>
          <a:custGeom>
            <a:avLst/>
            <a:gdLst/>
            <a:ahLst/>
            <a:cxnLst/>
            <a:rect l="l" t="t" r="r" b="b"/>
            <a:pathLst>
              <a:path w="5083809">
                <a:moveTo>
                  <a:pt x="0" y="0"/>
                </a:moveTo>
                <a:lnTo>
                  <a:pt x="5083810" y="0"/>
                </a:lnTo>
              </a:path>
            </a:pathLst>
          </a:custGeom>
          <a:ln w="10159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7559040" y="5328920"/>
            <a:ext cx="10160" cy="36830"/>
          </a:xfrm>
          <a:custGeom>
            <a:avLst/>
            <a:gdLst/>
            <a:ahLst/>
            <a:cxnLst/>
            <a:rect l="l" t="t" r="r" b="b"/>
            <a:pathLst>
              <a:path w="10159" h="36829">
                <a:moveTo>
                  <a:pt x="10159" y="0"/>
                </a:moveTo>
                <a:lnTo>
                  <a:pt x="0" y="0"/>
                </a:lnTo>
                <a:lnTo>
                  <a:pt x="0" y="36829"/>
                </a:lnTo>
                <a:lnTo>
                  <a:pt x="10159" y="36829"/>
                </a:lnTo>
                <a:lnTo>
                  <a:pt x="10159" y="0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494279" y="5361304"/>
            <a:ext cx="5064760" cy="0"/>
          </a:xfrm>
          <a:custGeom>
            <a:avLst/>
            <a:gdLst/>
            <a:ahLst/>
            <a:cxnLst/>
            <a:rect l="l" t="t" r="r" b="b"/>
            <a:pathLst>
              <a:path w="5064759">
                <a:moveTo>
                  <a:pt x="0" y="0"/>
                </a:moveTo>
                <a:lnTo>
                  <a:pt x="5064760" y="0"/>
                </a:lnTo>
              </a:path>
            </a:pathLst>
          </a:custGeom>
          <a:ln w="8890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494279" y="5337809"/>
            <a:ext cx="8890" cy="19050"/>
          </a:xfrm>
          <a:custGeom>
            <a:avLst/>
            <a:gdLst/>
            <a:ahLst/>
            <a:cxnLst/>
            <a:rect l="l" t="t" r="r" b="b"/>
            <a:pathLst>
              <a:path w="8889" h="19050">
                <a:moveTo>
                  <a:pt x="0" y="19049"/>
                </a:moveTo>
                <a:lnTo>
                  <a:pt x="8889" y="19049"/>
                </a:lnTo>
                <a:lnTo>
                  <a:pt x="8889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966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494279" y="5333365"/>
            <a:ext cx="5064760" cy="0"/>
          </a:xfrm>
          <a:custGeom>
            <a:avLst/>
            <a:gdLst/>
            <a:ahLst/>
            <a:cxnLst/>
            <a:rect l="l" t="t" r="r" b="b"/>
            <a:pathLst>
              <a:path w="5064759">
                <a:moveTo>
                  <a:pt x="0" y="0"/>
                </a:moveTo>
                <a:lnTo>
                  <a:pt x="5064760" y="0"/>
                </a:lnTo>
              </a:path>
            </a:pathLst>
          </a:custGeom>
          <a:ln w="8890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7550150" y="5337809"/>
            <a:ext cx="8890" cy="19050"/>
          </a:xfrm>
          <a:custGeom>
            <a:avLst/>
            <a:gdLst/>
            <a:ahLst/>
            <a:cxnLst/>
            <a:rect l="l" t="t" r="r" b="b"/>
            <a:pathLst>
              <a:path w="8890" h="19050">
                <a:moveTo>
                  <a:pt x="8890" y="0"/>
                </a:moveTo>
                <a:lnTo>
                  <a:pt x="0" y="0"/>
                </a:lnTo>
                <a:lnTo>
                  <a:pt x="0" y="19049"/>
                </a:lnTo>
                <a:lnTo>
                  <a:pt x="8890" y="19049"/>
                </a:lnTo>
                <a:lnTo>
                  <a:pt x="8890" y="0"/>
                </a:lnTo>
                <a:close/>
              </a:path>
            </a:pathLst>
          </a:custGeom>
          <a:solidFill>
            <a:srgbClr val="966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2503170" y="5347334"/>
            <a:ext cx="5046980" cy="0"/>
          </a:xfrm>
          <a:custGeom>
            <a:avLst/>
            <a:gdLst/>
            <a:ahLst/>
            <a:cxnLst/>
            <a:rect l="l" t="t" r="r" b="b"/>
            <a:pathLst>
              <a:path w="5046980">
                <a:moveTo>
                  <a:pt x="0" y="0"/>
                </a:moveTo>
                <a:lnTo>
                  <a:pt x="5046980" y="0"/>
                </a:lnTo>
              </a:path>
            </a:pathLst>
          </a:custGeom>
          <a:ln w="19050">
            <a:solidFill>
              <a:srgbClr val="996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736089" y="4570729"/>
            <a:ext cx="6582409" cy="1553210"/>
          </a:xfrm>
          <a:custGeom>
            <a:avLst/>
            <a:gdLst/>
            <a:ahLst/>
            <a:cxnLst/>
            <a:rect l="l" t="t" r="r" b="b"/>
            <a:pathLst>
              <a:path w="6582409" h="1553210">
                <a:moveTo>
                  <a:pt x="3290570" y="1553210"/>
                </a:moveTo>
                <a:lnTo>
                  <a:pt x="0" y="1553210"/>
                </a:lnTo>
                <a:lnTo>
                  <a:pt x="0" y="0"/>
                </a:lnTo>
                <a:lnTo>
                  <a:pt x="6582409" y="0"/>
                </a:lnTo>
                <a:lnTo>
                  <a:pt x="6582409" y="1553210"/>
                </a:lnTo>
                <a:lnTo>
                  <a:pt x="3290570" y="155321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 txBox="1"/>
          <p:nvPr/>
        </p:nvSpPr>
        <p:spPr>
          <a:xfrm>
            <a:off x="1868170" y="1931670"/>
            <a:ext cx="6318250" cy="401827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ctr">
              <a:lnSpc>
                <a:spcPts val="3120"/>
              </a:lnSpc>
              <a:spcBef>
                <a:spcPts val="405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Em</a:t>
            </a:r>
            <a:r>
              <a:rPr sz="2800" u="sng" spc="-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ployees may </a:t>
            </a:r>
            <a:r>
              <a:rPr sz="2800" u="sng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try to set low</a:t>
            </a:r>
            <a:r>
              <a:rPr sz="2800" u="sng" spc="-40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2800" u="sng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standar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ds  to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make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them easier to</a:t>
            </a:r>
            <a:r>
              <a:rPr sz="2800" spc="-3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achieve.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50">
              <a:latin typeface="Times New Roman"/>
              <a:cs typeface="Times New Roman"/>
            </a:endParaRPr>
          </a:p>
          <a:p>
            <a:pPr marL="236854" marR="230504" algn="ctr">
              <a:lnSpc>
                <a:spcPts val="3120"/>
              </a:lnSpc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U</a:t>
            </a:r>
            <a:r>
              <a:rPr sz="2800" u="heavy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sing historical data to set</a:t>
            </a:r>
            <a:r>
              <a:rPr sz="2800" u="heavy" spc="-80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standard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s 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may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build in past</a:t>
            </a:r>
            <a:r>
              <a:rPr sz="2800" spc="-3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inefficiencies.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Times New Roman"/>
              <a:cs typeface="Times New Roman"/>
            </a:endParaRPr>
          </a:p>
          <a:p>
            <a:pPr marL="862330" marR="854710" algn="ctr">
              <a:lnSpc>
                <a:spcPts val="3120"/>
              </a:lnSpc>
              <a:spcBef>
                <a:spcPts val="5"/>
              </a:spcBef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Managers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might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focus on</a:t>
            </a:r>
            <a:r>
              <a:rPr sz="2800" spc="-7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the 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“numbers”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to the exclusion  of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other important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factors.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04" name="object 90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34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6378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Problems With </a:t>
            </a:r>
            <a:r>
              <a:rPr dirty="0"/>
              <a:t>Standard</a:t>
            </a:r>
            <a:r>
              <a:rPr spc="-15" dirty="0"/>
              <a:t> </a:t>
            </a:r>
            <a:r>
              <a:rPr dirty="0"/>
              <a:t>Costing</a:t>
            </a:r>
          </a:p>
        </p:txBody>
      </p:sp>
      <p:sp>
        <p:nvSpPr>
          <p:cNvPr id="3" name="object 3"/>
          <p:cNvSpPr/>
          <p:nvPr/>
        </p:nvSpPr>
        <p:spPr>
          <a:xfrm>
            <a:off x="1736089" y="3559175"/>
            <a:ext cx="6582409" cy="0"/>
          </a:xfrm>
          <a:custGeom>
            <a:avLst/>
            <a:gdLst/>
            <a:ahLst/>
            <a:cxnLst/>
            <a:rect l="l" t="t" r="r" b="b"/>
            <a:pathLst>
              <a:path w="6582409">
                <a:moveTo>
                  <a:pt x="0" y="0"/>
                </a:moveTo>
                <a:lnTo>
                  <a:pt x="6582409" y="0"/>
                </a:lnTo>
              </a:path>
            </a:pathLst>
          </a:custGeom>
          <a:ln w="888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0535" y="2018029"/>
            <a:ext cx="0" cy="1536700"/>
          </a:xfrm>
          <a:custGeom>
            <a:avLst/>
            <a:gdLst/>
            <a:ahLst/>
            <a:cxnLst/>
            <a:rect l="l" t="t" r="r" b="b"/>
            <a:pathLst>
              <a:path h="1536700">
                <a:moveTo>
                  <a:pt x="0" y="0"/>
                </a:moveTo>
                <a:lnTo>
                  <a:pt x="0" y="1536700"/>
                </a:lnTo>
              </a:path>
            </a:pathLst>
          </a:custGeom>
          <a:ln w="889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6089" y="2013585"/>
            <a:ext cx="6582409" cy="0"/>
          </a:xfrm>
          <a:custGeom>
            <a:avLst/>
            <a:gdLst/>
            <a:ahLst/>
            <a:cxnLst/>
            <a:rect l="l" t="t" r="r" b="b"/>
            <a:pathLst>
              <a:path w="6582409">
                <a:moveTo>
                  <a:pt x="0" y="0"/>
                </a:moveTo>
                <a:lnTo>
                  <a:pt x="6582409" y="0"/>
                </a:lnTo>
              </a:path>
            </a:pathLst>
          </a:custGeom>
          <a:ln w="888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14055" y="2018029"/>
            <a:ext cx="0" cy="1536700"/>
          </a:xfrm>
          <a:custGeom>
            <a:avLst/>
            <a:gdLst/>
            <a:ahLst/>
            <a:cxnLst/>
            <a:rect l="l" t="t" r="r" b="b"/>
            <a:pathLst>
              <a:path h="1536700">
                <a:moveTo>
                  <a:pt x="0" y="0"/>
                </a:moveTo>
                <a:lnTo>
                  <a:pt x="0" y="1536700"/>
                </a:lnTo>
              </a:path>
            </a:pathLst>
          </a:custGeom>
          <a:ln w="889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4979" y="3550284"/>
            <a:ext cx="6564630" cy="0"/>
          </a:xfrm>
          <a:custGeom>
            <a:avLst/>
            <a:gdLst/>
            <a:ahLst/>
            <a:cxnLst/>
            <a:rect l="l" t="t" r="r" b="b"/>
            <a:pathLst>
              <a:path w="6564630">
                <a:moveTo>
                  <a:pt x="0" y="0"/>
                </a:moveTo>
                <a:lnTo>
                  <a:pt x="6564630" y="0"/>
                </a:lnTo>
              </a:path>
            </a:pathLst>
          </a:custGeom>
          <a:ln w="888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8789" y="2026920"/>
            <a:ext cx="0" cy="1518920"/>
          </a:xfrm>
          <a:custGeom>
            <a:avLst/>
            <a:gdLst/>
            <a:ahLst/>
            <a:cxnLst/>
            <a:rect l="l" t="t" r="r" b="b"/>
            <a:pathLst>
              <a:path h="1518920">
                <a:moveTo>
                  <a:pt x="0" y="0"/>
                </a:moveTo>
                <a:lnTo>
                  <a:pt x="0" y="1518920"/>
                </a:lnTo>
              </a:path>
            </a:pathLst>
          </a:custGeom>
          <a:ln w="761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4979" y="2022475"/>
            <a:ext cx="6564630" cy="0"/>
          </a:xfrm>
          <a:custGeom>
            <a:avLst/>
            <a:gdLst/>
            <a:ahLst/>
            <a:cxnLst/>
            <a:rect l="l" t="t" r="r" b="b"/>
            <a:pathLst>
              <a:path w="6564630">
                <a:moveTo>
                  <a:pt x="0" y="0"/>
                </a:moveTo>
                <a:lnTo>
                  <a:pt x="6564630" y="0"/>
                </a:lnTo>
              </a:path>
            </a:pathLst>
          </a:custGeom>
          <a:ln w="888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05165" y="2026920"/>
            <a:ext cx="0" cy="1518920"/>
          </a:xfrm>
          <a:custGeom>
            <a:avLst/>
            <a:gdLst/>
            <a:ahLst/>
            <a:cxnLst/>
            <a:rect l="l" t="t" r="r" b="b"/>
            <a:pathLst>
              <a:path h="1518920">
                <a:moveTo>
                  <a:pt x="0" y="0"/>
                </a:moveTo>
                <a:lnTo>
                  <a:pt x="0" y="1518919"/>
                </a:lnTo>
              </a:path>
            </a:pathLst>
          </a:custGeom>
          <a:ln w="888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2600" y="3542029"/>
            <a:ext cx="6548120" cy="0"/>
          </a:xfrm>
          <a:custGeom>
            <a:avLst/>
            <a:gdLst/>
            <a:ahLst/>
            <a:cxnLst/>
            <a:rect l="l" t="t" r="r" b="b"/>
            <a:pathLst>
              <a:path w="6548120">
                <a:moveTo>
                  <a:pt x="0" y="0"/>
                </a:moveTo>
                <a:lnTo>
                  <a:pt x="6548120" y="0"/>
                </a:lnTo>
              </a:path>
            </a:pathLst>
          </a:custGeom>
          <a:ln w="762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7045" y="2034539"/>
            <a:ext cx="0" cy="1503680"/>
          </a:xfrm>
          <a:custGeom>
            <a:avLst/>
            <a:gdLst/>
            <a:ahLst/>
            <a:cxnLst/>
            <a:rect l="l" t="t" r="r" b="b"/>
            <a:pathLst>
              <a:path h="1503679">
                <a:moveTo>
                  <a:pt x="0" y="0"/>
                </a:moveTo>
                <a:lnTo>
                  <a:pt x="0" y="1503679"/>
                </a:lnTo>
              </a:path>
            </a:pathLst>
          </a:custGeom>
          <a:ln w="888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2600" y="2030729"/>
            <a:ext cx="6548120" cy="0"/>
          </a:xfrm>
          <a:custGeom>
            <a:avLst/>
            <a:gdLst/>
            <a:ahLst/>
            <a:cxnLst/>
            <a:rect l="l" t="t" r="r" b="b"/>
            <a:pathLst>
              <a:path w="6548120">
                <a:moveTo>
                  <a:pt x="0" y="0"/>
                </a:moveTo>
                <a:lnTo>
                  <a:pt x="6548120" y="0"/>
                </a:lnTo>
              </a:path>
            </a:pathLst>
          </a:custGeom>
          <a:ln w="762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6275" y="2034539"/>
            <a:ext cx="0" cy="1503680"/>
          </a:xfrm>
          <a:custGeom>
            <a:avLst/>
            <a:gdLst/>
            <a:ahLst/>
            <a:cxnLst/>
            <a:rect l="l" t="t" r="r" b="b"/>
            <a:pathLst>
              <a:path h="1503679">
                <a:moveTo>
                  <a:pt x="0" y="0"/>
                </a:moveTo>
                <a:lnTo>
                  <a:pt x="0" y="1503680"/>
                </a:lnTo>
              </a:path>
            </a:pathLst>
          </a:custGeom>
          <a:ln w="889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1489" y="3533775"/>
            <a:ext cx="6530340" cy="0"/>
          </a:xfrm>
          <a:custGeom>
            <a:avLst/>
            <a:gdLst/>
            <a:ahLst/>
            <a:cxnLst/>
            <a:rect l="l" t="t" r="r" b="b"/>
            <a:pathLst>
              <a:path w="6530340">
                <a:moveTo>
                  <a:pt x="0" y="0"/>
                </a:moveTo>
                <a:lnTo>
                  <a:pt x="6530340" y="0"/>
                </a:lnTo>
              </a:path>
            </a:pathLst>
          </a:custGeom>
          <a:ln w="888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65935" y="2044700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0"/>
                </a:moveTo>
                <a:lnTo>
                  <a:pt x="0" y="1484629"/>
                </a:lnTo>
              </a:path>
            </a:pathLst>
          </a:custGeom>
          <a:ln w="889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61489" y="2039620"/>
            <a:ext cx="6530340" cy="0"/>
          </a:xfrm>
          <a:custGeom>
            <a:avLst/>
            <a:gdLst/>
            <a:ahLst/>
            <a:cxnLst/>
            <a:rect l="l" t="t" r="r" b="b"/>
            <a:pathLst>
              <a:path w="6530340">
                <a:moveTo>
                  <a:pt x="0" y="0"/>
                </a:moveTo>
                <a:lnTo>
                  <a:pt x="6530340" y="0"/>
                </a:lnTo>
              </a:path>
            </a:pathLst>
          </a:custGeom>
          <a:ln w="1016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87384" y="2044700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0"/>
                </a:moveTo>
                <a:lnTo>
                  <a:pt x="0" y="1484629"/>
                </a:lnTo>
              </a:path>
            </a:pathLst>
          </a:custGeom>
          <a:ln w="888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70379" y="3524884"/>
            <a:ext cx="6512559" cy="0"/>
          </a:xfrm>
          <a:custGeom>
            <a:avLst/>
            <a:gdLst/>
            <a:ahLst/>
            <a:cxnLst/>
            <a:rect l="l" t="t" r="r" b="b"/>
            <a:pathLst>
              <a:path w="6512559">
                <a:moveTo>
                  <a:pt x="0" y="0"/>
                </a:moveTo>
                <a:lnTo>
                  <a:pt x="6512560" y="0"/>
                </a:lnTo>
              </a:path>
            </a:pathLst>
          </a:custGeom>
          <a:ln w="8889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74825" y="2052320"/>
            <a:ext cx="0" cy="1468120"/>
          </a:xfrm>
          <a:custGeom>
            <a:avLst/>
            <a:gdLst/>
            <a:ahLst/>
            <a:cxnLst/>
            <a:rect l="l" t="t" r="r" b="b"/>
            <a:pathLst>
              <a:path h="1468120">
                <a:moveTo>
                  <a:pt x="0" y="0"/>
                </a:moveTo>
                <a:lnTo>
                  <a:pt x="0" y="1468120"/>
                </a:lnTo>
              </a:path>
            </a:pathLst>
          </a:custGeom>
          <a:ln w="8889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70379" y="2048510"/>
            <a:ext cx="6512559" cy="0"/>
          </a:xfrm>
          <a:custGeom>
            <a:avLst/>
            <a:gdLst/>
            <a:ahLst/>
            <a:cxnLst/>
            <a:rect l="l" t="t" r="r" b="b"/>
            <a:pathLst>
              <a:path w="6512559">
                <a:moveTo>
                  <a:pt x="0" y="0"/>
                </a:moveTo>
                <a:lnTo>
                  <a:pt x="6512560" y="0"/>
                </a:lnTo>
              </a:path>
            </a:pathLst>
          </a:custGeom>
          <a:ln w="7619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78494" y="2052320"/>
            <a:ext cx="0" cy="1468120"/>
          </a:xfrm>
          <a:custGeom>
            <a:avLst/>
            <a:gdLst/>
            <a:ahLst/>
            <a:cxnLst/>
            <a:rect l="l" t="t" r="r" b="b"/>
            <a:pathLst>
              <a:path h="1468120">
                <a:moveTo>
                  <a:pt x="0" y="0"/>
                </a:moveTo>
                <a:lnTo>
                  <a:pt x="0" y="1468119"/>
                </a:lnTo>
              </a:path>
            </a:pathLst>
          </a:custGeom>
          <a:ln w="889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79270" y="3515995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780" y="0"/>
                </a:lnTo>
              </a:path>
            </a:pathLst>
          </a:custGeom>
          <a:ln w="888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83714" y="2061210"/>
            <a:ext cx="0" cy="1450340"/>
          </a:xfrm>
          <a:custGeom>
            <a:avLst/>
            <a:gdLst/>
            <a:ahLst/>
            <a:cxnLst/>
            <a:rect l="l" t="t" r="r" b="b"/>
            <a:pathLst>
              <a:path h="1450339">
                <a:moveTo>
                  <a:pt x="0" y="0"/>
                </a:moveTo>
                <a:lnTo>
                  <a:pt x="0" y="1450340"/>
                </a:lnTo>
              </a:path>
            </a:pathLst>
          </a:custGeom>
          <a:ln w="889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79270" y="2056764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780" y="0"/>
                </a:lnTo>
              </a:path>
            </a:pathLst>
          </a:custGeom>
          <a:ln w="888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70240" y="2061210"/>
            <a:ext cx="0" cy="1450340"/>
          </a:xfrm>
          <a:custGeom>
            <a:avLst/>
            <a:gdLst/>
            <a:ahLst/>
            <a:cxnLst/>
            <a:rect l="l" t="t" r="r" b="b"/>
            <a:pathLst>
              <a:path h="1450339">
                <a:moveTo>
                  <a:pt x="0" y="0"/>
                </a:moveTo>
                <a:lnTo>
                  <a:pt x="0" y="1450339"/>
                </a:lnTo>
              </a:path>
            </a:pathLst>
          </a:custGeom>
          <a:ln w="762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88160" y="3507104"/>
            <a:ext cx="6478270" cy="0"/>
          </a:xfrm>
          <a:custGeom>
            <a:avLst/>
            <a:gdLst/>
            <a:ahLst/>
            <a:cxnLst/>
            <a:rect l="l" t="t" r="r" b="b"/>
            <a:pathLst>
              <a:path w="6478270">
                <a:moveTo>
                  <a:pt x="0" y="0"/>
                </a:moveTo>
                <a:lnTo>
                  <a:pt x="6478270" y="0"/>
                </a:lnTo>
              </a:path>
            </a:pathLst>
          </a:custGeom>
          <a:ln w="888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92604" y="2070100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60">
                <a:moveTo>
                  <a:pt x="0" y="0"/>
                </a:moveTo>
                <a:lnTo>
                  <a:pt x="0" y="1432560"/>
                </a:lnTo>
              </a:path>
            </a:pathLst>
          </a:custGeom>
          <a:ln w="888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8160" y="2065654"/>
            <a:ext cx="6478270" cy="0"/>
          </a:xfrm>
          <a:custGeom>
            <a:avLst/>
            <a:gdLst/>
            <a:ahLst/>
            <a:cxnLst/>
            <a:rect l="l" t="t" r="r" b="b"/>
            <a:pathLst>
              <a:path w="6478270">
                <a:moveTo>
                  <a:pt x="0" y="0"/>
                </a:moveTo>
                <a:lnTo>
                  <a:pt x="6478270" y="0"/>
                </a:lnTo>
              </a:path>
            </a:pathLst>
          </a:custGeom>
          <a:ln w="889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61984" y="2070100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60">
                <a:moveTo>
                  <a:pt x="0" y="0"/>
                </a:moveTo>
                <a:lnTo>
                  <a:pt x="0" y="1432560"/>
                </a:lnTo>
              </a:path>
            </a:pathLst>
          </a:custGeom>
          <a:ln w="888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97050" y="3498215"/>
            <a:ext cx="6460490" cy="0"/>
          </a:xfrm>
          <a:custGeom>
            <a:avLst/>
            <a:gdLst/>
            <a:ahLst/>
            <a:cxnLst/>
            <a:rect l="l" t="t" r="r" b="b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ln w="889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01495" y="2078989"/>
            <a:ext cx="0" cy="1414780"/>
          </a:xfrm>
          <a:custGeom>
            <a:avLst/>
            <a:gdLst/>
            <a:ahLst/>
            <a:cxnLst/>
            <a:rect l="l" t="t" r="r" b="b"/>
            <a:pathLst>
              <a:path h="1414779">
                <a:moveTo>
                  <a:pt x="0" y="0"/>
                </a:moveTo>
                <a:lnTo>
                  <a:pt x="0" y="1414779"/>
                </a:lnTo>
              </a:path>
            </a:pathLst>
          </a:custGeom>
          <a:ln w="8889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97050" y="2074545"/>
            <a:ext cx="6460490" cy="0"/>
          </a:xfrm>
          <a:custGeom>
            <a:avLst/>
            <a:gdLst/>
            <a:ahLst/>
            <a:cxnLst/>
            <a:rect l="l" t="t" r="r" b="b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ln w="8889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53094" y="2078989"/>
            <a:ext cx="0" cy="1414780"/>
          </a:xfrm>
          <a:custGeom>
            <a:avLst/>
            <a:gdLst/>
            <a:ahLst/>
            <a:cxnLst/>
            <a:rect l="l" t="t" r="r" b="b"/>
            <a:pathLst>
              <a:path h="1414779">
                <a:moveTo>
                  <a:pt x="0" y="0"/>
                </a:moveTo>
                <a:lnTo>
                  <a:pt x="0" y="1414780"/>
                </a:lnTo>
              </a:path>
            </a:pathLst>
          </a:custGeom>
          <a:ln w="889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05939" y="3489325"/>
            <a:ext cx="6442710" cy="0"/>
          </a:xfrm>
          <a:custGeom>
            <a:avLst/>
            <a:gdLst/>
            <a:ahLst/>
            <a:cxnLst/>
            <a:rect l="l" t="t" r="r" b="b"/>
            <a:pathLst>
              <a:path w="6442709">
                <a:moveTo>
                  <a:pt x="0" y="0"/>
                </a:moveTo>
                <a:lnTo>
                  <a:pt x="6442710" y="0"/>
                </a:lnTo>
              </a:path>
            </a:pathLst>
          </a:custGeom>
          <a:ln w="888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10385" y="2087879"/>
            <a:ext cx="0" cy="1397000"/>
          </a:xfrm>
          <a:custGeom>
            <a:avLst/>
            <a:gdLst/>
            <a:ahLst/>
            <a:cxnLst/>
            <a:rect l="l" t="t" r="r" b="b"/>
            <a:pathLst>
              <a:path h="1397000">
                <a:moveTo>
                  <a:pt x="0" y="0"/>
                </a:moveTo>
                <a:lnTo>
                  <a:pt x="0" y="1397000"/>
                </a:lnTo>
              </a:path>
            </a:pathLst>
          </a:custGeom>
          <a:ln w="889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05939" y="2083435"/>
            <a:ext cx="6442710" cy="0"/>
          </a:xfrm>
          <a:custGeom>
            <a:avLst/>
            <a:gdLst/>
            <a:ahLst/>
            <a:cxnLst/>
            <a:rect l="l" t="t" r="r" b="b"/>
            <a:pathLst>
              <a:path w="6442709">
                <a:moveTo>
                  <a:pt x="0" y="0"/>
                </a:moveTo>
                <a:lnTo>
                  <a:pt x="6442710" y="0"/>
                </a:lnTo>
              </a:path>
            </a:pathLst>
          </a:custGeom>
          <a:ln w="888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44205" y="2087879"/>
            <a:ext cx="0" cy="1397000"/>
          </a:xfrm>
          <a:custGeom>
            <a:avLst/>
            <a:gdLst/>
            <a:ahLst/>
            <a:cxnLst/>
            <a:rect l="l" t="t" r="r" b="b"/>
            <a:pathLst>
              <a:path h="1397000">
                <a:moveTo>
                  <a:pt x="0" y="0"/>
                </a:moveTo>
                <a:lnTo>
                  <a:pt x="0" y="1397000"/>
                </a:lnTo>
              </a:path>
            </a:pathLst>
          </a:custGeom>
          <a:ln w="889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14829" y="3480434"/>
            <a:ext cx="6424930" cy="0"/>
          </a:xfrm>
          <a:custGeom>
            <a:avLst/>
            <a:gdLst/>
            <a:ahLst/>
            <a:cxnLst/>
            <a:rect l="l" t="t" r="r" b="b"/>
            <a:pathLst>
              <a:path w="6424930">
                <a:moveTo>
                  <a:pt x="0" y="0"/>
                </a:moveTo>
                <a:lnTo>
                  <a:pt x="6424930" y="0"/>
                </a:lnTo>
              </a:path>
            </a:pathLst>
          </a:custGeom>
          <a:ln w="888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18639" y="2096770"/>
            <a:ext cx="0" cy="1379220"/>
          </a:xfrm>
          <a:custGeom>
            <a:avLst/>
            <a:gdLst/>
            <a:ahLst/>
            <a:cxnLst/>
            <a:rect l="l" t="t" r="r" b="b"/>
            <a:pathLst>
              <a:path h="1379220">
                <a:moveTo>
                  <a:pt x="0" y="0"/>
                </a:moveTo>
                <a:lnTo>
                  <a:pt x="0" y="1379220"/>
                </a:lnTo>
              </a:path>
            </a:pathLst>
          </a:custGeom>
          <a:ln w="761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14829" y="2092325"/>
            <a:ext cx="6424930" cy="0"/>
          </a:xfrm>
          <a:custGeom>
            <a:avLst/>
            <a:gdLst/>
            <a:ahLst/>
            <a:cxnLst/>
            <a:rect l="l" t="t" r="r" b="b"/>
            <a:pathLst>
              <a:path w="6424930">
                <a:moveTo>
                  <a:pt x="0" y="0"/>
                </a:moveTo>
                <a:lnTo>
                  <a:pt x="6424930" y="0"/>
                </a:lnTo>
              </a:path>
            </a:pathLst>
          </a:custGeom>
          <a:ln w="888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35315" y="2096770"/>
            <a:ext cx="0" cy="1379220"/>
          </a:xfrm>
          <a:custGeom>
            <a:avLst/>
            <a:gdLst/>
            <a:ahLst/>
            <a:cxnLst/>
            <a:rect l="l" t="t" r="r" b="b"/>
            <a:pathLst>
              <a:path h="1379220">
                <a:moveTo>
                  <a:pt x="0" y="0"/>
                </a:moveTo>
                <a:lnTo>
                  <a:pt x="0" y="1379219"/>
                </a:lnTo>
              </a:path>
            </a:pathLst>
          </a:custGeom>
          <a:ln w="888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22450" y="3472179"/>
            <a:ext cx="6408420" cy="0"/>
          </a:xfrm>
          <a:custGeom>
            <a:avLst/>
            <a:gdLst/>
            <a:ahLst/>
            <a:cxnLst/>
            <a:rect l="l" t="t" r="r" b="b"/>
            <a:pathLst>
              <a:path w="6408420">
                <a:moveTo>
                  <a:pt x="0" y="0"/>
                </a:moveTo>
                <a:lnTo>
                  <a:pt x="6408420" y="0"/>
                </a:lnTo>
              </a:path>
            </a:pathLst>
          </a:custGeom>
          <a:ln w="762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26895" y="2104389"/>
            <a:ext cx="0" cy="1363980"/>
          </a:xfrm>
          <a:custGeom>
            <a:avLst/>
            <a:gdLst/>
            <a:ahLst/>
            <a:cxnLst/>
            <a:rect l="l" t="t" r="r" b="b"/>
            <a:pathLst>
              <a:path h="1363979">
                <a:moveTo>
                  <a:pt x="0" y="0"/>
                </a:moveTo>
                <a:lnTo>
                  <a:pt x="0" y="1363979"/>
                </a:lnTo>
              </a:path>
            </a:pathLst>
          </a:custGeom>
          <a:ln w="8889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22450" y="2100579"/>
            <a:ext cx="6408420" cy="0"/>
          </a:xfrm>
          <a:custGeom>
            <a:avLst/>
            <a:gdLst/>
            <a:ahLst/>
            <a:cxnLst/>
            <a:rect l="l" t="t" r="r" b="b"/>
            <a:pathLst>
              <a:path w="6408420">
                <a:moveTo>
                  <a:pt x="0" y="0"/>
                </a:moveTo>
                <a:lnTo>
                  <a:pt x="6408420" y="0"/>
                </a:lnTo>
              </a:path>
            </a:pathLst>
          </a:custGeom>
          <a:ln w="762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26425" y="2104389"/>
            <a:ext cx="0" cy="1363980"/>
          </a:xfrm>
          <a:custGeom>
            <a:avLst/>
            <a:gdLst/>
            <a:ahLst/>
            <a:cxnLst/>
            <a:rect l="l" t="t" r="r" b="b"/>
            <a:pathLst>
              <a:path h="1363979">
                <a:moveTo>
                  <a:pt x="0" y="0"/>
                </a:moveTo>
                <a:lnTo>
                  <a:pt x="0" y="1363980"/>
                </a:lnTo>
              </a:path>
            </a:pathLst>
          </a:custGeom>
          <a:ln w="889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31339" y="3463925"/>
            <a:ext cx="6390640" cy="0"/>
          </a:xfrm>
          <a:custGeom>
            <a:avLst/>
            <a:gdLst/>
            <a:ahLst/>
            <a:cxnLst/>
            <a:rect l="l" t="t" r="r" b="b"/>
            <a:pathLst>
              <a:path w="6390640">
                <a:moveTo>
                  <a:pt x="0" y="0"/>
                </a:moveTo>
                <a:lnTo>
                  <a:pt x="6390640" y="0"/>
                </a:lnTo>
              </a:path>
            </a:pathLst>
          </a:custGeom>
          <a:ln w="888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35785" y="2114550"/>
            <a:ext cx="0" cy="1344930"/>
          </a:xfrm>
          <a:custGeom>
            <a:avLst/>
            <a:gdLst/>
            <a:ahLst/>
            <a:cxnLst/>
            <a:rect l="l" t="t" r="r" b="b"/>
            <a:pathLst>
              <a:path h="1344929">
                <a:moveTo>
                  <a:pt x="0" y="0"/>
                </a:moveTo>
                <a:lnTo>
                  <a:pt x="0" y="1344929"/>
                </a:lnTo>
              </a:path>
            </a:pathLst>
          </a:custGeom>
          <a:ln w="889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31339" y="2109470"/>
            <a:ext cx="6390640" cy="0"/>
          </a:xfrm>
          <a:custGeom>
            <a:avLst/>
            <a:gdLst/>
            <a:ahLst/>
            <a:cxnLst/>
            <a:rect l="l" t="t" r="r" b="b"/>
            <a:pathLst>
              <a:path w="6390640">
                <a:moveTo>
                  <a:pt x="0" y="0"/>
                </a:moveTo>
                <a:lnTo>
                  <a:pt x="6390640" y="0"/>
                </a:lnTo>
              </a:path>
            </a:pathLst>
          </a:custGeom>
          <a:ln w="1016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17534" y="2114550"/>
            <a:ext cx="0" cy="1344930"/>
          </a:xfrm>
          <a:custGeom>
            <a:avLst/>
            <a:gdLst/>
            <a:ahLst/>
            <a:cxnLst/>
            <a:rect l="l" t="t" r="r" b="b"/>
            <a:pathLst>
              <a:path h="1344929">
                <a:moveTo>
                  <a:pt x="0" y="0"/>
                </a:moveTo>
                <a:lnTo>
                  <a:pt x="0" y="1344929"/>
                </a:lnTo>
              </a:path>
            </a:pathLst>
          </a:custGeom>
          <a:ln w="888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40229" y="3455034"/>
            <a:ext cx="6372860" cy="0"/>
          </a:xfrm>
          <a:custGeom>
            <a:avLst/>
            <a:gdLst/>
            <a:ahLst/>
            <a:cxnLst/>
            <a:rect l="l" t="t" r="r" b="b"/>
            <a:pathLst>
              <a:path w="6372859">
                <a:moveTo>
                  <a:pt x="0" y="0"/>
                </a:moveTo>
                <a:lnTo>
                  <a:pt x="6372860" y="0"/>
                </a:lnTo>
              </a:path>
            </a:pathLst>
          </a:custGeom>
          <a:ln w="888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44675" y="2122170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888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40229" y="2118360"/>
            <a:ext cx="6372860" cy="0"/>
          </a:xfrm>
          <a:custGeom>
            <a:avLst/>
            <a:gdLst/>
            <a:ahLst/>
            <a:cxnLst/>
            <a:rect l="l" t="t" r="r" b="b"/>
            <a:pathLst>
              <a:path w="6372859">
                <a:moveTo>
                  <a:pt x="0" y="0"/>
                </a:moveTo>
                <a:lnTo>
                  <a:pt x="6372860" y="0"/>
                </a:lnTo>
              </a:path>
            </a:pathLst>
          </a:custGeom>
          <a:ln w="761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08644" y="2122170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19"/>
                </a:lnTo>
              </a:path>
            </a:pathLst>
          </a:custGeom>
          <a:ln w="889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49120" y="3446145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>
                <a:moveTo>
                  <a:pt x="0" y="0"/>
                </a:moveTo>
                <a:lnTo>
                  <a:pt x="6355080" y="0"/>
                </a:lnTo>
              </a:path>
            </a:pathLst>
          </a:custGeom>
          <a:ln w="888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53564" y="2131060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40"/>
                </a:lnTo>
              </a:path>
            </a:pathLst>
          </a:custGeom>
          <a:ln w="889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49120" y="2126614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>
                <a:moveTo>
                  <a:pt x="0" y="0"/>
                </a:moveTo>
                <a:lnTo>
                  <a:pt x="6355080" y="0"/>
                </a:lnTo>
              </a:path>
            </a:pathLst>
          </a:custGeom>
          <a:ln w="888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00390" y="2131060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39"/>
                </a:lnTo>
              </a:path>
            </a:pathLst>
          </a:custGeom>
          <a:ln w="762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58010" y="3437254"/>
            <a:ext cx="6338570" cy="0"/>
          </a:xfrm>
          <a:custGeom>
            <a:avLst/>
            <a:gdLst/>
            <a:ahLst/>
            <a:cxnLst/>
            <a:rect l="l" t="t" r="r" b="b"/>
            <a:pathLst>
              <a:path w="6338570">
                <a:moveTo>
                  <a:pt x="0" y="0"/>
                </a:moveTo>
                <a:lnTo>
                  <a:pt x="6338570" y="0"/>
                </a:lnTo>
              </a:path>
            </a:pathLst>
          </a:custGeom>
          <a:ln w="8889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62454" y="213995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8889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58010" y="2135504"/>
            <a:ext cx="6338570" cy="0"/>
          </a:xfrm>
          <a:custGeom>
            <a:avLst/>
            <a:gdLst/>
            <a:ahLst/>
            <a:cxnLst/>
            <a:rect l="l" t="t" r="r" b="b"/>
            <a:pathLst>
              <a:path w="6338570">
                <a:moveTo>
                  <a:pt x="0" y="0"/>
                </a:moveTo>
                <a:lnTo>
                  <a:pt x="6338570" y="0"/>
                </a:lnTo>
              </a:path>
            </a:pathLst>
          </a:custGeom>
          <a:ln w="889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92134" y="213995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8889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66900" y="3428365"/>
            <a:ext cx="6320790" cy="0"/>
          </a:xfrm>
          <a:custGeom>
            <a:avLst/>
            <a:gdLst/>
            <a:ahLst/>
            <a:cxnLst/>
            <a:rect l="l" t="t" r="r" b="b"/>
            <a:pathLst>
              <a:path w="6320790">
                <a:moveTo>
                  <a:pt x="0" y="0"/>
                </a:moveTo>
                <a:lnTo>
                  <a:pt x="6320790" y="0"/>
                </a:lnTo>
              </a:path>
            </a:pathLst>
          </a:custGeom>
          <a:ln w="889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71345" y="2148839"/>
            <a:ext cx="0" cy="1275080"/>
          </a:xfrm>
          <a:custGeom>
            <a:avLst/>
            <a:gdLst/>
            <a:ahLst/>
            <a:cxnLst/>
            <a:rect l="l" t="t" r="r" b="b"/>
            <a:pathLst>
              <a:path h="1275079">
                <a:moveTo>
                  <a:pt x="0" y="0"/>
                </a:moveTo>
                <a:lnTo>
                  <a:pt x="0" y="1275079"/>
                </a:lnTo>
              </a:path>
            </a:pathLst>
          </a:custGeom>
          <a:ln w="888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66900" y="2144395"/>
            <a:ext cx="6320790" cy="0"/>
          </a:xfrm>
          <a:custGeom>
            <a:avLst/>
            <a:gdLst/>
            <a:ahLst/>
            <a:cxnLst/>
            <a:rect l="l" t="t" r="r" b="b"/>
            <a:pathLst>
              <a:path w="6320790">
                <a:moveTo>
                  <a:pt x="0" y="0"/>
                </a:moveTo>
                <a:lnTo>
                  <a:pt x="6320790" y="0"/>
                </a:lnTo>
              </a:path>
            </a:pathLst>
          </a:custGeom>
          <a:ln w="888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83244" y="2148839"/>
            <a:ext cx="0" cy="1275080"/>
          </a:xfrm>
          <a:custGeom>
            <a:avLst/>
            <a:gdLst/>
            <a:ahLst/>
            <a:cxnLst/>
            <a:rect l="l" t="t" r="r" b="b"/>
            <a:pathLst>
              <a:path h="1275079">
                <a:moveTo>
                  <a:pt x="0" y="0"/>
                </a:moveTo>
                <a:lnTo>
                  <a:pt x="0" y="1275080"/>
                </a:lnTo>
              </a:path>
            </a:pathLst>
          </a:custGeom>
          <a:ln w="889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75789" y="3419475"/>
            <a:ext cx="6303010" cy="0"/>
          </a:xfrm>
          <a:custGeom>
            <a:avLst/>
            <a:gdLst/>
            <a:ahLst/>
            <a:cxnLst/>
            <a:rect l="l" t="t" r="r" b="b"/>
            <a:pathLst>
              <a:path w="6303009">
                <a:moveTo>
                  <a:pt x="0" y="0"/>
                </a:moveTo>
                <a:lnTo>
                  <a:pt x="6303010" y="0"/>
                </a:lnTo>
              </a:path>
            </a:pathLst>
          </a:custGeom>
          <a:ln w="8889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80235" y="2157729"/>
            <a:ext cx="0" cy="1257300"/>
          </a:xfrm>
          <a:custGeom>
            <a:avLst/>
            <a:gdLst/>
            <a:ahLst/>
            <a:cxnLst/>
            <a:rect l="l" t="t" r="r" b="b"/>
            <a:pathLst>
              <a:path h="1257300">
                <a:moveTo>
                  <a:pt x="0" y="0"/>
                </a:moveTo>
                <a:lnTo>
                  <a:pt x="0" y="1257300"/>
                </a:lnTo>
              </a:path>
            </a:pathLst>
          </a:custGeom>
          <a:ln w="889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75789" y="2153285"/>
            <a:ext cx="6303010" cy="0"/>
          </a:xfrm>
          <a:custGeom>
            <a:avLst/>
            <a:gdLst/>
            <a:ahLst/>
            <a:cxnLst/>
            <a:rect l="l" t="t" r="r" b="b"/>
            <a:pathLst>
              <a:path w="6303009">
                <a:moveTo>
                  <a:pt x="0" y="0"/>
                </a:moveTo>
                <a:lnTo>
                  <a:pt x="6303010" y="0"/>
                </a:lnTo>
              </a:path>
            </a:pathLst>
          </a:custGeom>
          <a:ln w="8889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74355" y="2157729"/>
            <a:ext cx="0" cy="1257300"/>
          </a:xfrm>
          <a:custGeom>
            <a:avLst/>
            <a:gdLst/>
            <a:ahLst/>
            <a:cxnLst/>
            <a:rect l="l" t="t" r="r" b="b"/>
            <a:pathLst>
              <a:path h="1257300">
                <a:moveTo>
                  <a:pt x="0" y="0"/>
                </a:moveTo>
                <a:lnTo>
                  <a:pt x="0" y="1257300"/>
                </a:lnTo>
              </a:path>
            </a:pathLst>
          </a:custGeom>
          <a:ln w="889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84679" y="3410584"/>
            <a:ext cx="6285230" cy="0"/>
          </a:xfrm>
          <a:custGeom>
            <a:avLst/>
            <a:gdLst/>
            <a:ahLst/>
            <a:cxnLst/>
            <a:rect l="l" t="t" r="r" b="b"/>
            <a:pathLst>
              <a:path w="6285230">
                <a:moveTo>
                  <a:pt x="0" y="0"/>
                </a:moveTo>
                <a:lnTo>
                  <a:pt x="6285230" y="0"/>
                </a:lnTo>
              </a:path>
            </a:pathLst>
          </a:custGeom>
          <a:ln w="888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88489" y="2166620"/>
            <a:ext cx="0" cy="1239520"/>
          </a:xfrm>
          <a:custGeom>
            <a:avLst/>
            <a:gdLst/>
            <a:ahLst/>
            <a:cxnLst/>
            <a:rect l="l" t="t" r="r" b="b"/>
            <a:pathLst>
              <a:path h="1239520">
                <a:moveTo>
                  <a:pt x="0" y="0"/>
                </a:moveTo>
                <a:lnTo>
                  <a:pt x="0" y="1239520"/>
                </a:lnTo>
              </a:path>
            </a:pathLst>
          </a:custGeom>
          <a:ln w="761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84679" y="2162175"/>
            <a:ext cx="6285230" cy="0"/>
          </a:xfrm>
          <a:custGeom>
            <a:avLst/>
            <a:gdLst/>
            <a:ahLst/>
            <a:cxnLst/>
            <a:rect l="l" t="t" r="r" b="b"/>
            <a:pathLst>
              <a:path w="6285230">
                <a:moveTo>
                  <a:pt x="0" y="0"/>
                </a:moveTo>
                <a:lnTo>
                  <a:pt x="6285230" y="0"/>
                </a:lnTo>
              </a:path>
            </a:pathLst>
          </a:custGeom>
          <a:ln w="888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165465" y="2166620"/>
            <a:ext cx="0" cy="1239520"/>
          </a:xfrm>
          <a:custGeom>
            <a:avLst/>
            <a:gdLst/>
            <a:ahLst/>
            <a:cxnLst/>
            <a:rect l="l" t="t" r="r" b="b"/>
            <a:pathLst>
              <a:path h="1239520">
                <a:moveTo>
                  <a:pt x="0" y="0"/>
                </a:moveTo>
                <a:lnTo>
                  <a:pt x="0" y="1239519"/>
                </a:lnTo>
              </a:path>
            </a:pathLst>
          </a:custGeom>
          <a:ln w="888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92300" y="3401695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888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97379" y="2175510"/>
            <a:ext cx="0" cy="1221740"/>
          </a:xfrm>
          <a:custGeom>
            <a:avLst/>
            <a:gdLst/>
            <a:ahLst/>
            <a:cxnLst/>
            <a:rect l="l" t="t" r="r" b="b"/>
            <a:pathLst>
              <a:path h="1221739">
                <a:moveTo>
                  <a:pt x="0" y="0"/>
                </a:moveTo>
                <a:lnTo>
                  <a:pt x="0" y="1221740"/>
                </a:lnTo>
              </a:path>
            </a:pathLst>
          </a:custGeom>
          <a:ln w="1016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92300" y="217106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888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56575" y="2175510"/>
            <a:ext cx="0" cy="1221740"/>
          </a:xfrm>
          <a:custGeom>
            <a:avLst/>
            <a:gdLst/>
            <a:ahLst/>
            <a:cxnLst/>
            <a:rect l="l" t="t" r="r" b="b"/>
            <a:pathLst>
              <a:path h="1221739">
                <a:moveTo>
                  <a:pt x="0" y="0"/>
                </a:moveTo>
                <a:lnTo>
                  <a:pt x="0" y="1221739"/>
                </a:lnTo>
              </a:path>
            </a:pathLst>
          </a:custGeom>
          <a:ln w="889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02460" y="3393440"/>
            <a:ext cx="6249670" cy="0"/>
          </a:xfrm>
          <a:custGeom>
            <a:avLst/>
            <a:gdLst/>
            <a:ahLst/>
            <a:cxnLst/>
            <a:rect l="l" t="t" r="r" b="b"/>
            <a:pathLst>
              <a:path w="6249670">
                <a:moveTo>
                  <a:pt x="0" y="0"/>
                </a:moveTo>
                <a:lnTo>
                  <a:pt x="6249670" y="0"/>
                </a:lnTo>
              </a:path>
            </a:pathLst>
          </a:custGeom>
          <a:ln w="762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06270" y="2183129"/>
            <a:ext cx="0" cy="1206500"/>
          </a:xfrm>
          <a:custGeom>
            <a:avLst/>
            <a:gdLst/>
            <a:ahLst/>
            <a:cxnLst/>
            <a:rect l="l" t="t" r="r" b="b"/>
            <a:pathLst>
              <a:path h="1206500">
                <a:moveTo>
                  <a:pt x="0" y="0"/>
                </a:moveTo>
                <a:lnTo>
                  <a:pt x="0" y="1206500"/>
                </a:lnTo>
              </a:path>
            </a:pathLst>
          </a:custGeom>
          <a:ln w="761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02460" y="2179320"/>
            <a:ext cx="6249670" cy="0"/>
          </a:xfrm>
          <a:custGeom>
            <a:avLst/>
            <a:gdLst/>
            <a:ahLst/>
            <a:cxnLst/>
            <a:rect l="l" t="t" r="r" b="b"/>
            <a:pathLst>
              <a:path w="6249670">
                <a:moveTo>
                  <a:pt x="0" y="0"/>
                </a:moveTo>
                <a:lnTo>
                  <a:pt x="6249670" y="0"/>
                </a:lnTo>
              </a:path>
            </a:pathLst>
          </a:custGeom>
          <a:ln w="762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47684" y="2183129"/>
            <a:ext cx="0" cy="1206500"/>
          </a:xfrm>
          <a:custGeom>
            <a:avLst/>
            <a:gdLst/>
            <a:ahLst/>
            <a:cxnLst/>
            <a:rect l="l" t="t" r="r" b="b"/>
            <a:pathLst>
              <a:path h="1206500">
                <a:moveTo>
                  <a:pt x="0" y="0"/>
                </a:moveTo>
                <a:lnTo>
                  <a:pt x="0" y="1206500"/>
                </a:lnTo>
              </a:path>
            </a:pathLst>
          </a:custGeom>
          <a:ln w="888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10079" y="3385184"/>
            <a:ext cx="6233160" cy="0"/>
          </a:xfrm>
          <a:custGeom>
            <a:avLst/>
            <a:gdLst/>
            <a:ahLst/>
            <a:cxnLst/>
            <a:rect l="l" t="t" r="r" b="b"/>
            <a:pathLst>
              <a:path w="6233159">
                <a:moveTo>
                  <a:pt x="0" y="0"/>
                </a:moveTo>
                <a:lnTo>
                  <a:pt x="6233160" y="0"/>
                </a:lnTo>
              </a:path>
            </a:pathLst>
          </a:custGeom>
          <a:ln w="888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14525" y="2192020"/>
            <a:ext cx="0" cy="1188720"/>
          </a:xfrm>
          <a:custGeom>
            <a:avLst/>
            <a:gdLst/>
            <a:ahLst/>
            <a:cxnLst/>
            <a:rect l="l" t="t" r="r" b="b"/>
            <a:pathLst>
              <a:path h="1188720">
                <a:moveTo>
                  <a:pt x="0" y="0"/>
                </a:moveTo>
                <a:lnTo>
                  <a:pt x="0" y="1188720"/>
                </a:lnTo>
              </a:path>
            </a:pathLst>
          </a:custGeom>
          <a:ln w="888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10079" y="2187575"/>
            <a:ext cx="6233160" cy="0"/>
          </a:xfrm>
          <a:custGeom>
            <a:avLst/>
            <a:gdLst/>
            <a:ahLst/>
            <a:cxnLst/>
            <a:rect l="l" t="t" r="r" b="b"/>
            <a:pathLst>
              <a:path w="6233159">
                <a:moveTo>
                  <a:pt x="0" y="0"/>
                </a:moveTo>
                <a:lnTo>
                  <a:pt x="6233160" y="0"/>
                </a:lnTo>
              </a:path>
            </a:pathLst>
          </a:custGeom>
          <a:ln w="888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138794" y="2192020"/>
            <a:ext cx="0" cy="1188720"/>
          </a:xfrm>
          <a:custGeom>
            <a:avLst/>
            <a:gdLst/>
            <a:ahLst/>
            <a:cxnLst/>
            <a:rect l="l" t="t" r="r" b="b"/>
            <a:pathLst>
              <a:path h="1188720">
                <a:moveTo>
                  <a:pt x="0" y="0"/>
                </a:moveTo>
                <a:lnTo>
                  <a:pt x="0" y="1188719"/>
                </a:lnTo>
              </a:path>
            </a:pathLst>
          </a:custGeom>
          <a:ln w="889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18970" y="3376295"/>
            <a:ext cx="6215380" cy="0"/>
          </a:xfrm>
          <a:custGeom>
            <a:avLst/>
            <a:gdLst/>
            <a:ahLst/>
            <a:cxnLst/>
            <a:rect l="l" t="t" r="r" b="b"/>
            <a:pathLst>
              <a:path w="6215380">
                <a:moveTo>
                  <a:pt x="0" y="0"/>
                </a:moveTo>
                <a:lnTo>
                  <a:pt x="6215380" y="0"/>
                </a:lnTo>
              </a:path>
            </a:pathLst>
          </a:custGeom>
          <a:ln w="888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23414" y="2200910"/>
            <a:ext cx="0" cy="1170940"/>
          </a:xfrm>
          <a:custGeom>
            <a:avLst/>
            <a:gdLst/>
            <a:ahLst/>
            <a:cxnLst/>
            <a:rect l="l" t="t" r="r" b="b"/>
            <a:pathLst>
              <a:path h="1170939">
                <a:moveTo>
                  <a:pt x="0" y="0"/>
                </a:moveTo>
                <a:lnTo>
                  <a:pt x="0" y="1170940"/>
                </a:lnTo>
              </a:path>
            </a:pathLst>
          </a:custGeom>
          <a:ln w="889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18970" y="2196464"/>
            <a:ext cx="6215380" cy="0"/>
          </a:xfrm>
          <a:custGeom>
            <a:avLst/>
            <a:gdLst/>
            <a:ahLst/>
            <a:cxnLst/>
            <a:rect l="l" t="t" r="r" b="b"/>
            <a:pathLst>
              <a:path w="6215380">
                <a:moveTo>
                  <a:pt x="0" y="0"/>
                </a:moveTo>
                <a:lnTo>
                  <a:pt x="6215380" y="0"/>
                </a:lnTo>
              </a:path>
            </a:pathLst>
          </a:custGeom>
          <a:ln w="888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130540" y="2200910"/>
            <a:ext cx="0" cy="1170940"/>
          </a:xfrm>
          <a:custGeom>
            <a:avLst/>
            <a:gdLst/>
            <a:ahLst/>
            <a:cxnLst/>
            <a:rect l="l" t="t" r="r" b="b"/>
            <a:pathLst>
              <a:path h="1170939">
                <a:moveTo>
                  <a:pt x="0" y="0"/>
                </a:moveTo>
                <a:lnTo>
                  <a:pt x="0" y="1170939"/>
                </a:lnTo>
              </a:path>
            </a:pathLst>
          </a:custGeom>
          <a:ln w="762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7860" y="3367404"/>
            <a:ext cx="6198870" cy="0"/>
          </a:xfrm>
          <a:custGeom>
            <a:avLst/>
            <a:gdLst/>
            <a:ahLst/>
            <a:cxnLst/>
            <a:rect l="l" t="t" r="r" b="b"/>
            <a:pathLst>
              <a:path w="6198870">
                <a:moveTo>
                  <a:pt x="0" y="0"/>
                </a:moveTo>
                <a:lnTo>
                  <a:pt x="6198870" y="0"/>
                </a:lnTo>
              </a:path>
            </a:pathLst>
          </a:custGeom>
          <a:ln w="888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32304" y="2209800"/>
            <a:ext cx="0" cy="1153160"/>
          </a:xfrm>
          <a:custGeom>
            <a:avLst/>
            <a:gdLst/>
            <a:ahLst/>
            <a:cxnLst/>
            <a:rect l="l" t="t" r="r" b="b"/>
            <a:pathLst>
              <a:path h="1153160">
                <a:moveTo>
                  <a:pt x="0" y="0"/>
                </a:moveTo>
                <a:lnTo>
                  <a:pt x="0" y="1153160"/>
                </a:lnTo>
              </a:path>
            </a:pathLst>
          </a:custGeom>
          <a:ln w="888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27860" y="2205354"/>
            <a:ext cx="6198870" cy="0"/>
          </a:xfrm>
          <a:custGeom>
            <a:avLst/>
            <a:gdLst/>
            <a:ahLst/>
            <a:cxnLst/>
            <a:rect l="l" t="t" r="r" b="b"/>
            <a:pathLst>
              <a:path w="6198870">
                <a:moveTo>
                  <a:pt x="0" y="0"/>
                </a:moveTo>
                <a:lnTo>
                  <a:pt x="6198870" y="0"/>
                </a:lnTo>
              </a:path>
            </a:pathLst>
          </a:custGeom>
          <a:ln w="889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122284" y="2209800"/>
            <a:ext cx="0" cy="1153160"/>
          </a:xfrm>
          <a:custGeom>
            <a:avLst/>
            <a:gdLst/>
            <a:ahLst/>
            <a:cxnLst/>
            <a:rect l="l" t="t" r="r" b="b"/>
            <a:pathLst>
              <a:path h="1153160">
                <a:moveTo>
                  <a:pt x="0" y="0"/>
                </a:moveTo>
                <a:lnTo>
                  <a:pt x="0" y="1153160"/>
                </a:lnTo>
              </a:path>
            </a:pathLst>
          </a:custGeom>
          <a:ln w="888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36750" y="3358515"/>
            <a:ext cx="6181090" cy="0"/>
          </a:xfrm>
          <a:custGeom>
            <a:avLst/>
            <a:gdLst/>
            <a:ahLst/>
            <a:cxnLst/>
            <a:rect l="l" t="t" r="r" b="b"/>
            <a:pathLst>
              <a:path w="6181090">
                <a:moveTo>
                  <a:pt x="0" y="0"/>
                </a:moveTo>
                <a:lnTo>
                  <a:pt x="6181090" y="0"/>
                </a:lnTo>
              </a:path>
            </a:pathLst>
          </a:custGeom>
          <a:ln w="889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41195" y="2218689"/>
            <a:ext cx="0" cy="1135380"/>
          </a:xfrm>
          <a:custGeom>
            <a:avLst/>
            <a:gdLst/>
            <a:ahLst/>
            <a:cxnLst/>
            <a:rect l="l" t="t" r="r" b="b"/>
            <a:pathLst>
              <a:path h="1135379">
                <a:moveTo>
                  <a:pt x="0" y="0"/>
                </a:moveTo>
                <a:lnTo>
                  <a:pt x="0" y="1135379"/>
                </a:lnTo>
              </a:path>
            </a:pathLst>
          </a:custGeom>
          <a:ln w="888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36750" y="2214245"/>
            <a:ext cx="6181090" cy="0"/>
          </a:xfrm>
          <a:custGeom>
            <a:avLst/>
            <a:gdLst/>
            <a:ahLst/>
            <a:cxnLst/>
            <a:rect l="l" t="t" r="r" b="b"/>
            <a:pathLst>
              <a:path w="6181090">
                <a:moveTo>
                  <a:pt x="0" y="0"/>
                </a:moveTo>
                <a:lnTo>
                  <a:pt x="6181090" y="0"/>
                </a:lnTo>
              </a:path>
            </a:pathLst>
          </a:custGeom>
          <a:ln w="888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113394" y="2218689"/>
            <a:ext cx="0" cy="1135380"/>
          </a:xfrm>
          <a:custGeom>
            <a:avLst/>
            <a:gdLst/>
            <a:ahLst/>
            <a:cxnLst/>
            <a:rect l="l" t="t" r="r" b="b"/>
            <a:pathLst>
              <a:path h="1135379">
                <a:moveTo>
                  <a:pt x="0" y="0"/>
                </a:moveTo>
                <a:lnTo>
                  <a:pt x="0" y="1135380"/>
                </a:lnTo>
              </a:path>
            </a:pathLst>
          </a:custGeom>
          <a:ln w="889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45639" y="3349625"/>
            <a:ext cx="6163310" cy="0"/>
          </a:xfrm>
          <a:custGeom>
            <a:avLst/>
            <a:gdLst/>
            <a:ahLst/>
            <a:cxnLst/>
            <a:rect l="l" t="t" r="r" b="b"/>
            <a:pathLst>
              <a:path w="6163309">
                <a:moveTo>
                  <a:pt x="0" y="0"/>
                </a:moveTo>
                <a:lnTo>
                  <a:pt x="6163310" y="0"/>
                </a:lnTo>
              </a:path>
            </a:pathLst>
          </a:custGeom>
          <a:ln w="888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50085" y="2227579"/>
            <a:ext cx="0" cy="1117600"/>
          </a:xfrm>
          <a:custGeom>
            <a:avLst/>
            <a:gdLst/>
            <a:ahLst/>
            <a:cxnLst/>
            <a:rect l="l" t="t" r="r" b="b"/>
            <a:pathLst>
              <a:path h="1117600">
                <a:moveTo>
                  <a:pt x="0" y="0"/>
                </a:moveTo>
                <a:lnTo>
                  <a:pt x="0" y="1117600"/>
                </a:lnTo>
              </a:path>
            </a:pathLst>
          </a:custGeom>
          <a:ln w="889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45639" y="2223135"/>
            <a:ext cx="6163310" cy="0"/>
          </a:xfrm>
          <a:custGeom>
            <a:avLst/>
            <a:gdLst/>
            <a:ahLst/>
            <a:cxnLst/>
            <a:rect l="l" t="t" r="r" b="b"/>
            <a:pathLst>
              <a:path w="6163309">
                <a:moveTo>
                  <a:pt x="0" y="0"/>
                </a:moveTo>
                <a:lnTo>
                  <a:pt x="6163310" y="0"/>
                </a:lnTo>
              </a:path>
            </a:pathLst>
          </a:custGeom>
          <a:ln w="888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104505" y="2227579"/>
            <a:ext cx="0" cy="1117600"/>
          </a:xfrm>
          <a:custGeom>
            <a:avLst/>
            <a:gdLst/>
            <a:ahLst/>
            <a:cxnLst/>
            <a:rect l="l" t="t" r="r" b="b"/>
            <a:pathLst>
              <a:path h="1117600">
                <a:moveTo>
                  <a:pt x="0" y="0"/>
                </a:moveTo>
                <a:lnTo>
                  <a:pt x="0" y="1117600"/>
                </a:lnTo>
              </a:path>
            </a:pathLst>
          </a:custGeom>
          <a:ln w="889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54529" y="3340734"/>
            <a:ext cx="6145530" cy="0"/>
          </a:xfrm>
          <a:custGeom>
            <a:avLst/>
            <a:gdLst/>
            <a:ahLst/>
            <a:cxnLst/>
            <a:rect l="l" t="t" r="r" b="b"/>
            <a:pathLst>
              <a:path w="6145530">
                <a:moveTo>
                  <a:pt x="0" y="0"/>
                </a:moveTo>
                <a:lnTo>
                  <a:pt x="6145530" y="0"/>
                </a:lnTo>
              </a:path>
            </a:pathLst>
          </a:custGeom>
          <a:ln w="888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58975" y="2236470"/>
            <a:ext cx="0" cy="1099820"/>
          </a:xfrm>
          <a:custGeom>
            <a:avLst/>
            <a:gdLst/>
            <a:ahLst/>
            <a:cxnLst/>
            <a:rect l="l" t="t" r="r" b="b"/>
            <a:pathLst>
              <a:path h="1099820">
                <a:moveTo>
                  <a:pt x="0" y="0"/>
                </a:moveTo>
                <a:lnTo>
                  <a:pt x="0" y="1099820"/>
                </a:lnTo>
              </a:path>
            </a:pathLst>
          </a:custGeom>
          <a:ln w="888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54529" y="2232025"/>
            <a:ext cx="6145530" cy="0"/>
          </a:xfrm>
          <a:custGeom>
            <a:avLst/>
            <a:gdLst/>
            <a:ahLst/>
            <a:cxnLst/>
            <a:rect l="l" t="t" r="r" b="b"/>
            <a:pathLst>
              <a:path w="6145530">
                <a:moveTo>
                  <a:pt x="0" y="0"/>
                </a:moveTo>
                <a:lnTo>
                  <a:pt x="6145530" y="0"/>
                </a:lnTo>
              </a:path>
            </a:pathLst>
          </a:custGeom>
          <a:ln w="888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95615" y="2236470"/>
            <a:ext cx="0" cy="1099820"/>
          </a:xfrm>
          <a:custGeom>
            <a:avLst/>
            <a:gdLst/>
            <a:ahLst/>
            <a:cxnLst/>
            <a:rect l="l" t="t" r="r" b="b"/>
            <a:pathLst>
              <a:path h="1099820">
                <a:moveTo>
                  <a:pt x="0" y="0"/>
                </a:moveTo>
                <a:lnTo>
                  <a:pt x="0" y="1099819"/>
                </a:lnTo>
              </a:path>
            </a:pathLst>
          </a:custGeom>
          <a:ln w="888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63420" y="3331845"/>
            <a:ext cx="6127750" cy="0"/>
          </a:xfrm>
          <a:custGeom>
            <a:avLst/>
            <a:gdLst/>
            <a:ahLst/>
            <a:cxnLst/>
            <a:rect l="l" t="t" r="r" b="b"/>
            <a:pathLst>
              <a:path w="6127750">
                <a:moveTo>
                  <a:pt x="0" y="0"/>
                </a:moveTo>
                <a:lnTo>
                  <a:pt x="6127750" y="0"/>
                </a:lnTo>
              </a:path>
            </a:pathLst>
          </a:custGeom>
          <a:ln w="888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67864" y="2245360"/>
            <a:ext cx="0" cy="1082040"/>
          </a:xfrm>
          <a:custGeom>
            <a:avLst/>
            <a:gdLst/>
            <a:ahLst/>
            <a:cxnLst/>
            <a:rect l="l" t="t" r="r" b="b"/>
            <a:pathLst>
              <a:path h="1082039">
                <a:moveTo>
                  <a:pt x="0" y="0"/>
                </a:moveTo>
                <a:lnTo>
                  <a:pt x="0" y="1082040"/>
                </a:lnTo>
              </a:path>
            </a:pathLst>
          </a:custGeom>
          <a:ln w="889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63420" y="2240914"/>
            <a:ext cx="6127750" cy="0"/>
          </a:xfrm>
          <a:custGeom>
            <a:avLst/>
            <a:gdLst/>
            <a:ahLst/>
            <a:cxnLst/>
            <a:rect l="l" t="t" r="r" b="b"/>
            <a:pathLst>
              <a:path w="6127750">
                <a:moveTo>
                  <a:pt x="0" y="0"/>
                </a:moveTo>
                <a:lnTo>
                  <a:pt x="6127750" y="0"/>
                </a:lnTo>
              </a:path>
            </a:pathLst>
          </a:custGeom>
          <a:ln w="888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86725" y="2245360"/>
            <a:ext cx="0" cy="1082040"/>
          </a:xfrm>
          <a:custGeom>
            <a:avLst/>
            <a:gdLst/>
            <a:ahLst/>
            <a:cxnLst/>
            <a:rect l="l" t="t" r="r" b="b"/>
            <a:pathLst>
              <a:path h="1082039">
                <a:moveTo>
                  <a:pt x="0" y="0"/>
                </a:moveTo>
                <a:lnTo>
                  <a:pt x="0" y="1082039"/>
                </a:lnTo>
              </a:path>
            </a:pathLst>
          </a:custGeom>
          <a:ln w="889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72310" y="3323590"/>
            <a:ext cx="6109970" cy="0"/>
          </a:xfrm>
          <a:custGeom>
            <a:avLst/>
            <a:gdLst/>
            <a:ahLst/>
            <a:cxnLst/>
            <a:rect l="l" t="t" r="r" b="b"/>
            <a:pathLst>
              <a:path w="6109970">
                <a:moveTo>
                  <a:pt x="0" y="0"/>
                </a:moveTo>
                <a:lnTo>
                  <a:pt x="6109970" y="0"/>
                </a:lnTo>
              </a:path>
            </a:pathLst>
          </a:custGeom>
          <a:ln w="762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76120" y="2252979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761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72310" y="2249170"/>
            <a:ext cx="6109970" cy="0"/>
          </a:xfrm>
          <a:custGeom>
            <a:avLst/>
            <a:gdLst/>
            <a:ahLst/>
            <a:cxnLst/>
            <a:rect l="l" t="t" r="r" b="b"/>
            <a:pathLst>
              <a:path w="6109970">
                <a:moveTo>
                  <a:pt x="0" y="0"/>
                </a:moveTo>
                <a:lnTo>
                  <a:pt x="6109970" y="0"/>
                </a:lnTo>
              </a:path>
            </a:pathLst>
          </a:custGeom>
          <a:ln w="762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077834" y="2252979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888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79929" y="3315334"/>
            <a:ext cx="6093460" cy="0"/>
          </a:xfrm>
          <a:custGeom>
            <a:avLst/>
            <a:gdLst/>
            <a:ahLst/>
            <a:cxnLst/>
            <a:rect l="l" t="t" r="r" b="b"/>
            <a:pathLst>
              <a:path w="6093459">
                <a:moveTo>
                  <a:pt x="0" y="0"/>
                </a:moveTo>
                <a:lnTo>
                  <a:pt x="6093460" y="0"/>
                </a:lnTo>
              </a:path>
            </a:pathLst>
          </a:custGeom>
          <a:ln w="888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84375" y="226187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20"/>
                </a:lnTo>
              </a:path>
            </a:pathLst>
          </a:custGeom>
          <a:ln w="888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79929" y="2257425"/>
            <a:ext cx="6093460" cy="0"/>
          </a:xfrm>
          <a:custGeom>
            <a:avLst/>
            <a:gdLst/>
            <a:ahLst/>
            <a:cxnLst/>
            <a:rect l="l" t="t" r="r" b="b"/>
            <a:pathLst>
              <a:path w="6093459">
                <a:moveTo>
                  <a:pt x="0" y="0"/>
                </a:moveTo>
                <a:lnTo>
                  <a:pt x="6093460" y="0"/>
                </a:lnTo>
              </a:path>
            </a:pathLst>
          </a:custGeom>
          <a:ln w="888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068944" y="226187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19"/>
                </a:lnTo>
              </a:path>
            </a:pathLst>
          </a:custGeom>
          <a:ln w="889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88820" y="3306445"/>
            <a:ext cx="6075680" cy="0"/>
          </a:xfrm>
          <a:custGeom>
            <a:avLst/>
            <a:gdLst/>
            <a:ahLst/>
            <a:cxnLst/>
            <a:rect l="l" t="t" r="r" b="b"/>
            <a:pathLst>
              <a:path w="6075680">
                <a:moveTo>
                  <a:pt x="0" y="0"/>
                </a:moveTo>
                <a:lnTo>
                  <a:pt x="6075680" y="0"/>
                </a:lnTo>
              </a:path>
            </a:pathLst>
          </a:custGeom>
          <a:ln w="8889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93264" y="2270760"/>
            <a:ext cx="0" cy="1031240"/>
          </a:xfrm>
          <a:custGeom>
            <a:avLst/>
            <a:gdLst/>
            <a:ahLst/>
            <a:cxnLst/>
            <a:rect l="l" t="t" r="r" b="b"/>
            <a:pathLst>
              <a:path h="1031239">
                <a:moveTo>
                  <a:pt x="0" y="0"/>
                </a:moveTo>
                <a:lnTo>
                  <a:pt x="0" y="1031240"/>
                </a:lnTo>
              </a:path>
            </a:pathLst>
          </a:custGeom>
          <a:ln w="889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88820" y="2266314"/>
            <a:ext cx="6075680" cy="0"/>
          </a:xfrm>
          <a:custGeom>
            <a:avLst/>
            <a:gdLst/>
            <a:ahLst/>
            <a:cxnLst/>
            <a:rect l="l" t="t" r="r" b="b"/>
            <a:pathLst>
              <a:path w="6075680">
                <a:moveTo>
                  <a:pt x="0" y="0"/>
                </a:moveTo>
                <a:lnTo>
                  <a:pt x="6075680" y="0"/>
                </a:lnTo>
              </a:path>
            </a:pathLst>
          </a:custGeom>
          <a:ln w="8889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060055" y="2270760"/>
            <a:ext cx="0" cy="1031240"/>
          </a:xfrm>
          <a:custGeom>
            <a:avLst/>
            <a:gdLst/>
            <a:ahLst/>
            <a:cxnLst/>
            <a:rect l="l" t="t" r="r" b="b"/>
            <a:pathLst>
              <a:path h="1031239">
                <a:moveTo>
                  <a:pt x="0" y="0"/>
                </a:moveTo>
                <a:lnTo>
                  <a:pt x="0" y="1031239"/>
                </a:lnTo>
              </a:path>
            </a:pathLst>
          </a:custGeom>
          <a:ln w="889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97710" y="3297554"/>
            <a:ext cx="6057900" cy="0"/>
          </a:xfrm>
          <a:custGeom>
            <a:avLst/>
            <a:gdLst/>
            <a:ahLst/>
            <a:cxnLst/>
            <a:rect l="l" t="t" r="r" b="b"/>
            <a:pathLst>
              <a:path w="6057900">
                <a:moveTo>
                  <a:pt x="0" y="0"/>
                </a:moveTo>
                <a:lnTo>
                  <a:pt x="6057899" y="0"/>
                </a:lnTo>
              </a:path>
            </a:pathLst>
          </a:custGeom>
          <a:ln w="888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002154" y="2279650"/>
            <a:ext cx="0" cy="1013460"/>
          </a:xfrm>
          <a:custGeom>
            <a:avLst/>
            <a:gdLst/>
            <a:ahLst/>
            <a:cxnLst/>
            <a:rect l="l" t="t" r="r" b="b"/>
            <a:pathLst>
              <a:path h="1013460">
                <a:moveTo>
                  <a:pt x="0" y="0"/>
                </a:moveTo>
                <a:lnTo>
                  <a:pt x="0" y="1013460"/>
                </a:lnTo>
              </a:path>
            </a:pathLst>
          </a:custGeom>
          <a:ln w="888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97710" y="2275204"/>
            <a:ext cx="6057900" cy="0"/>
          </a:xfrm>
          <a:custGeom>
            <a:avLst/>
            <a:gdLst/>
            <a:ahLst/>
            <a:cxnLst/>
            <a:rect l="l" t="t" r="r" b="b"/>
            <a:pathLst>
              <a:path w="6057900">
                <a:moveTo>
                  <a:pt x="0" y="0"/>
                </a:moveTo>
                <a:lnTo>
                  <a:pt x="6057899" y="0"/>
                </a:lnTo>
              </a:path>
            </a:pathLst>
          </a:custGeom>
          <a:ln w="889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51800" y="2279650"/>
            <a:ext cx="0" cy="1013460"/>
          </a:xfrm>
          <a:custGeom>
            <a:avLst/>
            <a:gdLst/>
            <a:ahLst/>
            <a:cxnLst/>
            <a:rect l="l" t="t" r="r" b="b"/>
            <a:pathLst>
              <a:path h="1013460">
                <a:moveTo>
                  <a:pt x="0" y="0"/>
                </a:moveTo>
                <a:lnTo>
                  <a:pt x="0" y="1013460"/>
                </a:lnTo>
              </a:path>
            </a:pathLst>
          </a:custGeom>
          <a:ln w="761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006600" y="3288665"/>
            <a:ext cx="6041390" cy="0"/>
          </a:xfrm>
          <a:custGeom>
            <a:avLst/>
            <a:gdLst/>
            <a:ahLst/>
            <a:cxnLst/>
            <a:rect l="l" t="t" r="r" b="b"/>
            <a:pathLst>
              <a:path w="6041390">
                <a:moveTo>
                  <a:pt x="0" y="0"/>
                </a:moveTo>
                <a:lnTo>
                  <a:pt x="6041390" y="0"/>
                </a:lnTo>
              </a:path>
            </a:pathLst>
          </a:custGeom>
          <a:ln w="889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011045" y="2288539"/>
            <a:ext cx="0" cy="995680"/>
          </a:xfrm>
          <a:custGeom>
            <a:avLst/>
            <a:gdLst/>
            <a:ahLst/>
            <a:cxnLst/>
            <a:rect l="l" t="t" r="r" b="b"/>
            <a:pathLst>
              <a:path h="995679">
                <a:moveTo>
                  <a:pt x="0" y="0"/>
                </a:moveTo>
                <a:lnTo>
                  <a:pt x="0" y="995679"/>
                </a:lnTo>
              </a:path>
            </a:pathLst>
          </a:custGeom>
          <a:ln w="888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006600" y="2284095"/>
            <a:ext cx="6041390" cy="0"/>
          </a:xfrm>
          <a:custGeom>
            <a:avLst/>
            <a:gdLst/>
            <a:ahLst/>
            <a:cxnLst/>
            <a:rect l="l" t="t" r="r" b="b"/>
            <a:pathLst>
              <a:path w="6041390">
                <a:moveTo>
                  <a:pt x="0" y="0"/>
                </a:moveTo>
                <a:lnTo>
                  <a:pt x="6041390" y="0"/>
                </a:lnTo>
              </a:path>
            </a:pathLst>
          </a:custGeom>
          <a:ln w="888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043544" y="2288539"/>
            <a:ext cx="0" cy="995680"/>
          </a:xfrm>
          <a:custGeom>
            <a:avLst/>
            <a:gdLst/>
            <a:ahLst/>
            <a:cxnLst/>
            <a:rect l="l" t="t" r="r" b="b"/>
            <a:pathLst>
              <a:path h="995679">
                <a:moveTo>
                  <a:pt x="0" y="0"/>
                </a:moveTo>
                <a:lnTo>
                  <a:pt x="0" y="995680"/>
                </a:lnTo>
              </a:path>
            </a:pathLst>
          </a:custGeom>
          <a:ln w="889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015489" y="3279775"/>
            <a:ext cx="6023610" cy="0"/>
          </a:xfrm>
          <a:custGeom>
            <a:avLst/>
            <a:gdLst/>
            <a:ahLst/>
            <a:cxnLst/>
            <a:rect l="l" t="t" r="r" b="b"/>
            <a:pathLst>
              <a:path w="6023609">
                <a:moveTo>
                  <a:pt x="0" y="0"/>
                </a:moveTo>
                <a:lnTo>
                  <a:pt x="6023610" y="0"/>
                </a:lnTo>
              </a:path>
            </a:pathLst>
          </a:custGeom>
          <a:ln w="888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019935" y="2297429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900"/>
                </a:lnTo>
              </a:path>
            </a:pathLst>
          </a:custGeom>
          <a:ln w="889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015489" y="2292985"/>
            <a:ext cx="6023610" cy="0"/>
          </a:xfrm>
          <a:custGeom>
            <a:avLst/>
            <a:gdLst/>
            <a:ahLst/>
            <a:cxnLst/>
            <a:rect l="l" t="t" r="r" b="b"/>
            <a:pathLst>
              <a:path w="6023609">
                <a:moveTo>
                  <a:pt x="0" y="0"/>
                </a:moveTo>
                <a:lnTo>
                  <a:pt x="6023610" y="0"/>
                </a:lnTo>
              </a:path>
            </a:pathLst>
          </a:custGeom>
          <a:ln w="888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034655" y="2297429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900"/>
                </a:lnTo>
              </a:path>
            </a:pathLst>
          </a:custGeom>
          <a:ln w="889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024379" y="3270884"/>
            <a:ext cx="6005830" cy="0"/>
          </a:xfrm>
          <a:custGeom>
            <a:avLst/>
            <a:gdLst/>
            <a:ahLst/>
            <a:cxnLst/>
            <a:rect l="l" t="t" r="r" b="b"/>
            <a:pathLst>
              <a:path w="6005830">
                <a:moveTo>
                  <a:pt x="0" y="0"/>
                </a:moveTo>
                <a:lnTo>
                  <a:pt x="6005830" y="0"/>
                </a:lnTo>
              </a:path>
            </a:pathLst>
          </a:custGeom>
          <a:ln w="888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028825" y="2306320"/>
            <a:ext cx="0" cy="960119"/>
          </a:xfrm>
          <a:custGeom>
            <a:avLst/>
            <a:gdLst/>
            <a:ahLst/>
            <a:cxnLst/>
            <a:rect l="l" t="t" r="r" b="b"/>
            <a:pathLst>
              <a:path h="960120">
                <a:moveTo>
                  <a:pt x="0" y="0"/>
                </a:moveTo>
                <a:lnTo>
                  <a:pt x="0" y="960120"/>
                </a:lnTo>
              </a:path>
            </a:pathLst>
          </a:custGeom>
          <a:ln w="888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024379" y="2301875"/>
            <a:ext cx="6005830" cy="0"/>
          </a:xfrm>
          <a:custGeom>
            <a:avLst/>
            <a:gdLst/>
            <a:ahLst/>
            <a:cxnLst/>
            <a:rect l="l" t="t" r="r" b="b"/>
            <a:pathLst>
              <a:path w="6005830">
                <a:moveTo>
                  <a:pt x="0" y="0"/>
                </a:moveTo>
                <a:lnTo>
                  <a:pt x="6005830" y="0"/>
                </a:lnTo>
              </a:path>
            </a:pathLst>
          </a:custGeom>
          <a:ln w="888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025765" y="2306320"/>
            <a:ext cx="0" cy="960119"/>
          </a:xfrm>
          <a:custGeom>
            <a:avLst/>
            <a:gdLst/>
            <a:ahLst/>
            <a:cxnLst/>
            <a:rect l="l" t="t" r="r" b="b"/>
            <a:pathLst>
              <a:path h="960120">
                <a:moveTo>
                  <a:pt x="0" y="0"/>
                </a:moveTo>
                <a:lnTo>
                  <a:pt x="0" y="960119"/>
                </a:lnTo>
              </a:path>
            </a:pathLst>
          </a:custGeom>
          <a:ln w="888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33270" y="3261995"/>
            <a:ext cx="5988050" cy="0"/>
          </a:xfrm>
          <a:custGeom>
            <a:avLst/>
            <a:gdLst/>
            <a:ahLst/>
            <a:cxnLst/>
            <a:rect l="l" t="t" r="r" b="b"/>
            <a:pathLst>
              <a:path w="5988050">
                <a:moveTo>
                  <a:pt x="0" y="0"/>
                </a:moveTo>
                <a:lnTo>
                  <a:pt x="5988050" y="0"/>
                </a:lnTo>
              </a:path>
            </a:pathLst>
          </a:custGeom>
          <a:ln w="8889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037714" y="2315210"/>
            <a:ext cx="0" cy="942340"/>
          </a:xfrm>
          <a:custGeom>
            <a:avLst/>
            <a:gdLst/>
            <a:ahLst/>
            <a:cxnLst/>
            <a:rect l="l" t="t" r="r" b="b"/>
            <a:pathLst>
              <a:path h="942339">
                <a:moveTo>
                  <a:pt x="0" y="0"/>
                </a:moveTo>
                <a:lnTo>
                  <a:pt x="0" y="942340"/>
                </a:lnTo>
              </a:path>
            </a:pathLst>
          </a:custGeom>
          <a:ln w="889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33270" y="2310764"/>
            <a:ext cx="5988050" cy="0"/>
          </a:xfrm>
          <a:custGeom>
            <a:avLst/>
            <a:gdLst/>
            <a:ahLst/>
            <a:cxnLst/>
            <a:rect l="l" t="t" r="r" b="b"/>
            <a:pathLst>
              <a:path w="5988050">
                <a:moveTo>
                  <a:pt x="0" y="0"/>
                </a:moveTo>
                <a:lnTo>
                  <a:pt x="5988050" y="0"/>
                </a:lnTo>
              </a:path>
            </a:pathLst>
          </a:custGeom>
          <a:ln w="8889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016875" y="2315210"/>
            <a:ext cx="0" cy="942340"/>
          </a:xfrm>
          <a:custGeom>
            <a:avLst/>
            <a:gdLst/>
            <a:ahLst/>
            <a:cxnLst/>
            <a:rect l="l" t="t" r="r" b="b"/>
            <a:pathLst>
              <a:path h="942339">
                <a:moveTo>
                  <a:pt x="0" y="0"/>
                </a:moveTo>
                <a:lnTo>
                  <a:pt x="0" y="942339"/>
                </a:lnTo>
              </a:path>
            </a:pathLst>
          </a:custGeom>
          <a:ln w="889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042160" y="3253740"/>
            <a:ext cx="5970270" cy="0"/>
          </a:xfrm>
          <a:custGeom>
            <a:avLst/>
            <a:gdLst/>
            <a:ahLst/>
            <a:cxnLst/>
            <a:rect l="l" t="t" r="r" b="b"/>
            <a:pathLst>
              <a:path w="5970270">
                <a:moveTo>
                  <a:pt x="0" y="0"/>
                </a:moveTo>
                <a:lnTo>
                  <a:pt x="5970270" y="0"/>
                </a:lnTo>
              </a:path>
            </a:pathLst>
          </a:custGeom>
          <a:ln w="762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045970" y="2322829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761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042160" y="2319020"/>
            <a:ext cx="5970270" cy="0"/>
          </a:xfrm>
          <a:custGeom>
            <a:avLst/>
            <a:gdLst/>
            <a:ahLst/>
            <a:cxnLst/>
            <a:rect l="l" t="t" r="r" b="b"/>
            <a:pathLst>
              <a:path w="5970270">
                <a:moveTo>
                  <a:pt x="0" y="0"/>
                </a:moveTo>
                <a:lnTo>
                  <a:pt x="5970270" y="0"/>
                </a:lnTo>
              </a:path>
            </a:pathLst>
          </a:custGeom>
          <a:ln w="762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007984" y="2322829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888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49779" y="3245485"/>
            <a:ext cx="5953760" cy="0"/>
          </a:xfrm>
          <a:custGeom>
            <a:avLst/>
            <a:gdLst/>
            <a:ahLst/>
            <a:cxnLst/>
            <a:rect l="l" t="t" r="r" b="b"/>
            <a:pathLst>
              <a:path w="5953759">
                <a:moveTo>
                  <a:pt x="0" y="0"/>
                </a:moveTo>
                <a:lnTo>
                  <a:pt x="5953760" y="0"/>
                </a:lnTo>
              </a:path>
            </a:pathLst>
          </a:custGeom>
          <a:ln w="888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54225" y="2331720"/>
            <a:ext cx="0" cy="909319"/>
          </a:xfrm>
          <a:custGeom>
            <a:avLst/>
            <a:gdLst/>
            <a:ahLst/>
            <a:cxnLst/>
            <a:rect l="l" t="t" r="r" b="b"/>
            <a:pathLst>
              <a:path h="909319">
                <a:moveTo>
                  <a:pt x="0" y="0"/>
                </a:moveTo>
                <a:lnTo>
                  <a:pt x="0" y="909320"/>
                </a:lnTo>
              </a:path>
            </a:pathLst>
          </a:custGeom>
          <a:ln w="888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49779" y="2327275"/>
            <a:ext cx="5953760" cy="0"/>
          </a:xfrm>
          <a:custGeom>
            <a:avLst/>
            <a:gdLst/>
            <a:ahLst/>
            <a:cxnLst/>
            <a:rect l="l" t="t" r="r" b="b"/>
            <a:pathLst>
              <a:path w="5953759">
                <a:moveTo>
                  <a:pt x="0" y="0"/>
                </a:moveTo>
                <a:lnTo>
                  <a:pt x="5953760" y="0"/>
                </a:lnTo>
              </a:path>
            </a:pathLst>
          </a:custGeom>
          <a:ln w="888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999094" y="2331720"/>
            <a:ext cx="0" cy="909319"/>
          </a:xfrm>
          <a:custGeom>
            <a:avLst/>
            <a:gdLst/>
            <a:ahLst/>
            <a:cxnLst/>
            <a:rect l="l" t="t" r="r" b="b"/>
            <a:pathLst>
              <a:path h="909319">
                <a:moveTo>
                  <a:pt x="0" y="0"/>
                </a:moveTo>
                <a:lnTo>
                  <a:pt x="0" y="909319"/>
                </a:lnTo>
              </a:path>
            </a:pathLst>
          </a:custGeom>
          <a:ln w="889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058670" y="3236595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888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063114" y="2340610"/>
            <a:ext cx="0" cy="891540"/>
          </a:xfrm>
          <a:custGeom>
            <a:avLst/>
            <a:gdLst/>
            <a:ahLst/>
            <a:cxnLst/>
            <a:rect l="l" t="t" r="r" b="b"/>
            <a:pathLst>
              <a:path h="891539">
                <a:moveTo>
                  <a:pt x="0" y="0"/>
                </a:moveTo>
                <a:lnTo>
                  <a:pt x="0" y="891540"/>
                </a:lnTo>
              </a:path>
            </a:pathLst>
          </a:custGeom>
          <a:ln w="889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058670" y="2336164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888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990205" y="2340610"/>
            <a:ext cx="0" cy="891540"/>
          </a:xfrm>
          <a:custGeom>
            <a:avLst/>
            <a:gdLst/>
            <a:ahLst/>
            <a:cxnLst/>
            <a:rect l="l" t="t" r="r" b="b"/>
            <a:pathLst>
              <a:path h="891539">
                <a:moveTo>
                  <a:pt x="0" y="0"/>
                </a:moveTo>
                <a:lnTo>
                  <a:pt x="0" y="891539"/>
                </a:lnTo>
              </a:path>
            </a:pathLst>
          </a:custGeom>
          <a:ln w="889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067560" y="3227704"/>
            <a:ext cx="5918200" cy="0"/>
          </a:xfrm>
          <a:custGeom>
            <a:avLst/>
            <a:gdLst/>
            <a:ahLst/>
            <a:cxnLst/>
            <a:rect l="l" t="t" r="r" b="b"/>
            <a:pathLst>
              <a:path w="5918200">
                <a:moveTo>
                  <a:pt x="0" y="0"/>
                </a:moveTo>
                <a:lnTo>
                  <a:pt x="5918199" y="0"/>
                </a:lnTo>
              </a:path>
            </a:pathLst>
          </a:custGeom>
          <a:ln w="888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072004" y="2349500"/>
            <a:ext cx="0" cy="873760"/>
          </a:xfrm>
          <a:custGeom>
            <a:avLst/>
            <a:gdLst/>
            <a:ahLst/>
            <a:cxnLst/>
            <a:rect l="l" t="t" r="r" b="b"/>
            <a:pathLst>
              <a:path h="873760">
                <a:moveTo>
                  <a:pt x="0" y="0"/>
                </a:moveTo>
                <a:lnTo>
                  <a:pt x="0" y="873760"/>
                </a:lnTo>
              </a:path>
            </a:pathLst>
          </a:custGeom>
          <a:ln w="888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067560" y="2345054"/>
            <a:ext cx="5918200" cy="0"/>
          </a:xfrm>
          <a:custGeom>
            <a:avLst/>
            <a:gdLst/>
            <a:ahLst/>
            <a:cxnLst/>
            <a:rect l="l" t="t" r="r" b="b"/>
            <a:pathLst>
              <a:path w="5918200">
                <a:moveTo>
                  <a:pt x="0" y="0"/>
                </a:moveTo>
                <a:lnTo>
                  <a:pt x="5918199" y="0"/>
                </a:lnTo>
              </a:path>
            </a:pathLst>
          </a:custGeom>
          <a:ln w="889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981950" y="2349500"/>
            <a:ext cx="0" cy="873760"/>
          </a:xfrm>
          <a:custGeom>
            <a:avLst/>
            <a:gdLst/>
            <a:ahLst/>
            <a:cxnLst/>
            <a:rect l="l" t="t" r="r" b="b"/>
            <a:pathLst>
              <a:path h="873760">
                <a:moveTo>
                  <a:pt x="0" y="0"/>
                </a:moveTo>
                <a:lnTo>
                  <a:pt x="0" y="873760"/>
                </a:lnTo>
              </a:path>
            </a:pathLst>
          </a:custGeom>
          <a:ln w="761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076450" y="3218814"/>
            <a:ext cx="5901690" cy="0"/>
          </a:xfrm>
          <a:custGeom>
            <a:avLst/>
            <a:gdLst/>
            <a:ahLst/>
            <a:cxnLst/>
            <a:rect l="l" t="t" r="r" b="b"/>
            <a:pathLst>
              <a:path w="5901690">
                <a:moveTo>
                  <a:pt x="0" y="0"/>
                </a:moveTo>
                <a:lnTo>
                  <a:pt x="5901690" y="0"/>
                </a:lnTo>
              </a:path>
            </a:pathLst>
          </a:custGeom>
          <a:ln w="889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080895" y="2358389"/>
            <a:ext cx="0" cy="855980"/>
          </a:xfrm>
          <a:custGeom>
            <a:avLst/>
            <a:gdLst/>
            <a:ahLst/>
            <a:cxnLst/>
            <a:rect l="l" t="t" r="r" b="b"/>
            <a:pathLst>
              <a:path h="855980">
                <a:moveTo>
                  <a:pt x="0" y="0"/>
                </a:moveTo>
                <a:lnTo>
                  <a:pt x="0" y="855979"/>
                </a:lnTo>
              </a:path>
            </a:pathLst>
          </a:custGeom>
          <a:ln w="8889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076450" y="2353945"/>
            <a:ext cx="5901690" cy="0"/>
          </a:xfrm>
          <a:custGeom>
            <a:avLst/>
            <a:gdLst/>
            <a:ahLst/>
            <a:cxnLst/>
            <a:rect l="l" t="t" r="r" b="b"/>
            <a:pathLst>
              <a:path w="5901690">
                <a:moveTo>
                  <a:pt x="0" y="0"/>
                </a:moveTo>
                <a:lnTo>
                  <a:pt x="5901690" y="0"/>
                </a:lnTo>
              </a:path>
            </a:pathLst>
          </a:custGeom>
          <a:ln w="8889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973694" y="2358389"/>
            <a:ext cx="0" cy="855980"/>
          </a:xfrm>
          <a:custGeom>
            <a:avLst/>
            <a:gdLst/>
            <a:ahLst/>
            <a:cxnLst/>
            <a:rect l="l" t="t" r="r" b="b"/>
            <a:pathLst>
              <a:path h="855980">
                <a:moveTo>
                  <a:pt x="0" y="0"/>
                </a:moveTo>
                <a:lnTo>
                  <a:pt x="0" y="855980"/>
                </a:lnTo>
              </a:path>
            </a:pathLst>
          </a:custGeom>
          <a:ln w="889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085339" y="3209925"/>
            <a:ext cx="5883910" cy="0"/>
          </a:xfrm>
          <a:custGeom>
            <a:avLst/>
            <a:gdLst/>
            <a:ahLst/>
            <a:cxnLst/>
            <a:rect l="l" t="t" r="r" b="b"/>
            <a:pathLst>
              <a:path w="5883909">
                <a:moveTo>
                  <a:pt x="0" y="0"/>
                </a:moveTo>
                <a:lnTo>
                  <a:pt x="5883910" y="0"/>
                </a:lnTo>
              </a:path>
            </a:pathLst>
          </a:custGeom>
          <a:ln w="8889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089785" y="2367279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889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085339" y="2362835"/>
            <a:ext cx="5883910" cy="0"/>
          </a:xfrm>
          <a:custGeom>
            <a:avLst/>
            <a:gdLst/>
            <a:ahLst/>
            <a:cxnLst/>
            <a:rect l="l" t="t" r="r" b="b"/>
            <a:pathLst>
              <a:path w="5883909">
                <a:moveTo>
                  <a:pt x="0" y="0"/>
                </a:moveTo>
                <a:lnTo>
                  <a:pt x="5883910" y="0"/>
                </a:lnTo>
              </a:path>
            </a:pathLst>
          </a:custGeom>
          <a:ln w="8889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964805" y="2367279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889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4229" y="3201035"/>
            <a:ext cx="5866130" cy="0"/>
          </a:xfrm>
          <a:custGeom>
            <a:avLst/>
            <a:gdLst/>
            <a:ahLst/>
            <a:cxnLst/>
            <a:rect l="l" t="t" r="r" b="b"/>
            <a:pathLst>
              <a:path w="5866130">
                <a:moveTo>
                  <a:pt x="0" y="0"/>
                </a:moveTo>
                <a:lnTo>
                  <a:pt x="5866130" y="0"/>
                </a:lnTo>
              </a:path>
            </a:pathLst>
          </a:custGeom>
          <a:ln w="888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098675" y="2376170"/>
            <a:ext cx="0" cy="820419"/>
          </a:xfrm>
          <a:custGeom>
            <a:avLst/>
            <a:gdLst/>
            <a:ahLst/>
            <a:cxnLst/>
            <a:rect l="l" t="t" r="r" b="b"/>
            <a:pathLst>
              <a:path h="820419">
                <a:moveTo>
                  <a:pt x="0" y="0"/>
                </a:moveTo>
                <a:lnTo>
                  <a:pt x="0" y="820420"/>
                </a:lnTo>
              </a:path>
            </a:pathLst>
          </a:custGeom>
          <a:ln w="888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094229" y="2371725"/>
            <a:ext cx="5866130" cy="0"/>
          </a:xfrm>
          <a:custGeom>
            <a:avLst/>
            <a:gdLst/>
            <a:ahLst/>
            <a:cxnLst/>
            <a:rect l="l" t="t" r="r" b="b"/>
            <a:pathLst>
              <a:path w="5866130">
                <a:moveTo>
                  <a:pt x="0" y="0"/>
                </a:moveTo>
                <a:lnTo>
                  <a:pt x="5866130" y="0"/>
                </a:lnTo>
              </a:path>
            </a:pathLst>
          </a:custGeom>
          <a:ln w="888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955915" y="2376170"/>
            <a:ext cx="0" cy="820419"/>
          </a:xfrm>
          <a:custGeom>
            <a:avLst/>
            <a:gdLst/>
            <a:ahLst/>
            <a:cxnLst/>
            <a:rect l="l" t="t" r="r" b="b"/>
            <a:pathLst>
              <a:path h="820419">
                <a:moveTo>
                  <a:pt x="0" y="0"/>
                </a:moveTo>
                <a:lnTo>
                  <a:pt x="0" y="820419"/>
                </a:lnTo>
              </a:path>
            </a:pathLst>
          </a:custGeom>
          <a:ln w="888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103120" y="3192145"/>
            <a:ext cx="5848350" cy="0"/>
          </a:xfrm>
          <a:custGeom>
            <a:avLst/>
            <a:gdLst/>
            <a:ahLst/>
            <a:cxnLst/>
            <a:rect l="l" t="t" r="r" b="b"/>
            <a:pathLst>
              <a:path w="5848350">
                <a:moveTo>
                  <a:pt x="0" y="0"/>
                </a:moveTo>
                <a:lnTo>
                  <a:pt x="5848350" y="0"/>
                </a:lnTo>
              </a:path>
            </a:pathLst>
          </a:custGeom>
          <a:ln w="888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107564" y="2385060"/>
            <a:ext cx="0" cy="802640"/>
          </a:xfrm>
          <a:custGeom>
            <a:avLst/>
            <a:gdLst/>
            <a:ahLst/>
            <a:cxnLst/>
            <a:rect l="l" t="t" r="r" b="b"/>
            <a:pathLst>
              <a:path h="802639">
                <a:moveTo>
                  <a:pt x="0" y="0"/>
                </a:moveTo>
                <a:lnTo>
                  <a:pt x="0" y="802640"/>
                </a:lnTo>
              </a:path>
            </a:pathLst>
          </a:custGeom>
          <a:ln w="889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103120" y="2380614"/>
            <a:ext cx="5848350" cy="0"/>
          </a:xfrm>
          <a:custGeom>
            <a:avLst/>
            <a:gdLst/>
            <a:ahLst/>
            <a:cxnLst/>
            <a:rect l="l" t="t" r="r" b="b"/>
            <a:pathLst>
              <a:path w="5848350">
                <a:moveTo>
                  <a:pt x="0" y="0"/>
                </a:moveTo>
                <a:lnTo>
                  <a:pt x="5848350" y="0"/>
                </a:lnTo>
              </a:path>
            </a:pathLst>
          </a:custGeom>
          <a:ln w="888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947025" y="2385060"/>
            <a:ext cx="0" cy="802640"/>
          </a:xfrm>
          <a:custGeom>
            <a:avLst/>
            <a:gdLst/>
            <a:ahLst/>
            <a:cxnLst/>
            <a:rect l="l" t="t" r="r" b="b"/>
            <a:pathLst>
              <a:path h="802639">
                <a:moveTo>
                  <a:pt x="0" y="0"/>
                </a:moveTo>
                <a:lnTo>
                  <a:pt x="0" y="802639"/>
                </a:lnTo>
              </a:path>
            </a:pathLst>
          </a:custGeom>
          <a:ln w="889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112010" y="3183889"/>
            <a:ext cx="5830570" cy="0"/>
          </a:xfrm>
          <a:custGeom>
            <a:avLst/>
            <a:gdLst/>
            <a:ahLst/>
            <a:cxnLst/>
            <a:rect l="l" t="t" r="r" b="b"/>
            <a:pathLst>
              <a:path w="5830570">
                <a:moveTo>
                  <a:pt x="0" y="0"/>
                </a:moveTo>
                <a:lnTo>
                  <a:pt x="5830570" y="0"/>
                </a:lnTo>
              </a:path>
            </a:pathLst>
          </a:custGeom>
          <a:ln w="762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115820" y="2392679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400"/>
                </a:lnTo>
              </a:path>
            </a:pathLst>
          </a:custGeom>
          <a:ln w="7619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112010" y="2388870"/>
            <a:ext cx="5830570" cy="0"/>
          </a:xfrm>
          <a:custGeom>
            <a:avLst/>
            <a:gdLst/>
            <a:ahLst/>
            <a:cxnLst/>
            <a:rect l="l" t="t" r="r" b="b"/>
            <a:pathLst>
              <a:path w="5830570">
                <a:moveTo>
                  <a:pt x="0" y="0"/>
                </a:moveTo>
                <a:lnTo>
                  <a:pt x="5830570" y="0"/>
                </a:lnTo>
              </a:path>
            </a:pathLst>
          </a:custGeom>
          <a:ln w="762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938134" y="2392679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400"/>
                </a:lnTo>
              </a:path>
            </a:pathLst>
          </a:custGeom>
          <a:ln w="8889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119629" y="3175000"/>
            <a:ext cx="5814060" cy="0"/>
          </a:xfrm>
          <a:custGeom>
            <a:avLst/>
            <a:gdLst/>
            <a:ahLst/>
            <a:cxnLst/>
            <a:rect l="l" t="t" r="r" b="b"/>
            <a:pathLst>
              <a:path w="5814059">
                <a:moveTo>
                  <a:pt x="0" y="0"/>
                </a:moveTo>
                <a:lnTo>
                  <a:pt x="5814060" y="0"/>
                </a:lnTo>
              </a:path>
            </a:pathLst>
          </a:custGeom>
          <a:ln w="1016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124075" y="2402839"/>
            <a:ext cx="0" cy="767080"/>
          </a:xfrm>
          <a:custGeom>
            <a:avLst/>
            <a:gdLst/>
            <a:ahLst/>
            <a:cxnLst/>
            <a:rect l="l" t="t" r="r" b="b"/>
            <a:pathLst>
              <a:path h="767080">
                <a:moveTo>
                  <a:pt x="0" y="0"/>
                </a:moveTo>
                <a:lnTo>
                  <a:pt x="0" y="767079"/>
                </a:lnTo>
              </a:path>
            </a:pathLst>
          </a:custGeom>
          <a:ln w="888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119629" y="2397760"/>
            <a:ext cx="5814060" cy="0"/>
          </a:xfrm>
          <a:custGeom>
            <a:avLst/>
            <a:gdLst/>
            <a:ahLst/>
            <a:cxnLst/>
            <a:rect l="l" t="t" r="r" b="b"/>
            <a:pathLst>
              <a:path w="5814059">
                <a:moveTo>
                  <a:pt x="0" y="0"/>
                </a:moveTo>
                <a:lnTo>
                  <a:pt x="5814060" y="0"/>
                </a:lnTo>
              </a:path>
            </a:pathLst>
          </a:custGeom>
          <a:ln w="1016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929244" y="2402839"/>
            <a:ext cx="0" cy="767080"/>
          </a:xfrm>
          <a:custGeom>
            <a:avLst/>
            <a:gdLst/>
            <a:ahLst/>
            <a:cxnLst/>
            <a:rect l="l" t="t" r="r" b="b"/>
            <a:pathLst>
              <a:path h="767080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889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128520" y="3166110"/>
            <a:ext cx="5796280" cy="0"/>
          </a:xfrm>
          <a:custGeom>
            <a:avLst/>
            <a:gdLst/>
            <a:ahLst/>
            <a:cxnLst/>
            <a:rect l="l" t="t" r="r" b="b"/>
            <a:pathLst>
              <a:path w="5796280">
                <a:moveTo>
                  <a:pt x="0" y="0"/>
                </a:moveTo>
                <a:lnTo>
                  <a:pt x="5796280" y="0"/>
                </a:lnTo>
              </a:path>
            </a:pathLst>
          </a:custGeom>
          <a:ln w="761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132964" y="2410460"/>
            <a:ext cx="0" cy="751840"/>
          </a:xfrm>
          <a:custGeom>
            <a:avLst/>
            <a:gdLst/>
            <a:ahLst/>
            <a:cxnLst/>
            <a:rect l="l" t="t" r="r" b="b"/>
            <a:pathLst>
              <a:path h="751839">
                <a:moveTo>
                  <a:pt x="0" y="0"/>
                </a:moveTo>
                <a:lnTo>
                  <a:pt x="0" y="751840"/>
                </a:lnTo>
              </a:path>
            </a:pathLst>
          </a:custGeom>
          <a:ln w="889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128520" y="2406650"/>
            <a:ext cx="5796280" cy="0"/>
          </a:xfrm>
          <a:custGeom>
            <a:avLst/>
            <a:gdLst/>
            <a:ahLst/>
            <a:cxnLst/>
            <a:rect l="l" t="t" r="r" b="b"/>
            <a:pathLst>
              <a:path w="5796280">
                <a:moveTo>
                  <a:pt x="0" y="0"/>
                </a:moveTo>
                <a:lnTo>
                  <a:pt x="5796280" y="0"/>
                </a:lnTo>
              </a:path>
            </a:pathLst>
          </a:custGeom>
          <a:ln w="761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920355" y="2410460"/>
            <a:ext cx="0" cy="751840"/>
          </a:xfrm>
          <a:custGeom>
            <a:avLst/>
            <a:gdLst/>
            <a:ahLst/>
            <a:cxnLst/>
            <a:rect l="l" t="t" r="r" b="b"/>
            <a:pathLst>
              <a:path h="751839">
                <a:moveTo>
                  <a:pt x="0" y="0"/>
                </a:moveTo>
                <a:lnTo>
                  <a:pt x="0" y="751839"/>
                </a:lnTo>
              </a:path>
            </a:pathLst>
          </a:custGeom>
          <a:ln w="889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137410" y="3157854"/>
            <a:ext cx="5778500" cy="0"/>
          </a:xfrm>
          <a:custGeom>
            <a:avLst/>
            <a:gdLst/>
            <a:ahLst/>
            <a:cxnLst/>
            <a:rect l="l" t="t" r="r" b="b"/>
            <a:pathLst>
              <a:path w="5778500">
                <a:moveTo>
                  <a:pt x="0" y="0"/>
                </a:moveTo>
                <a:lnTo>
                  <a:pt x="5778499" y="0"/>
                </a:lnTo>
              </a:path>
            </a:pathLst>
          </a:custGeom>
          <a:ln w="888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141854" y="2419350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0"/>
                </a:moveTo>
                <a:lnTo>
                  <a:pt x="0" y="734060"/>
                </a:lnTo>
              </a:path>
            </a:pathLst>
          </a:custGeom>
          <a:ln w="888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137410" y="2414904"/>
            <a:ext cx="5778500" cy="0"/>
          </a:xfrm>
          <a:custGeom>
            <a:avLst/>
            <a:gdLst/>
            <a:ahLst/>
            <a:cxnLst/>
            <a:rect l="l" t="t" r="r" b="b"/>
            <a:pathLst>
              <a:path w="5778500">
                <a:moveTo>
                  <a:pt x="0" y="0"/>
                </a:moveTo>
                <a:lnTo>
                  <a:pt x="5778499" y="0"/>
                </a:lnTo>
              </a:path>
            </a:pathLst>
          </a:custGeom>
          <a:ln w="889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912100" y="2419350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0"/>
                </a:moveTo>
                <a:lnTo>
                  <a:pt x="0" y="734060"/>
                </a:lnTo>
              </a:path>
            </a:pathLst>
          </a:custGeom>
          <a:ln w="761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146300" y="3148964"/>
            <a:ext cx="5761990" cy="0"/>
          </a:xfrm>
          <a:custGeom>
            <a:avLst/>
            <a:gdLst/>
            <a:ahLst/>
            <a:cxnLst/>
            <a:rect l="l" t="t" r="r" b="b"/>
            <a:pathLst>
              <a:path w="5761990">
                <a:moveTo>
                  <a:pt x="0" y="0"/>
                </a:moveTo>
                <a:lnTo>
                  <a:pt x="5761990" y="0"/>
                </a:lnTo>
              </a:path>
            </a:pathLst>
          </a:custGeom>
          <a:ln w="889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150745" y="2428239"/>
            <a:ext cx="0" cy="716280"/>
          </a:xfrm>
          <a:custGeom>
            <a:avLst/>
            <a:gdLst/>
            <a:ahLst/>
            <a:cxnLst/>
            <a:rect l="l" t="t" r="r" b="b"/>
            <a:pathLst>
              <a:path h="716280">
                <a:moveTo>
                  <a:pt x="0" y="0"/>
                </a:moveTo>
                <a:lnTo>
                  <a:pt x="0" y="716279"/>
                </a:lnTo>
              </a:path>
            </a:pathLst>
          </a:custGeom>
          <a:ln w="8889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146300" y="2423795"/>
            <a:ext cx="5761990" cy="0"/>
          </a:xfrm>
          <a:custGeom>
            <a:avLst/>
            <a:gdLst/>
            <a:ahLst/>
            <a:cxnLst/>
            <a:rect l="l" t="t" r="r" b="b"/>
            <a:pathLst>
              <a:path w="5761990">
                <a:moveTo>
                  <a:pt x="0" y="0"/>
                </a:moveTo>
                <a:lnTo>
                  <a:pt x="5761990" y="0"/>
                </a:lnTo>
              </a:path>
            </a:pathLst>
          </a:custGeom>
          <a:ln w="8889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903844" y="2428239"/>
            <a:ext cx="0" cy="716280"/>
          </a:xfrm>
          <a:custGeom>
            <a:avLst/>
            <a:gdLst/>
            <a:ahLst/>
            <a:cxnLst/>
            <a:rect l="l" t="t" r="r" b="b"/>
            <a:pathLst>
              <a:path h="716280">
                <a:moveTo>
                  <a:pt x="0" y="0"/>
                </a:moveTo>
                <a:lnTo>
                  <a:pt x="0" y="716280"/>
                </a:lnTo>
              </a:path>
            </a:pathLst>
          </a:custGeom>
          <a:ln w="889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155189" y="3140075"/>
            <a:ext cx="5744210" cy="0"/>
          </a:xfrm>
          <a:custGeom>
            <a:avLst/>
            <a:gdLst/>
            <a:ahLst/>
            <a:cxnLst/>
            <a:rect l="l" t="t" r="r" b="b"/>
            <a:pathLst>
              <a:path w="5744209">
                <a:moveTo>
                  <a:pt x="0" y="0"/>
                </a:moveTo>
                <a:lnTo>
                  <a:pt x="5744210" y="0"/>
                </a:lnTo>
              </a:path>
            </a:pathLst>
          </a:custGeom>
          <a:ln w="888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159635" y="2437129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8500"/>
                </a:lnTo>
              </a:path>
            </a:pathLst>
          </a:custGeom>
          <a:ln w="889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155189" y="2432685"/>
            <a:ext cx="5744210" cy="0"/>
          </a:xfrm>
          <a:custGeom>
            <a:avLst/>
            <a:gdLst/>
            <a:ahLst/>
            <a:cxnLst/>
            <a:rect l="l" t="t" r="r" b="b"/>
            <a:pathLst>
              <a:path w="5744209">
                <a:moveTo>
                  <a:pt x="0" y="0"/>
                </a:moveTo>
                <a:lnTo>
                  <a:pt x="5744210" y="0"/>
                </a:lnTo>
              </a:path>
            </a:pathLst>
          </a:custGeom>
          <a:ln w="888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894955" y="2437129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8500"/>
                </a:lnTo>
              </a:path>
            </a:pathLst>
          </a:custGeom>
          <a:ln w="889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64079" y="3131185"/>
            <a:ext cx="5726430" cy="0"/>
          </a:xfrm>
          <a:custGeom>
            <a:avLst/>
            <a:gdLst/>
            <a:ahLst/>
            <a:cxnLst/>
            <a:rect l="l" t="t" r="r" b="b"/>
            <a:pathLst>
              <a:path w="5726430">
                <a:moveTo>
                  <a:pt x="0" y="0"/>
                </a:moveTo>
                <a:lnTo>
                  <a:pt x="5726430" y="0"/>
                </a:lnTo>
              </a:path>
            </a:pathLst>
          </a:custGeom>
          <a:ln w="888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68525" y="2446020"/>
            <a:ext cx="0" cy="680720"/>
          </a:xfrm>
          <a:custGeom>
            <a:avLst/>
            <a:gdLst/>
            <a:ahLst/>
            <a:cxnLst/>
            <a:rect l="l" t="t" r="r" b="b"/>
            <a:pathLst>
              <a:path h="680719">
                <a:moveTo>
                  <a:pt x="0" y="0"/>
                </a:moveTo>
                <a:lnTo>
                  <a:pt x="0" y="680720"/>
                </a:lnTo>
              </a:path>
            </a:pathLst>
          </a:custGeom>
          <a:ln w="888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64079" y="2441575"/>
            <a:ext cx="5726430" cy="0"/>
          </a:xfrm>
          <a:custGeom>
            <a:avLst/>
            <a:gdLst/>
            <a:ahLst/>
            <a:cxnLst/>
            <a:rect l="l" t="t" r="r" b="b"/>
            <a:pathLst>
              <a:path w="5726430">
                <a:moveTo>
                  <a:pt x="0" y="0"/>
                </a:moveTo>
                <a:lnTo>
                  <a:pt x="5726430" y="0"/>
                </a:lnTo>
              </a:path>
            </a:pathLst>
          </a:custGeom>
          <a:ln w="888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886065" y="2446020"/>
            <a:ext cx="0" cy="680720"/>
          </a:xfrm>
          <a:custGeom>
            <a:avLst/>
            <a:gdLst/>
            <a:ahLst/>
            <a:cxnLst/>
            <a:rect l="l" t="t" r="r" b="b"/>
            <a:pathLst>
              <a:path h="680719">
                <a:moveTo>
                  <a:pt x="0" y="0"/>
                </a:moveTo>
                <a:lnTo>
                  <a:pt x="0" y="680719"/>
                </a:lnTo>
              </a:path>
            </a:pathLst>
          </a:custGeom>
          <a:ln w="888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172970" y="3122295"/>
            <a:ext cx="5708650" cy="0"/>
          </a:xfrm>
          <a:custGeom>
            <a:avLst/>
            <a:gdLst/>
            <a:ahLst/>
            <a:cxnLst/>
            <a:rect l="l" t="t" r="r" b="b"/>
            <a:pathLst>
              <a:path w="5708650">
                <a:moveTo>
                  <a:pt x="0" y="0"/>
                </a:moveTo>
                <a:lnTo>
                  <a:pt x="5708650" y="0"/>
                </a:lnTo>
              </a:path>
            </a:pathLst>
          </a:custGeom>
          <a:ln w="888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177414" y="2454910"/>
            <a:ext cx="0" cy="662940"/>
          </a:xfrm>
          <a:custGeom>
            <a:avLst/>
            <a:gdLst/>
            <a:ahLst/>
            <a:cxnLst/>
            <a:rect l="l" t="t" r="r" b="b"/>
            <a:pathLst>
              <a:path h="662939">
                <a:moveTo>
                  <a:pt x="0" y="0"/>
                </a:moveTo>
                <a:lnTo>
                  <a:pt x="0" y="662940"/>
                </a:lnTo>
              </a:path>
            </a:pathLst>
          </a:custGeom>
          <a:ln w="889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172970" y="2450464"/>
            <a:ext cx="5708650" cy="0"/>
          </a:xfrm>
          <a:custGeom>
            <a:avLst/>
            <a:gdLst/>
            <a:ahLst/>
            <a:cxnLst/>
            <a:rect l="l" t="t" r="r" b="b"/>
            <a:pathLst>
              <a:path w="5708650">
                <a:moveTo>
                  <a:pt x="0" y="0"/>
                </a:moveTo>
                <a:lnTo>
                  <a:pt x="5708650" y="0"/>
                </a:lnTo>
              </a:path>
            </a:pathLst>
          </a:custGeom>
          <a:ln w="888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877175" y="2454910"/>
            <a:ext cx="0" cy="662940"/>
          </a:xfrm>
          <a:custGeom>
            <a:avLst/>
            <a:gdLst/>
            <a:ahLst/>
            <a:cxnLst/>
            <a:rect l="l" t="t" r="r" b="b"/>
            <a:pathLst>
              <a:path h="662939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889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181860" y="3113404"/>
            <a:ext cx="5690870" cy="0"/>
          </a:xfrm>
          <a:custGeom>
            <a:avLst/>
            <a:gdLst/>
            <a:ahLst/>
            <a:cxnLst/>
            <a:rect l="l" t="t" r="r" b="b"/>
            <a:pathLst>
              <a:path w="5690870">
                <a:moveTo>
                  <a:pt x="0" y="0"/>
                </a:moveTo>
                <a:lnTo>
                  <a:pt x="5690870" y="0"/>
                </a:lnTo>
              </a:path>
            </a:pathLst>
          </a:custGeom>
          <a:ln w="888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186304" y="2463800"/>
            <a:ext cx="0" cy="645160"/>
          </a:xfrm>
          <a:custGeom>
            <a:avLst/>
            <a:gdLst/>
            <a:ahLst/>
            <a:cxnLst/>
            <a:rect l="l" t="t" r="r" b="b"/>
            <a:pathLst>
              <a:path h="645160">
                <a:moveTo>
                  <a:pt x="0" y="0"/>
                </a:moveTo>
                <a:lnTo>
                  <a:pt x="0" y="645160"/>
                </a:lnTo>
              </a:path>
            </a:pathLst>
          </a:custGeom>
          <a:ln w="888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181860" y="2459354"/>
            <a:ext cx="5690870" cy="0"/>
          </a:xfrm>
          <a:custGeom>
            <a:avLst/>
            <a:gdLst/>
            <a:ahLst/>
            <a:cxnLst/>
            <a:rect l="l" t="t" r="r" b="b"/>
            <a:pathLst>
              <a:path w="5690870">
                <a:moveTo>
                  <a:pt x="0" y="0"/>
                </a:moveTo>
                <a:lnTo>
                  <a:pt x="5690870" y="0"/>
                </a:lnTo>
              </a:path>
            </a:pathLst>
          </a:custGeom>
          <a:ln w="889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868284" y="2463800"/>
            <a:ext cx="0" cy="645160"/>
          </a:xfrm>
          <a:custGeom>
            <a:avLst/>
            <a:gdLst/>
            <a:ahLst/>
            <a:cxnLst/>
            <a:rect l="l" t="t" r="r" b="b"/>
            <a:pathLst>
              <a:path h="645160">
                <a:moveTo>
                  <a:pt x="0" y="0"/>
                </a:moveTo>
                <a:lnTo>
                  <a:pt x="0" y="645160"/>
                </a:lnTo>
              </a:path>
            </a:pathLst>
          </a:custGeom>
          <a:ln w="888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190750" y="3104514"/>
            <a:ext cx="5673090" cy="0"/>
          </a:xfrm>
          <a:custGeom>
            <a:avLst/>
            <a:gdLst/>
            <a:ahLst/>
            <a:cxnLst/>
            <a:rect l="l" t="t" r="r" b="b"/>
            <a:pathLst>
              <a:path w="5673090">
                <a:moveTo>
                  <a:pt x="0" y="0"/>
                </a:moveTo>
                <a:lnTo>
                  <a:pt x="5673090" y="0"/>
                </a:lnTo>
              </a:path>
            </a:pathLst>
          </a:custGeom>
          <a:ln w="889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194560" y="2472689"/>
            <a:ext cx="0" cy="627380"/>
          </a:xfrm>
          <a:custGeom>
            <a:avLst/>
            <a:gdLst/>
            <a:ahLst/>
            <a:cxnLst/>
            <a:rect l="l" t="t" r="r" b="b"/>
            <a:pathLst>
              <a:path h="627380">
                <a:moveTo>
                  <a:pt x="0" y="0"/>
                </a:moveTo>
                <a:lnTo>
                  <a:pt x="0" y="627379"/>
                </a:lnTo>
              </a:path>
            </a:pathLst>
          </a:custGeom>
          <a:ln w="7619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90750" y="2468245"/>
            <a:ext cx="5673090" cy="0"/>
          </a:xfrm>
          <a:custGeom>
            <a:avLst/>
            <a:gdLst/>
            <a:ahLst/>
            <a:cxnLst/>
            <a:rect l="l" t="t" r="r" b="b"/>
            <a:pathLst>
              <a:path w="5673090">
                <a:moveTo>
                  <a:pt x="0" y="0"/>
                </a:moveTo>
                <a:lnTo>
                  <a:pt x="5673090" y="0"/>
                </a:lnTo>
              </a:path>
            </a:pathLst>
          </a:custGeom>
          <a:ln w="8889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859394" y="2472689"/>
            <a:ext cx="0" cy="627380"/>
          </a:xfrm>
          <a:custGeom>
            <a:avLst/>
            <a:gdLst/>
            <a:ahLst/>
            <a:cxnLst/>
            <a:rect l="l" t="t" r="r" b="b"/>
            <a:pathLst>
              <a:path h="627380">
                <a:moveTo>
                  <a:pt x="0" y="0"/>
                </a:moveTo>
                <a:lnTo>
                  <a:pt x="0" y="627380"/>
                </a:lnTo>
              </a:path>
            </a:pathLst>
          </a:custGeom>
          <a:ln w="889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198370" y="3096260"/>
            <a:ext cx="5656580" cy="0"/>
          </a:xfrm>
          <a:custGeom>
            <a:avLst/>
            <a:gdLst/>
            <a:ahLst/>
            <a:cxnLst/>
            <a:rect l="l" t="t" r="r" b="b"/>
            <a:pathLst>
              <a:path w="5656580">
                <a:moveTo>
                  <a:pt x="0" y="0"/>
                </a:moveTo>
                <a:lnTo>
                  <a:pt x="5656580" y="0"/>
                </a:lnTo>
              </a:path>
            </a:pathLst>
          </a:custGeom>
          <a:ln w="761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202814" y="2480310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2140"/>
                </a:lnTo>
              </a:path>
            </a:pathLst>
          </a:custGeom>
          <a:ln w="889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198370" y="2476500"/>
            <a:ext cx="5656580" cy="0"/>
          </a:xfrm>
          <a:custGeom>
            <a:avLst/>
            <a:gdLst/>
            <a:ahLst/>
            <a:cxnLst/>
            <a:rect l="l" t="t" r="r" b="b"/>
            <a:pathLst>
              <a:path w="5656580">
                <a:moveTo>
                  <a:pt x="0" y="0"/>
                </a:moveTo>
                <a:lnTo>
                  <a:pt x="5656580" y="0"/>
                </a:lnTo>
              </a:path>
            </a:pathLst>
          </a:custGeom>
          <a:ln w="761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850505" y="2480310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2139"/>
                </a:lnTo>
              </a:path>
            </a:pathLst>
          </a:custGeom>
          <a:ln w="889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207260" y="3088004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799" y="0"/>
                </a:lnTo>
              </a:path>
            </a:pathLst>
          </a:custGeom>
          <a:ln w="888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211704" y="2489200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60"/>
                </a:lnTo>
              </a:path>
            </a:pathLst>
          </a:custGeom>
          <a:ln w="888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207260" y="2484754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799" y="0"/>
                </a:lnTo>
              </a:path>
            </a:pathLst>
          </a:custGeom>
          <a:ln w="889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842250" y="2489200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60"/>
                </a:lnTo>
              </a:path>
            </a:pathLst>
          </a:custGeom>
          <a:ln w="761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216150" y="3079114"/>
            <a:ext cx="5622290" cy="0"/>
          </a:xfrm>
          <a:custGeom>
            <a:avLst/>
            <a:gdLst/>
            <a:ahLst/>
            <a:cxnLst/>
            <a:rect l="l" t="t" r="r" b="b"/>
            <a:pathLst>
              <a:path w="5622290">
                <a:moveTo>
                  <a:pt x="0" y="0"/>
                </a:moveTo>
                <a:lnTo>
                  <a:pt x="5622290" y="0"/>
                </a:lnTo>
              </a:path>
            </a:pathLst>
          </a:custGeom>
          <a:ln w="889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220595" y="2498089"/>
            <a:ext cx="0" cy="576580"/>
          </a:xfrm>
          <a:custGeom>
            <a:avLst/>
            <a:gdLst/>
            <a:ahLst/>
            <a:cxnLst/>
            <a:rect l="l" t="t" r="r" b="b"/>
            <a:pathLst>
              <a:path h="576580">
                <a:moveTo>
                  <a:pt x="0" y="0"/>
                </a:moveTo>
                <a:lnTo>
                  <a:pt x="0" y="576579"/>
                </a:lnTo>
              </a:path>
            </a:pathLst>
          </a:custGeom>
          <a:ln w="888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216150" y="2493645"/>
            <a:ext cx="5622290" cy="0"/>
          </a:xfrm>
          <a:custGeom>
            <a:avLst/>
            <a:gdLst/>
            <a:ahLst/>
            <a:cxnLst/>
            <a:rect l="l" t="t" r="r" b="b"/>
            <a:pathLst>
              <a:path w="5622290">
                <a:moveTo>
                  <a:pt x="0" y="0"/>
                </a:moveTo>
                <a:lnTo>
                  <a:pt x="5622290" y="0"/>
                </a:lnTo>
              </a:path>
            </a:pathLst>
          </a:custGeom>
          <a:ln w="888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833994" y="2498089"/>
            <a:ext cx="0" cy="576580"/>
          </a:xfrm>
          <a:custGeom>
            <a:avLst/>
            <a:gdLst/>
            <a:ahLst/>
            <a:cxnLst/>
            <a:rect l="l" t="t" r="r" b="b"/>
            <a:pathLst>
              <a:path h="576580">
                <a:moveTo>
                  <a:pt x="0" y="0"/>
                </a:moveTo>
                <a:lnTo>
                  <a:pt x="0" y="576580"/>
                </a:lnTo>
              </a:path>
            </a:pathLst>
          </a:custGeom>
          <a:ln w="889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225039" y="3070225"/>
            <a:ext cx="5604510" cy="0"/>
          </a:xfrm>
          <a:custGeom>
            <a:avLst/>
            <a:gdLst/>
            <a:ahLst/>
            <a:cxnLst/>
            <a:rect l="l" t="t" r="r" b="b"/>
            <a:pathLst>
              <a:path w="5604509">
                <a:moveTo>
                  <a:pt x="0" y="0"/>
                </a:moveTo>
                <a:lnTo>
                  <a:pt x="5604510" y="0"/>
                </a:lnTo>
              </a:path>
            </a:pathLst>
          </a:custGeom>
          <a:ln w="888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229485" y="2506979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800"/>
                </a:lnTo>
              </a:path>
            </a:pathLst>
          </a:custGeom>
          <a:ln w="889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225039" y="2502535"/>
            <a:ext cx="5604510" cy="0"/>
          </a:xfrm>
          <a:custGeom>
            <a:avLst/>
            <a:gdLst/>
            <a:ahLst/>
            <a:cxnLst/>
            <a:rect l="l" t="t" r="r" b="b"/>
            <a:pathLst>
              <a:path w="5604509">
                <a:moveTo>
                  <a:pt x="0" y="0"/>
                </a:moveTo>
                <a:lnTo>
                  <a:pt x="5604510" y="0"/>
                </a:lnTo>
              </a:path>
            </a:pathLst>
          </a:custGeom>
          <a:ln w="888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825105" y="2506979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800"/>
                </a:lnTo>
              </a:path>
            </a:pathLst>
          </a:custGeom>
          <a:ln w="889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233929" y="3061335"/>
            <a:ext cx="5586730" cy="0"/>
          </a:xfrm>
          <a:custGeom>
            <a:avLst/>
            <a:gdLst/>
            <a:ahLst/>
            <a:cxnLst/>
            <a:rect l="l" t="t" r="r" b="b"/>
            <a:pathLst>
              <a:path w="5586730">
                <a:moveTo>
                  <a:pt x="0" y="0"/>
                </a:moveTo>
                <a:lnTo>
                  <a:pt x="5586730" y="0"/>
                </a:lnTo>
              </a:path>
            </a:pathLst>
          </a:custGeom>
          <a:ln w="888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238375" y="2515870"/>
            <a:ext cx="0" cy="541020"/>
          </a:xfrm>
          <a:custGeom>
            <a:avLst/>
            <a:gdLst/>
            <a:ahLst/>
            <a:cxnLst/>
            <a:rect l="l" t="t" r="r" b="b"/>
            <a:pathLst>
              <a:path h="541019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888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233929" y="2511425"/>
            <a:ext cx="5586730" cy="0"/>
          </a:xfrm>
          <a:custGeom>
            <a:avLst/>
            <a:gdLst/>
            <a:ahLst/>
            <a:cxnLst/>
            <a:rect l="l" t="t" r="r" b="b"/>
            <a:pathLst>
              <a:path w="5586730">
                <a:moveTo>
                  <a:pt x="0" y="0"/>
                </a:moveTo>
                <a:lnTo>
                  <a:pt x="5586730" y="0"/>
                </a:lnTo>
              </a:path>
            </a:pathLst>
          </a:custGeom>
          <a:ln w="888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816215" y="2515870"/>
            <a:ext cx="0" cy="541020"/>
          </a:xfrm>
          <a:custGeom>
            <a:avLst/>
            <a:gdLst/>
            <a:ahLst/>
            <a:cxnLst/>
            <a:rect l="l" t="t" r="r" b="b"/>
            <a:pathLst>
              <a:path h="541019">
                <a:moveTo>
                  <a:pt x="0" y="0"/>
                </a:moveTo>
                <a:lnTo>
                  <a:pt x="0" y="541019"/>
                </a:lnTo>
              </a:path>
            </a:pathLst>
          </a:custGeom>
          <a:ln w="888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242820" y="3052445"/>
            <a:ext cx="5568950" cy="0"/>
          </a:xfrm>
          <a:custGeom>
            <a:avLst/>
            <a:gdLst/>
            <a:ahLst/>
            <a:cxnLst/>
            <a:rect l="l" t="t" r="r" b="b"/>
            <a:pathLst>
              <a:path w="5568950">
                <a:moveTo>
                  <a:pt x="0" y="0"/>
                </a:moveTo>
                <a:lnTo>
                  <a:pt x="5568950" y="0"/>
                </a:lnTo>
              </a:path>
            </a:pathLst>
          </a:custGeom>
          <a:ln w="888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247264" y="2524760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240"/>
                </a:lnTo>
              </a:path>
            </a:pathLst>
          </a:custGeom>
          <a:ln w="889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242820" y="2520314"/>
            <a:ext cx="5568950" cy="0"/>
          </a:xfrm>
          <a:custGeom>
            <a:avLst/>
            <a:gdLst/>
            <a:ahLst/>
            <a:cxnLst/>
            <a:rect l="l" t="t" r="r" b="b"/>
            <a:pathLst>
              <a:path w="5568950">
                <a:moveTo>
                  <a:pt x="0" y="0"/>
                </a:moveTo>
                <a:lnTo>
                  <a:pt x="5568950" y="0"/>
                </a:lnTo>
              </a:path>
            </a:pathLst>
          </a:custGeom>
          <a:ln w="888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807325" y="2524760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239"/>
                </a:lnTo>
              </a:path>
            </a:pathLst>
          </a:custGeom>
          <a:ln w="889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251710" y="3043554"/>
            <a:ext cx="5551170" cy="0"/>
          </a:xfrm>
          <a:custGeom>
            <a:avLst/>
            <a:gdLst/>
            <a:ahLst/>
            <a:cxnLst/>
            <a:rect l="l" t="t" r="r" b="b"/>
            <a:pathLst>
              <a:path w="5551170">
                <a:moveTo>
                  <a:pt x="0" y="0"/>
                </a:moveTo>
                <a:lnTo>
                  <a:pt x="5551170" y="0"/>
                </a:lnTo>
              </a:path>
            </a:pathLst>
          </a:custGeom>
          <a:ln w="888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256154" y="253365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60"/>
                </a:lnTo>
              </a:path>
            </a:pathLst>
          </a:custGeom>
          <a:ln w="888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251710" y="2529204"/>
            <a:ext cx="5551170" cy="0"/>
          </a:xfrm>
          <a:custGeom>
            <a:avLst/>
            <a:gdLst/>
            <a:ahLst/>
            <a:cxnLst/>
            <a:rect l="l" t="t" r="r" b="b"/>
            <a:pathLst>
              <a:path w="5551170">
                <a:moveTo>
                  <a:pt x="0" y="0"/>
                </a:moveTo>
                <a:lnTo>
                  <a:pt x="5551170" y="0"/>
                </a:lnTo>
              </a:path>
            </a:pathLst>
          </a:custGeom>
          <a:ln w="889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798434" y="253365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60"/>
                </a:lnTo>
              </a:path>
            </a:pathLst>
          </a:custGeom>
          <a:ln w="888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260600" y="303466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3390" y="0"/>
                </a:lnTo>
              </a:path>
            </a:pathLst>
          </a:custGeom>
          <a:ln w="889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264410" y="2542539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0"/>
                </a:moveTo>
                <a:lnTo>
                  <a:pt x="0" y="487679"/>
                </a:lnTo>
              </a:path>
            </a:pathLst>
          </a:custGeom>
          <a:ln w="761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260600" y="2538095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3390" y="0"/>
                </a:lnTo>
              </a:path>
            </a:pathLst>
          </a:custGeom>
          <a:ln w="888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789544" y="2542539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0"/>
                </a:moveTo>
                <a:lnTo>
                  <a:pt x="0" y="487680"/>
                </a:lnTo>
              </a:path>
            </a:pathLst>
          </a:custGeom>
          <a:ln w="889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268220" y="3026410"/>
            <a:ext cx="5516880" cy="0"/>
          </a:xfrm>
          <a:custGeom>
            <a:avLst/>
            <a:gdLst/>
            <a:ahLst/>
            <a:cxnLst/>
            <a:rect l="l" t="t" r="r" b="b"/>
            <a:pathLst>
              <a:path w="5516880">
                <a:moveTo>
                  <a:pt x="0" y="0"/>
                </a:moveTo>
                <a:lnTo>
                  <a:pt x="5516880" y="0"/>
                </a:lnTo>
              </a:path>
            </a:pathLst>
          </a:custGeom>
          <a:ln w="7619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272664" y="2550160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440"/>
                </a:lnTo>
              </a:path>
            </a:pathLst>
          </a:custGeom>
          <a:ln w="889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268220" y="2546350"/>
            <a:ext cx="5516880" cy="0"/>
          </a:xfrm>
          <a:custGeom>
            <a:avLst/>
            <a:gdLst/>
            <a:ahLst/>
            <a:cxnLst/>
            <a:rect l="l" t="t" r="r" b="b"/>
            <a:pathLst>
              <a:path w="5516880">
                <a:moveTo>
                  <a:pt x="0" y="0"/>
                </a:moveTo>
                <a:lnTo>
                  <a:pt x="5516880" y="0"/>
                </a:lnTo>
              </a:path>
            </a:pathLst>
          </a:custGeom>
          <a:ln w="7619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780655" y="2550160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439"/>
                </a:lnTo>
              </a:path>
            </a:pathLst>
          </a:custGeom>
          <a:ln w="889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277110" y="3018154"/>
            <a:ext cx="5499100" cy="0"/>
          </a:xfrm>
          <a:custGeom>
            <a:avLst/>
            <a:gdLst/>
            <a:ahLst/>
            <a:cxnLst/>
            <a:rect l="l" t="t" r="r" b="b"/>
            <a:pathLst>
              <a:path w="5499100">
                <a:moveTo>
                  <a:pt x="0" y="0"/>
                </a:moveTo>
                <a:lnTo>
                  <a:pt x="5499099" y="0"/>
                </a:lnTo>
              </a:path>
            </a:pathLst>
          </a:custGeom>
          <a:ln w="888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281554" y="2559050"/>
            <a:ext cx="0" cy="454659"/>
          </a:xfrm>
          <a:custGeom>
            <a:avLst/>
            <a:gdLst/>
            <a:ahLst/>
            <a:cxnLst/>
            <a:rect l="l" t="t" r="r" b="b"/>
            <a:pathLst>
              <a:path h="454660">
                <a:moveTo>
                  <a:pt x="0" y="0"/>
                </a:moveTo>
                <a:lnTo>
                  <a:pt x="0" y="454660"/>
                </a:lnTo>
              </a:path>
            </a:pathLst>
          </a:custGeom>
          <a:ln w="888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277110" y="2554604"/>
            <a:ext cx="5499100" cy="0"/>
          </a:xfrm>
          <a:custGeom>
            <a:avLst/>
            <a:gdLst/>
            <a:ahLst/>
            <a:cxnLst/>
            <a:rect l="l" t="t" r="r" b="b"/>
            <a:pathLst>
              <a:path w="5499100">
                <a:moveTo>
                  <a:pt x="0" y="0"/>
                </a:moveTo>
                <a:lnTo>
                  <a:pt x="5499099" y="0"/>
                </a:lnTo>
              </a:path>
            </a:pathLst>
          </a:custGeom>
          <a:ln w="889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772400" y="2559050"/>
            <a:ext cx="0" cy="454659"/>
          </a:xfrm>
          <a:custGeom>
            <a:avLst/>
            <a:gdLst/>
            <a:ahLst/>
            <a:cxnLst/>
            <a:rect l="l" t="t" r="r" b="b"/>
            <a:pathLst>
              <a:path h="454660">
                <a:moveTo>
                  <a:pt x="0" y="0"/>
                </a:moveTo>
                <a:lnTo>
                  <a:pt x="0" y="454660"/>
                </a:lnTo>
              </a:path>
            </a:pathLst>
          </a:custGeom>
          <a:ln w="761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286000" y="3009264"/>
            <a:ext cx="5482590" cy="0"/>
          </a:xfrm>
          <a:custGeom>
            <a:avLst/>
            <a:gdLst/>
            <a:ahLst/>
            <a:cxnLst/>
            <a:rect l="l" t="t" r="r" b="b"/>
            <a:pathLst>
              <a:path w="5482590">
                <a:moveTo>
                  <a:pt x="0" y="0"/>
                </a:moveTo>
                <a:lnTo>
                  <a:pt x="5482590" y="0"/>
                </a:lnTo>
              </a:path>
            </a:pathLst>
          </a:custGeom>
          <a:ln w="889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290445" y="2567939"/>
            <a:ext cx="0" cy="436880"/>
          </a:xfrm>
          <a:custGeom>
            <a:avLst/>
            <a:gdLst/>
            <a:ahLst/>
            <a:cxnLst/>
            <a:rect l="l" t="t" r="r" b="b"/>
            <a:pathLst>
              <a:path h="436880">
                <a:moveTo>
                  <a:pt x="0" y="0"/>
                </a:moveTo>
                <a:lnTo>
                  <a:pt x="0" y="436879"/>
                </a:lnTo>
              </a:path>
            </a:pathLst>
          </a:custGeom>
          <a:ln w="888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286000" y="2563495"/>
            <a:ext cx="5482590" cy="0"/>
          </a:xfrm>
          <a:custGeom>
            <a:avLst/>
            <a:gdLst/>
            <a:ahLst/>
            <a:cxnLst/>
            <a:rect l="l" t="t" r="r" b="b"/>
            <a:pathLst>
              <a:path w="5482590">
                <a:moveTo>
                  <a:pt x="0" y="0"/>
                </a:moveTo>
                <a:lnTo>
                  <a:pt x="5482590" y="0"/>
                </a:lnTo>
              </a:path>
            </a:pathLst>
          </a:custGeom>
          <a:ln w="888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764144" y="2567939"/>
            <a:ext cx="0" cy="436880"/>
          </a:xfrm>
          <a:custGeom>
            <a:avLst/>
            <a:gdLst/>
            <a:ahLst/>
            <a:cxnLst/>
            <a:rect l="l" t="t" r="r" b="b"/>
            <a:pathLst>
              <a:path h="436880">
                <a:moveTo>
                  <a:pt x="0" y="0"/>
                </a:moveTo>
                <a:lnTo>
                  <a:pt x="0" y="436880"/>
                </a:lnTo>
              </a:path>
            </a:pathLst>
          </a:custGeom>
          <a:ln w="889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294889" y="3000375"/>
            <a:ext cx="5464810" cy="0"/>
          </a:xfrm>
          <a:custGeom>
            <a:avLst/>
            <a:gdLst/>
            <a:ahLst/>
            <a:cxnLst/>
            <a:rect l="l" t="t" r="r" b="b"/>
            <a:pathLst>
              <a:path w="5464809">
                <a:moveTo>
                  <a:pt x="0" y="0"/>
                </a:moveTo>
                <a:lnTo>
                  <a:pt x="5464810" y="0"/>
                </a:lnTo>
              </a:path>
            </a:pathLst>
          </a:custGeom>
          <a:ln w="8889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299335" y="257682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889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294889" y="2572385"/>
            <a:ext cx="5464810" cy="0"/>
          </a:xfrm>
          <a:custGeom>
            <a:avLst/>
            <a:gdLst/>
            <a:ahLst/>
            <a:cxnLst/>
            <a:rect l="l" t="t" r="r" b="b"/>
            <a:pathLst>
              <a:path w="5464809">
                <a:moveTo>
                  <a:pt x="0" y="0"/>
                </a:moveTo>
                <a:lnTo>
                  <a:pt x="5464810" y="0"/>
                </a:lnTo>
              </a:path>
            </a:pathLst>
          </a:custGeom>
          <a:ln w="8889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755255" y="257682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889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303779" y="2991485"/>
            <a:ext cx="5447030" cy="0"/>
          </a:xfrm>
          <a:custGeom>
            <a:avLst/>
            <a:gdLst/>
            <a:ahLst/>
            <a:cxnLst/>
            <a:rect l="l" t="t" r="r" b="b"/>
            <a:pathLst>
              <a:path w="5447030">
                <a:moveTo>
                  <a:pt x="0" y="0"/>
                </a:moveTo>
                <a:lnTo>
                  <a:pt x="5447030" y="0"/>
                </a:lnTo>
              </a:path>
            </a:pathLst>
          </a:custGeom>
          <a:ln w="888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308225" y="2585720"/>
            <a:ext cx="0" cy="401320"/>
          </a:xfrm>
          <a:custGeom>
            <a:avLst/>
            <a:gdLst/>
            <a:ahLst/>
            <a:cxnLst/>
            <a:rect l="l" t="t" r="r" b="b"/>
            <a:pathLst>
              <a:path h="401319">
                <a:moveTo>
                  <a:pt x="0" y="0"/>
                </a:moveTo>
                <a:lnTo>
                  <a:pt x="0" y="401320"/>
                </a:lnTo>
              </a:path>
            </a:pathLst>
          </a:custGeom>
          <a:ln w="888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303779" y="2581275"/>
            <a:ext cx="5447030" cy="0"/>
          </a:xfrm>
          <a:custGeom>
            <a:avLst/>
            <a:gdLst/>
            <a:ahLst/>
            <a:cxnLst/>
            <a:rect l="l" t="t" r="r" b="b"/>
            <a:pathLst>
              <a:path w="5447030">
                <a:moveTo>
                  <a:pt x="0" y="0"/>
                </a:moveTo>
                <a:lnTo>
                  <a:pt x="5447030" y="0"/>
                </a:lnTo>
              </a:path>
            </a:pathLst>
          </a:custGeom>
          <a:ln w="888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746365" y="2585720"/>
            <a:ext cx="0" cy="401320"/>
          </a:xfrm>
          <a:custGeom>
            <a:avLst/>
            <a:gdLst/>
            <a:ahLst/>
            <a:cxnLst/>
            <a:rect l="l" t="t" r="r" b="b"/>
            <a:pathLst>
              <a:path h="401319">
                <a:moveTo>
                  <a:pt x="0" y="0"/>
                </a:moveTo>
                <a:lnTo>
                  <a:pt x="0" y="401319"/>
                </a:lnTo>
              </a:path>
            </a:pathLst>
          </a:custGeom>
          <a:ln w="888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312670" y="2982595"/>
            <a:ext cx="5429250" cy="0"/>
          </a:xfrm>
          <a:custGeom>
            <a:avLst/>
            <a:gdLst/>
            <a:ahLst/>
            <a:cxnLst/>
            <a:rect l="l" t="t" r="r" b="b"/>
            <a:pathLst>
              <a:path w="5429250">
                <a:moveTo>
                  <a:pt x="0" y="0"/>
                </a:moveTo>
                <a:lnTo>
                  <a:pt x="5429250" y="0"/>
                </a:lnTo>
              </a:path>
            </a:pathLst>
          </a:custGeom>
          <a:ln w="888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317114" y="2594610"/>
            <a:ext cx="0" cy="383540"/>
          </a:xfrm>
          <a:custGeom>
            <a:avLst/>
            <a:gdLst/>
            <a:ahLst/>
            <a:cxnLst/>
            <a:rect l="l" t="t" r="r" b="b"/>
            <a:pathLst>
              <a:path h="383539">
                <a:moveTo>
                  <a:pt x="0" y="0"/>
                </a:moveTo>
                <a:lnTo>
                  <a:pt x="0" y="383540"/>
                </a:lnTo>
              </a:path>
            </a:pathLst>
          </a:custGeom>
          <a:ln w="889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312670" y="2590164"/>
            <a:ext cx="5429250" cy="0"/>
          </a:xfrm>
          <a:custGeom>
            <a:avLst/>
            <a:gdLst/>
            <a:ahLst/>
            <a:cxnLst/>
            <a:rect l="l" t="t" r="r" b="b"/>
            <a:pathLst>
              <a:path w="5429250">
                <a:moveTo>
                  <a:pt x="0" y="0"/>
                </a:moveTo>
                <a:lnTo>
                  <a:pt x="5429250" y="0"/>
                </a:lnTo>
              </a:path>
            </a:pathLst>
          </a:custGeom>
          <a:ln w="888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737475" y="2594610"/>
            <a:ext cx="0" cy="383540"/>
          </a:xfrm>
          <a:custGeom>
            <a:avLst/>
            <a:gdLst/>
            <a:ahLst/>
            <a:cxnLst/>
            <a:rect l="l" t="t" r="r" b="b"/>
            <a:pathLst>
              <a:path h="383539">
                <a:moveTo>
                  <a:pt x="0" y="0"/>
                </a:moveTo>
                <a:lnTo>
                  <a:pt x="0" y="383539"/>
                </a:lnTo>
              </a:path>
            </a:pathLst>
          </a:custGeom>
          <a:ln w="889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321560" y="2973704"/>
            <a:ext cx="5411470" cy="0"/>
          </a:xfrm>
          <a:custGeom>
            <a:avLst/>
            <a:gdLst/>
            <a:ahLst/>
            <a:cxnLst/>
            <a:rect l="l" t="t" r="r" b="b"/>
            <a:pathLst>
              <a:path w="5411470">
                <a:moveTo>
                  <a:pt x="0" y="0"/>
                </a:moveTo>
                <a:lnTo>
                  <a:pt x="5411470" y="0"/>
                </a:lnTo>
              </a:path>
            </a:pathLst>
          </a:custGeom>
          <a:ln w="888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326004" y="2603500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888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321560" y="2599054"/>
            <a:ext cx="5411470" cy="0"/>
          </a:xfrm>
          <a:custGeom>
            <a:avLst/>
            <a:gdLst/>
            <a:ahLst/>
            <a:cxnLst/>
            <a:rect l="l" t="t" r="r" b="b"/>
            <a:pathLst>
              <a:path w="5411470">
                <a:moveTo>
                  <a:pt x="0" y="0"/>
                </a:moveTo>
                <a:lnTo>
                  <a:pt x="5411470" y="0"/>
                </a:lnTo>
              </a:path>
            </a:pathLst>
          </a:custGeom>
          <a:ln w="889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728584" y="2603500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888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330450" y="2964814"/>
            <a:ext cx="5393690" cy="0"/>
          </a:xfrm>
          <a:custGeom>
            <a:avLst/>
            <a:gdLst/>
            <a:ahLst/>
            <a:cxnLst/>
            <a:rect l="l" t="t" r="r" b="b"/>
            <a:pathLst>
              <a:path w="5393690">
                <a:moveTo>
                  <a:pt x="0" y="0"/>
                </a:moveTo>
                <a:lnTo>
                  <a:pt x="5393690" y="0"/>
                </a:lnTo>
              </a:path>
            </a:pathLst>
          </a:custGeom>
          <a:ln w="889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334260" y="2612389"/>
            <a:ext cx="0" cy="347980"/>
          </a:xfrm>
          <a:custGeom>
            <a:avLst/>
            <a:gdLst/>
            <a:ahLst/>
            <a:cxnLst/>
            <a:rect l="l" t="t" r="r" b="b"/>
            <a:pathLst>
              <a:path h="347980">
                <a:moveTo>
                  <a:pt x="0" y="0"/>
                </a:moveTo>
                <a:lnTo>
                  <a:pt x="0" y="347979"/>
                </a:lnTo>
              </a:path>
            </a:pathLst>
          </a:custGeom>
          <a:ln w="761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330450" y="2607945"/>
            <a:ext cx="5393690" cy="0"/>
          </a:xfrm>
          <a:custGeom>
            <a:avLst/>
            <a:gdLst/>
            <a:ahLst/>
            <a:cxnLst/>
            <a:rect l="l" t="t" r="r" b="b"/>
            <a:pathLst>
              <a:path w="5393690">
                <a:moveTo>
                  <a:pt x="0" y="0"/>
                </a:moveTo>
                <a:lnTo>
                  <a:pt x="5393690" y="0"/>
                </a:lnTo>
              </a:path>
            </a:pathLst>
          </a:custGeom>
          <a:ln w="888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719694" y="2612389"/>
            <a:ext cx="0" cy="347980"/>
          </a:xfrm>
          <a:custGeom>
            <a:avLst/>
            <a:gdLst/>
            <a:ahLst/>
            <a:cxnLst/>
            <a:rect l="l" t="t" r="r" b="b"/>
            <a:pathLst>
              <a:path h="347980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889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338070" y="2956560"/>
            <a:ext cx="5377180" cy="0"/>
          </a:xfrm>
          <a:custGeom>
            <a:avLst/>
            <a:gdLst/>
            <a:ahLst/>
            <a:cxnLst/>
            <a:rect l="l" t="t" r="r" b="b"/>
            <a:pathLst>
              <a:path w="5377180">
                <a:moveTo>
                  <a:pt x="0" y="0"/>
                </a:moveTo>
                <a:lnTo>
                  <a:pt x="5377180" y="0"/>
                </a:lnTo>
              </a:path>
            </a:pathLst>
          </a:custGeom>
          <a:ln w="7619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342514" y="2620010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740"/>
                </a:lnTo>
              </a:path>
            </a:pathLst>
          </a:custGeom>
          <a:ln w="889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338070" y="2616200"/>
            <a:ext cx="5377180" cy="0"/>
          </a:xfrm>
          <a:custGeom>
            <a:avLst/>
            <a:gdLst/>
            <a:ahLst/>
            <a:cxnLst/>
            <a:rect l="l" t="t" r="r" b="b"/>
            <a:pathLst>
              <a:path w="5377180">
                <a:moveTo>
                  <a:pt x="0" y="0"/>
                </a:moveTo>
                <a:lnTo>
                  <a:pt x="5377180" y="0"/>
                </a:lnTo>
              </a:path>
            </a:pathLst>
          </a:custGeom>
          <a:ln w="7619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710805" y="2620010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739"/>
                </a:lnTo>
              </a:path>
            </a:pathLst>
          </a:custGeom>
          <a:ln w="889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346960" y="2948304"/>
            <a:ext cx="5359400" cy="0"/>
          </a:xfrm>
          <a:custGeom>
            <a:avLst/>
            <a:gdLst/>
            <a:ahLst/>
            <a:cxnLst/>
            <a:rect l="l" t="t" r="r" b="b"/>
            <a:pathLst>
              <a:path w="5359400">
                <a:moveTo>
                  <a:pt x="0" y="0"/>
                </a:moveTo>
                <a:lnTo>
                  <a:pt x="5359399" y="0"/>
                </a:lnTo>
              </a:path>
            </a:pathLst>
          </a:custGeom>
          <a:ln w="889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351404" y="2628900"/>
            <a:ext cx="0" cy="314960"/>
          </a:xfrm>
          <a:custGeom>
            <a:avLst/>
            <a:gdLst/>
            <a:ahLst/>
            <a:cxnLst/>
            <a:rect l="l" t="t" r="r" b="b"/>
            <a:pathLst>
              <a:path h="314960">
                <a:moveTo>
                  <a:pt x="0" y="0"/>
                </a:moveTo>
                <a:lnTo>
                  <a:pt x="0" y="314959"/>
                </a:lnTo>
              </a:path>
            </a:pathLst>
          </a:custGeom>
          <a:ln w="888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346960" y="2624454"/>
            <a:ext cx="5359400" cy="0"/>
          </a:xfrm>
          <a:custGeom>
            <a:avLst/>
            <a:gdLst/>
            <a:ahLst/>
            <a:cxnLst/>
            <a:rect l="l" t="t" r="r" b="b"/>
            <a:pathLst>
              <a:path w="5359400">
                <a:moveTo>
                  <a:pt x="0" y="0"/>
                </a:moveTo>
                <a:lnTo>
                  <a:pt x="5359399" y="0"/>
                </a:lnTo>
              </a:path>
            </a:pathLst>
          </a:custGeom>
          <a:ln w="889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701915" y="2628900"/>
            <a:ext cx="0" cy="314960"/>
          </a:xfrm>
          <a:custGeom>
            <a:avLst/>
            <a:gdLst/>
            <a:ahLst/>
            <a:cxnLst/>
            <a:rect l="l" t="t" r="r" b="b"/>
            <a:pathLst>
              <a:path h="314960">
                <a:moveTo>
                  <a:pt x="0" y="0"/>
                </a:moveTo>
                <a:lnTo>
                  <a:pt x="0" y="314960"/>
                </a:lnTo>
              </a:path>
            </a:pathLst>
          </a:custGeom>
          <a:ln w="888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355850" y="2939414"/>
            <a:ext cx="5341620" cy="0"/>
          </a:xfrm>
          <a:custGeom>
            <a:avLst/>
            <a:gdLst/>
            <a:ahLst/>
            <a:cxnLst/>
            <a:rect l="l" t="t" r="r" b="b"/>
            <a:pathLst>
              <a:path w="5341620">
                <a:moveTo>
                  <a:pt x="0" y="0"/>
                </a:moveTo>
                <a:lnTo>
                  <a:pt x="5341620" y="0"/>
                </a:lnTo>
              </a:path>
            </a:pathLst>
          </a:custGeom>
          <a:ln w="888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360295" y="2637789"/>
            <a:ext cx="0" cy="297180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0"/>
                </a:moveTo>
                <a:lnTo>
                  <a:pt x="0" y="297179"/>
                </a:lnTo>
              </a:path>
            </a:pathLst>
          </a:custGeom>
          <a:ln w="888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355850" y="2633345"/>
            <a:ext cx="5341620" cy="0"/>
          </a:xfrm>
          <a:custGeom>
            <a:avLst/>
            <a:gdLst/>
            <a:ahLst/>
            <a:cxnLst/>
            <a:rect l="l" t="t" r="r" b="b"/>
            <a:pathLst>
              <a:path w="5341620">
                <a:moveTo>
                  <a:pt x="0" y="0"/>
                </a:moveTo>
                <a:lnTo>
                  <a:pt x="5341620" y="0"/>
                </a:lnTo>
              </a:path>
            </a:pathLst>
          </a:custGeom>
          <a:ln w="888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93659" y="2637789"/>
            <a:ext cx="0" cy="297180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0"/>
                </a:moveTo>
                <a:lnTo>
                  <a:pt x="0" y="297180"/>
                </a:lnTo>
              </a:path>
            </a:pathLst>
          </a:custGeom>
          <a:ln w="762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364739" y="2930525"/>
            <a:ext cx="5325110" cy="0"/>
          </a:xfrm>
          <a:custGeom>
            <a:avLst/>
            <a:gdLst/>
            <a:ahLst/>
            <a:cxnLst/>
            <a:rect l="l" t="t" r="r" b="b"/>
            <a:pathLst>
              <a:path w="5325109">
                <a:moveTo>
                  <a:pt x="0" y="0"/>
                </a:moveTo>
                <a:lnTo>
                  <a:pt x="5325110" y="0"/>
                </a:lnTo>
              </a:path>
            </a:pathLst>
          </a:custGeom>
          <a:ln w="888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369185" y="2646679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889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364739" y="2642235"/>
            <a:ext cx="5325110" cy="0"/>
          </a:xfrm>
          <a:custGeom>
            <a:avLst/>
            <a:gdLst/>
            <a:ahLst/>
            <a:cxnLst/>
            <a:rect l="l" t="t" r="r" b="b"/>
            <a:pathLst>
              <a:path w="5325109">
                <a:moveTo>
                  <a:pt x="0" y="0"/>
                </a:moveTo>
                <a:lnTo>
                  <a:pt x="5325110" y="0"/>
                </a:lnTo>
              </a:path>
            </a:pathLst>
          </a:custGeom>
          <a:ln w="888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85405" y="2646679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889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373629" y="2921635"/>
            <a:ext cx="5307330" cy="0"/>
          </a:xfrm>
          <a:custGeom>
            <a:avLst/>
            <a:gdLst/>
            <a:ahLst/>
            <a:cxnLst/>
            <a:rect l="l" t="t" r="r" b="b"/>
            <a:pathLst>
              <a:path w="5307330">
                <a:moveTo>
                  <a:pt x="0" y="0"/>
                </a:moveTo>
                <a:lnTo>
                  <a:pt x="5307330" y="0"/>
                </a:lnTo>
              </a:path>
            </a:pathLst>
          </a:custGeom>
          <a:ln w="888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378075" y="265557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19">
                <a:moveTo>
                  <a:pt x="0" y="0"/>
                </a:moveTo>
                <a:lnTo>
                  <a:pt x="0" y="261620"/>
                </a:lnTo>
              </a:path>
            </a:pathLst>
          </a:custGeom>
          <a:ln w="888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373629" y="2651125"/>
            <a:ext cx="5307330" cy="0"/>
          </a:xfrm>
          <a:custGeom>
            <a:avLst/>
            <a:gdLst/>
            <a:ahLst/>
            <a:cxnLst/>
            <a:rect l="l" t="t" r="r" b="b"/>
            <a:pathLst>
              <a:path w="5307330">
                <a:moveTo>
                  <a:pt x="0" y="0"/>
                </a:moveTo>
                <a:lnTo>
                  <a:pt x="5307330" y="0"/>
                </a:lnTo>
              </a:path>
            </a:pathLst>
          </a:custGeom>
          <a:ln w="888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76515" y="265557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19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888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382520" y="2912745"/>
            <a:ext cx="5289550" cy="0"/>
          </a:xfrm>
          <a:custGeom>
            <a:avLst/>
            <a:gdLst/>
            <a:ahLst/>
            <a:cxnLst/>
            <a:rect l="l" t="t" r="r" b="b"/>
            <a:pathLst>
              <a:path w="5289550">
                <a:moveTo>
                  <a:pt x="0" y="0"/>
                </a:moveTo>
                <a:lnTo>
                  <a:pt x="5289550" y="0"/>
                </a:lnTo>
              </a:path>
            </a:pathLst>
          </a:custGeom>
          <a:ln w="8889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386964" y="2664460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40"/>
                </a:lnTo>
              </a:path>
            </a:pathLst>
          </a:custGeom>
          <a:ln w="889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382520" y="2660014"/>
            <a:ext cx="5289550" cy="0"/>
          </a:xfrm>
          <a:custGeom>
            <a:avLst/>
            <a:gdLst/>
            <a:ahLst/>
            <a:cxnLst/>
            <a:rect l="l" t="t" r="r" b="b"/>
            <a:pathLst>
              <a:path w="5289550">
                <a:moveTo>
                  <a:pt x="0" y="0"/>
                </a:moveTo>
                <a:lnTo>
                  <a:pt x="5289550" y="0"/>
                </a:lnTo>
              </a:path>
            </a:pathLst>
          </a:custGeom>
          <a:ln w="8889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67625" y="2664460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889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391410" y="2903854"/>
            <a:ext cx="5271770" cy="0"/>
          </a:xfrm>
          <a:custGeom>
            <a:avLst/>
            <a:gdLst/>
            <a:ahLst/>
            <a:cxnLst/>
            <a:rect l="l" t="t" r="r" b="b"/>
            <a:pathLst>
              <a:path w="5271770">
                <a:moveTo>
                  <a:pt x="0" y="0"/>
                </a:moveTo>
                <a:lnTo>
                  <a:pt x="5271770" y="0"/>
                </a:lnTo>
              </a:path>
            </a:pathLst>
          </a:custGeom>
          <a:ln w="889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395854" y="267335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59"/>
                </a:lnTo>
              </a:path>
            </a:pathLst>
          </a:custGeom>
          <a:ln w="888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391410" y="2668904"/>
            <a:ext cx="5271770" cy="0"/>
          </a:xfrm>
          <a:custGeom>
            <a:avLst/>
            <a:gdLst/>
            <a:ahLst/>
            <a:cxnLst/>
            <a:rect l="l" t="t" r="r" b="b"/>
            <a:pathLst>
              <a:path w="5271770">
                <a:moveTo>
                  <a:pt x="0" y="0"/>
                </a:moveTo>
                <a:lnTo>
                  <a:pt x="5271770" y="0"/>
                </a:lnTo>
              </a:path>
            </a:pathLst>
          </a:custGeom>
          <a:ln w="889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58734" y="267335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888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400300" y="2895600"/>
            <a:ext cx="5253990" cy="0"/>
          </a:xfrm>
          <a:custGeom>
            <a:avLst/>
            <a:gdLst/>
            <a:ahLst/>
            <a:cxnLst/>
            <a:rect l="l" t="t" r="r" b="b"/>
            <a:pathLst>
              <a:path w="5253990">
                <a:moveTo>
                  <a:pt x="0" y="0"/>
                </a:moveTo>
                <a:lnTo>
                  <a:pt x="5253990" y="0"/>
                </a:lnTo>
              </a:path>
            </a:pathLst>
          </a:custGeom>
          <a:ln w="7619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404110" y="2682239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7619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400300" y="2677795"/>
            <a:ext cx="5253990" cy="0"/>
          </a:xfrm>
          <a:custGeom>
            <a:avLst/>
            <a:gdLst/>
            <a:ahLst/>
            <a:cxnLst/>
            <a:rect l="l" t="t" r="r" b="b"/>
            <a:pathLst>
              <a:path w="5253990">
                <a:moveTo>
                  <a:pt x="0" y="0"/>
                </a:moveTo>
                <a:lnTo>
                  <a:pt x="5253990" y="0"/>
                </a:lnTo>
              </a:path>
            </a:pathLst>
          </a:custGeom>
          <a:ln w="8889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649844" y="2682239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889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407920" y="2886710"/>
            <a:ext cx="5237480" cy="0"/>
          </a:xfrm>
          <a:custGeom>
            <a:avLst/>
            <a:gdLst/>
            <a:ahLst/>
            <a:cxnLst/>
            <a:rect l="l" t="t" r="r" b="b"/>
            <a:pathLst>
              <a:path w="5237480">
                <a:moveTo>
                  <a:pt x="0" y="0"/>
                </a:moveTo>
                <a:lnTo>
                  <a:pt x="5237480" y="0"/>
                </a:lnTo>
              </a:path>
            </a:pathLst>
          </a:custGeom>
          <a:ln w="1016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412364" y="2691129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89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407920" y="2686685"/>
            <a:ext cx="5237480" cy="0"/>
          </a:xfrm>
          <a:custGeom>
            <a:avLst/>
            <a:gdLst/>
            <a:ahLst/>
            <a:cxnLst/>
            <a:rect l="l" t="t" r="r" b="b"/>
            <a:pathLst>
              <a:path w="5237480">
                <a:moveTo>
                  <a:pt x="0" y="0"/>
                </a:moveTo>
                <a:lnTo>
                  <a:pt x="5237480" y="0"/>
                </a:lnTo>
              </a:path>
            </a:pathLst>
          </a:custGeom>
          <a:ln w="888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640955" y="2691129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89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416810" y="2877820"/>
            <a:ext cx="5219700" cy="0"/>
          </a:xfrm>
          <a:custGeom>
            <a:avLst/>
            <a:gdLst/>
            <a:ahLst/>
            <a:cxnLst/>
            <a:rect l="l" t="t" r="r" b="b"/>
            <a:pathLst>
              <a:path w="5219700">
                <a:moveTo>
                  <a:pt x="0" y="0"/>
                </a:moveTo>
                <a:lnTo>
                  <a:pt x="5219699" y="0"/>
                </a:lnTo>
              </a:path>
            </a:pathLst>
          </a:custGeom>
          <a:ln w="762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421254" y="2698750"/>
            <a:ext cx="0" cy="175260"/>
          </a:xfrm>
          <a:custGeom>
            <a:avLst/>
            <a:gdLst/>
            <a:ahLst/>
            <a:cxnLst/>
            <a:rect l="l" t="t" r="r" b="b"/>
            <a:pathLst>
              <a:path h="175260">
                <a:moveTo>
                  <a:pt x="0" y="0"/>
                </a:moveTo>
                <a:lnTo>
                  <a:pt x="0" y="175259"/>
                </a:lnTo>
              </a:path>
            </a:pathLst>
          </a:custGeom>
          <a:ln w="888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416810" y="2694939"/>
            <a:ext cx="5219700" cy="0"/>
          </a:xfrm>
          <a:custGeom>
            <a:avLst/>
            <a:gdLst/>
            <a:ahLst/>
            <a:cxnLst/>
            <a:rect l="l" t="t" r="r" b="b"/>
            <a:pathLst>
              <a:path w="5219700">
                <a:moveTo>
                  <a:pt x="0" y="0"/>
                </a:moveTo>
                <a:lnTo>
                  <a:pt x="5219699" y="0"/>
                </a:lnTo>
              </a:path>
            </a:pathLst>
          </a:custGeom>
          <a:ln w="762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632065" y="2698750"/>
            <a:ext cx="0" cy="175260"/>
          </a:xfrm>
          <a:custGeom>
            <a:avLst/>
            <a:gdLst/>
            <a:ahLst/>
            <a:cxnLst/>
            <a:rect l="l" t="t" r="r" b="b"/>
            <a:pathLst>
              <a:path h="175260">
                <a:moveTo>
                  <a:pt x="0" y="0"/>
                </a:moveTo>
                <a:lnTo>
                  <a:pt x="0" y="175260"/>
                </a:lnTo>
              </a:path>
            </a:pathLst>
          </a:custGeom>
          <a:ln w="888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425700" y="2869564"/>
            <a:ext cx="5201920" cy="0"/>
          </a:xfrm>
          <a:custGeom>
            <a:avLst/>
            <a:gdLst/>
            <a:ahLst/>
            <a:cxnLst/>
            <a:rect l="l" t="t" r="r" b="b"/>
            <a:pathLst>
              <a:path w="5201920">
                <a:moveTo>
                  <a:pt x="0" y="0"/>
                </a:moveTo>
                <a:lnTo>
                  <a:pt x="5201920" y="0"/>
                </a:lnTo>
              </a:path>
            </a:pathLst>
          </a:custGeom>
          <a:ln w="888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430145" y="2707639"/>
            <a:ext cx="0" cy="157480"/>
          </a:xfrm>
          <a:custGeom>
            <a:avLst/>
            <a:gdLst/>
            <a:ahLst/>
            <a:cxnLst/>
            <a:rect l="l" t="t" r="r" b="b"/>
            <a:pathLst>
              <a:path h="157480">
                <a:moveTo>
                  <a:pt x="0" y="0"/>
                </a:moveTo>
                <a:lnTo>
                  <a:pt x="0" y="157479"/>
                </a:lnTo>
              </a:path>
            </a:pathLst>
          </a:custGeom>
          <a:ln w="888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425700" y="2703195"/>
            <a:ext cx="5201920" cy="0"/>
          </a:xfrm>
          <a:custGeom>
            <a:avLst/>
            <a:gdLst/>
            <a:ahLst/>
            <a:cxnLst/>
            <a:rect l="l" t="t" r="r" b="b"/>
            <a:pathLst>
              <a:path w="5201920">
                <a:moveTo>
                  <a:pt x="0" y="0"/>
                </a:moveTo>
                <a:lnTo>
                  <a:pt x="5201920" y="0"/>
                </a:lnTo>
              </a:path>
            </a:pathLst>
          </a:custGeom>
          <a:ln w="888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623809" y="2707639"/>
            <a:ext cx="0" cy="157480"/>
          </a:xfrm>
          <a:custGeom>
            <a:avLst/>
            <a:gdLst/>
            <a:ahLst/>
            <a:cxnLst/>
            <a:rect l="l" t="t" r="r" b="b"/>
            <a:pathLst>
              <a:path h="157480">
                <a:moveTo>
                  <a:pt x="0" y="0"/>
                </a:moveTo>
                <a:lnTo>
                  <a:pt x="0" y="157480"/>
                </a:lnTo>
              </a:path>
            </a:pathLst>
          </a:custGeom>
          <a:ln w="762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434589" y="286067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09">
                <a:moveTo>
                  <a:pt x="0" y="0"/>
                </a:moveTo>
                <a:lnTo>
                  <a:pt x="5185410" y="0"/>
                </a:lnTo>
              </a:path>
            </a:pathLst>
          </a:custGeom>
          <a:ln w="8889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439035" y="2716529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889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434589" y="271208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09">
                <a:moveTo>
                  <a:pt x="0" y="0"/>
                </a:moveTo>
                <a:lnTo>
                  <a:pt x="5185410" y="0"/>
                </a:lnTo>
              </a:path>
            </a:pathLst>
          </a:custGeom>
          <a:ln w="8889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615555" y="2716529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889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443479" y="2851785"/>
            <a:ext cx="5167630" cy="0"/>
          </a:xfrm>
          <a:custGeom>
            <a:avLst/>
            <a:gdLst/>
            <a:ahLst/>
            <a:cxnLst/>
            <a:rect l="l" t="t" r="r" b="b"/>
            <a:pathLst>
              <a:path w="5167630">
                <a:moveTo>
                  <a:pt x="0" y="0"/>
                </a:moveTo>
                <a:lnTo>
                  <a:pt x="5167630" y="0"/>
                </a:lnTo>
              </a:path>
            </a:pathLst>
          </a:custGeom>
          <a:ln w="888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447925" y="2725420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888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443479" y="2720975"/>
            <a:ext cx="5167630" cy="0"/>
          </a:xfrm>
          <a:custGeom>
            <a:avLst/>
            <a:gdLst/>
            <a:ahLst/>
            <a:cxnLst/>
            <a:rect l="l" t="t" r="r" b="b"/>
            <a:pathLst>
              <a:path w="5167630">
                <a:moveTo>
                  <a:pt x="0" y="0"/>
                </a:moveTo>
                <a:lnTo>
                  <a:pt x="5167630" y="0"/>
                </a:lnTo>
              </a:path>
            </a:pathLst>
          </a:custGeom>
          <a:ln w="888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606665" y="2725420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19"/>
                </a:lnTo>
              </a:path>
            </a:pathLst>
          </a:custGeom>
          <a:ln w="888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452370" y="2842895"/>
            <a:ext cx="5149850" cy="0"/>
          </a:xfrm>
          <a:custGeom>
            <a:avLst/>
            <a:gdLst/>
            <a:ahLst/>
            <a:cxnLst/>
            <a:rect l="l" t="t" r="r" b="b"/>
            <a:pathLst>
              <a:path w="5149850">
                <a:moveTo>
                  <a:pt x="0" y="0"/>
                </a:moveTo>
                <a:lnTo>
                  <a:pt x="5149850" y="0"/>
                </a:lnTo>
              </a:path>
            </a:pathLst>
          </a:custGeom>
          <a:ln w="8889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456814" y="273431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40"/>
                </a:lnTo>
              </a:path>
            </a:pathLst>
          </a:custGeom>
          <a:ln w="889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452370" y="2729864"/>
            <a:ext cx="5149850" cy="0"/>
          </a:xfrm>
          <a:custGeom>
            <a:avLst/>
            <a:gdLst/>
            <a:ahLst/>
            <a:cxnLst/>
            <a:rect l="l" t="t" r="r" b="b"/>
            <a:pathLst>
              <a:path w="5149850">
                <a:moveTo>
                  <a:pt x="0" y="0"/>
                </a:moveTo>
                <a:lnTo>
                  <a:pt x="5149850" y="0"/>
                </a:lnTo>
              </a:path>
            </a:pathLst>
          </a:custGeom>
          <a:ln w="8889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597775" y="273431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889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461260" y="2834004"/>
            <a:ext cx="5132070" cy="0"/>
          </a:xfrm>
          <a:custGeom>
            <a:avLst/>
            <a:gdLst/>
            <a:ahLst/>
            <a:cxnLst/>
            <a:rect l="l" t="t" r="r" b="b"/>
            <a:pathLst>
              <a:path w="5132070">
                <a:moveTo>
                  <a:pt x="0" y="0"/>
                </a:moveTo>
                <a:lnTo>
                  <a:pt x="5132070" y="0"/>
                </a:lnTo>
              </a:path>
            </a:pathLst>
          </a:custGeom>
          <a:ln w="889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465704" y="274320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59"/>
                </a:lnTo>
              </a:path>
            </a:pathLst>
          </a:custGeom>
          <a:ln w="8889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461260" y="2738754"/>
            <a:ext cx="5132070" cy="0"/>
          </a:xfrm>
          <a:custGeom>
            <a:avLst/>
            <a:gdLst/>
            <a:ahLst/>
            <a:cxnLst/>
            <a:rect l="l" t="t" r="r" b="b"/>
            <a:pathLst>
              <a:path w="5132070">
                <a:moveTo>
                  <a:pt x="0" y="0"/>
                </a:moveTo>
                <a:lnTo>
                  <a:pt x="5132070" y="0"/>
                </a:lnTo>
              </a:path>
            </a:pathLst>
          </a:custGeom>
          <a:ln w="889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588884" y="274320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8889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70150" y="2825750"/>
            <a:ext cx="5114290" cy="0"/>
          </a:xfrm>
          <a:custGeom>
            <a:avLst/>
            <a:gdLst/>
            <a:ahLst/>
            <a:cxnLst/>
            <a:rect l="l" t="t" r="r" b="b"/>
            <a:pathLst>
              <a:path w="5114290">
                <a:moveTo>
                  <a:pt x="0" y="0"/>
                </a:moveTo>
                <a:lnTo>
                  <a:pt x="5114290" y="0"/>
                </a:lnTo>
              </a:path>
            </a:pathLst>
          </a:custGeom>
          <a:ln w="7619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70150" y="2752089"/>
            <a:ext cx="7620" cy="69850"/>
          </a:xfrm>
          <a:custGeom>
            <a:avLst/>
            <a:gdLst/>
            <a:ahLst/>
            <a:cxnLst/>
            <a:rect l="l" t="t" r="r" b="b"/>
            <a:pathLst>
              <a:path w="7619" h="69850">
                <a:moveTo>
                  <a:pt x="0" y="69850"/>
                </a:moveTo>
                <a:lnTo>
                  <a:pt x="7619" y="69850"/>
                </a:lnTo>
                <a:lnTo>
                  <a:pt x="761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70150" y="2747645"/>
            <a:ext cx="5114290" cy="0"/>
          </a:xfrm>
          <a:custGeom>
            <a:avLst/>
            <a:gdLst/>
            <a:ahLst/>
            <a:cxnLst/>
            <a:rect l="l" t="t" r="r" b="b"/>
            <a:pathLst>
              <a:path w="5114290">
                <a:moveTo>
                  <a:pt x="0" y="0"/>
                </a:moveTo>
                <a:lnTo>
                  <a:pt x="5114290" y="0"/>
                </a:lnTo>
              </a:path>
            </a:pathLst>
          </a:custGeom>
          <a:ln w="8889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575550" y="275208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90" h="69850">
                <a:moveTo>
                  <a:pt x="8890" y="0"/>
                </a:moveTo>
                <a:lnTo>
                  <a:pt x="0" y="0"/>
                </a:lnTo>
                <a:lnTo>
                  <a:pt x="0" y="69850"/>
                </a:lnTo>
                <a:lnTo>
                  <a:pt x="8890" y="69850"/>
                </a:lnTo>
                <a:lnTo>
                  <a:pt x="8890" y="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477770" y="2816860"/>
            <a:ext cx="5097780" cy="0"/>
          </a:xfrm>
          <a:custGeom>
            <a:avLst/>
            <a:gdLst/>
            <a:ahLst/>
            <a:cxnLst/>
            <a:rect l="l" t="t" r="r" b="b"/>
            <a:pathLst>
              <a:path w="5097780">
                <a:moveTo>
                  <a:pt x="0" y="0"/>
                </a:moveTo>
                <a:lnTo>
                  <a:pt x="5097780" y="0"/>
                </a:lnTo>
              </a:path>
            </a:pathLst>
          </a:custGeom>
          <a:ln w="1016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477770" y="2760979"/>
            <a:ext cx="8890" cy="50800"/>
          </a:xfrm>
          <a:custGeom>
            <a:avLst/>
            <a:gdLst/>
            <a:ahLst/>
            <a:cxnLst/>
            <a:rect l="l" t="t" r="r" b="b"/>
            <a:pathLst>
              <a:path w="8889" h="50800">
                <a:moveTo>
                  <a:pt x="0" y="50800"/>
                </a:moveTo>
                <a:lnTo>
                  <a:pt x="8890" y="50800"/>
                </a:lnTo>
                <a:lnTo>
                  <a:pt x="889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477770" y="2756535"/>
            <a:ext cx="5097780" cy="0"/>
          </a:xfrm>
          <a:custGeom>
            <a:avLst/>
            <a:gdLst/>
            <a:ahLst/>
            <a:cxnLst/>
            <a:rect l="l" t="t" r="r" b="b"/>
            <a:pathLst>
              <a:path w="5097780">
                <a:moveTo>
                  <a:pt x="0" y="0"/>
                </a:moveTo>
                <a:lnTo>
                  <a:pt x="5097780" y="0"/>
                </a:lnTo>
              </a:path>
            </a:pathLst>
          </a:custGeom>
          <a:ln w="8889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566659" y="2760979"/>
            <a:ext cx="8890" cy="50800"/>
          </a:xfrm>
          <a:custGeom>
            <a:avLst/>
            <a:gdLst/>
            <a:ahLst/>
            <a:cxnLst/>
            <a:rect l="l" t="t" r="r" b="b"/>
            <a:pathLst>
              <a:path w="8890" h="50800">
                <a:moveTo>
                  <a:pt x="8890" y="0"/>
                </a:moveTo>
                <a:lnTo>
                  <a:pt x="0" y="0"/>
                </a:lnTo>
                <a:lnTo>
                  <a:pt x="0" y="50800"/>
                </a:lnTo>
                <a:lnTo>
                  <a:pt x="8890" y="50800"/>
                </a:lnTo>
                <a:lnTo>
                  <a:pt x="8890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486660" y="2807970"/>
            <a:ext cx="5080000" cy="0"/>
          </a:xfrm>
          <a:custGeom>
            <a:avLst/>
            <a:gdLst/>
            <a:ahLst/>
            <a:cxnLst/>
            <a:rect l="l" t="t" r="r" b="b"/>
            <a:pathLst>
              <a:path w="5080000">
                <a:moveTo>
                  <a:pt x="0" y="0"/>
                </a:moveTo>
                <a:lnTo>
                  <a:pt x="5079999" y="0"/>
                </a:lnTo>
              </a:path>
            </a:pathLst>
          </a:custGeom>
          <a:ln w="762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486660" y="2768600"/>
            <a:ext cx="8890" cy="35560"/>
          </a:xfrm>
          <a:custGeom>
            <a:avLst/>
            <a:gdLst/>
            <a:ahLst/>
            <a:cxnLst/>
            <a:rect l="l" t="t" r="r" b="b"/>
            <a:pathLst>
              <a:path w="8889" h="35560">
                <a:moveTo>
                  <a:pt x="0" y="35559"/>
                </a:moveTo>
                <a:lnTo>
                  <a:pt x="8889" y="35559"/>
                </a:lnTo>
                <a:lnTo>
                  <a:pt x="888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486660" y="2764789"/>
            <a:ext cx="5080000" cy="0"/>
          </a:xfrm>
          <a:custGeom>
            <a:avLst/>
            <a:gdLst/>
            <a:ahLst/>
            <a:cxnLst/>
            <a:rect l="l" t="t" r="r" b="b"/>
            <a:pathLst>
              <a:path w="5080000">
                <a:moveTo>
                  <a:pt x="0" y="0"/>
                </a:moveTo>
                <a:lnTo>
                  <a:pt x="5079999" y="0"/>
                </a:lnTo>
              </a:path>
            </a:pathLst>
          </a:custGeom>
          <a:ln w="762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557769" y="2768600"/>
            <a:ext cx="8890" cy="35560"/>
          </a:xfrm>
          <a:custGeom>
            <a:avLst/>
            <a:gdLst/>
            <a:ahLst/>
            <a:cxnLst/>
            <a:rect l="l" t="t" r="r" b="b"/>
            <a:pathLst>
              <a:path w="8890" h="35560">
                <a:moveTo>
                  <a:pt x="8889" y="0"/>
                </a:moveTo>
                <a:lnTo>
                  <a:pt x="0" y="0"/>
                </a:lnTo>
                <a:lnTo>
                  <a:pt x="0" y="35560"/>
                </a:lnTo>
                <a:lnTo>
                  <a:pt x="8889" y="35560"/>
                </a:lnTo>
                <a:lnTo>
                  <a:pt x="8889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495550" y="2799714"/>
            <a:ext cx="5062220" cy="0"/>
          </a:xfrm>
          <a:custGeom>
            <a:avLst/>
            <a:gdLst/>
            <a:ahLst/>
            <a:cxnLst/>
            <a:rect l="l" t="t" r="r" b="b"/>
            <a:pathLst>
              <a:path w="5062220">
                <a:moveTo>
                  <a:pt x="0" y="0"/>
                </a:moveTo>
                <a:lnTo>
                  <a:pt x="5062220" y="0"/>
                </a:lnTo>
              </a:path>
            </a:pathLst>
          </a:custGeom>
          <a:ln w="8889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495550" y="2777489"/>
            <a:ext cx="8890" cy="17780"/>
          </a:xfrm>
          <a:custGeom>
            <a:avLst/>
            <a:gdLst/>
            <a:ahLst/>
            <a:cxnLst/>
            <a:rect l="l" t="t" r="r" b="b"/>
            <a:pathLst>
              <a:path w="8889" h="17780">
                <a:moveTo>
                  <a:pt x="0" y="17779"/>
                </a:moveTo>
                <a:lnTo>
                  <a:pt x="8889" y="17779"/>
                </a:lnTo>
                <a:lnTo>
                  <a:pt x="888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495550" y="2773045"/>
            <a:ext cx="5062220" cy="0"/>
          </a:xfrm>
          <a:custGeom>
            <a:avLst/>
            <a:gdLst/>
            <a:ahLst/>
            <a:cxnLst/>
            <a:rect l="l" t="t" r="r" b="b"/>
            <a:pathLst>
              <a:path w="5062220">
                <a:moveTo>
                  <a:pt x="0" y="0"/>
                </a:moveTo>
                <a:lnTo>
                  <a:pt x="5062220" y="0"/>
                </a:lnTo>
              </a:path>
            </a:pathLst>
          </a:custGeom>
          <a:ln w="8889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550150" y="2777489"/>
            <a:ext cx="7620" cy="17780"/>
          </a:xfrm>
          <a:custGeom>
            <a:avLst/>
            <a:gdLst/>
            <a:ahLst/>
            <a:cxnLst/>
            <a:rect l="l" t="t" r="r" b="b"/>
            <a:pathLst>
              <a:path w="7620" h="17780">
                <a:moveTo>
                  <a:pt x="7620" y="0"/>
                </a:moveTo>
                <a:lnTo>
                  <a:pt x="0" y="0"/>
                </a:lnTo>
                <a:lnTo>
                  <a:pt x="0" y="17780"/>
                </a:lnTo>
                <a:lnTo>
                  <a:pt x="7620" y="17780"/>
                </a:lnTo>
                <a:lnTo>
                  <a:pt x="7620" y="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504439" y="2786379"/>
            <a:ext cx="5045710" cy="0"/>
          </a:xfrm>
          <a:custGeom>
            <a:avLst/>
            <a:gdLst/>
            <a:ahLst/>
            <a:cxnLst/>
            <a:rect l="l" t="t" r="r" b="b"/>
            <a:pathLst>
              <a:path w="5045709">
                <a:moveTo>
                  <a:pt x="0" y="0"/>
                </a:moveTo>
                <a:lnTo>
                  <a:pt x="5045710" y="0"/>
                </a:lnTo>
              </a:path>
            </a:pathLst>
          </a:custGeom>
          <a:ln w="17780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736089" y="2009139"/>
            <a:ext cx="6582409" cy="1554480"/>
          </a:xfrm>
          <a:custGeom>
            <a:avLst/>
            <a:gdLst/>
            <a:ahLst/>
            <a:cxnLst/>
            <a:rect l="l" t="t" r="r" b="b"/>
            <a:pathLst>
              <a:path w="6582409" h="1554479">
                <a:moveTo>
                  <a:pt x="3290570" y="1554480"/>
                </a:moveTo>
                <a:lnTo>
                  <a:pt x="0" y="1554480"/>
                </a:lnTo>
                <a:lnTo>
                  <a:pt x="0" y="0"/>
                </a:lnTo>
                <a:lnTo>
                  <a:pt x="6582409" y="0"/>
                </a:lnTo>
                <a:lnTo>
                  <a:pt x="6582409" y="1554480"/>
                </a:lnTo>
                <a:lnTo>
                  <a:pt x="3290570" y="15544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736089" y="5022850"/>
            <a:ext cx="6582409" cy="0"/>
          </a:xfrm>
          <a:custGeom>
            <a:avLst/>
            <a:gdLst/>
            <a:ahLst/>
            <a:cxnLst/>
            <a:rect l="l" t="t" r="r" b="b"/>
            <a:pathLst>
              <a:path w="6582409">
                <a:moveTo>
                  <a:pt x="0" y="0"/>
                </a:moveTo>
                <a:lnTo>
                  <a:pt x="6582409" y="0"/>
                </a:lnTo>
              </a:path>
            </a:pathLst>
          </a:custGeom>
          <a:ln w="1016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741170" y="3939540"/>
            <a:ext cx="0" cy="1078230"/>
          </a:xfrm>
          <a:custGeom>
            <a:avLst/>
            <a:gdLst/>
            <a:ahLst/>
            <a:cxnLst/>
            <a:rect l="l" t="t" r="r" b="b"/>
            <a:pathLst>
              <a:path h="1078229">
                <a:moveTo>
                  <a:pt x="0" y="0"/>
                </a:moveTo>
                <a:lnTo>
                  <a:pt x="0" y="1078230"/>
                </a:lnTo>
              </a:path>
            </a:pathLst>
          </a:custGeom>
          <a:ln w="1016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736089" y="3935095"/>
            <a:ext cx="6582409" cy="0"/>
          </a:xfrm>
          <a:custGeom>
            <a:avLst/>
            <a:gdLst/>
            <a:ahLst/>
            <a:cxnLst/>
            <a:rect l="l" t="t" r="r" b="b"/>
            <a:pathLst>
              <a:path w="6582409">
                <a:moveTo>
                  <a:pt x="0" y="0"/>
                </a:moveTo>
                <a:lnTo>
                  <a:pt x="6582409" y="0"/>
                </a:lnTo>
              </a:path>
            </a:pathLst>
          </a:custGeom>
          <a:ln w="888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8313419" y="3939540"/>
            <a:ext cx="0" cy="1078230"/>
          </a:xfrm>
          <a:custGeom>
            <a:avLst/>
            <a:gdLst/>
            <a:ahLst/>
            <a:cxnLst/>
            <a:rect l="l" t="t" r="r" b="b"/>
            <a:pathLst>
              <a:path h="1078229">
                <a:moveTo>
                  <a:pt x="0" y="0"/>
                </a:moveTo>
                <a:lnTo>
                  <a:pt x="0" y="1078230"/>
                </a:lnTo>
              </a:path>
            </a:pathLst>
          </a:custGeom>
          <a:ln w="1015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746250" y="5012690"/>
            <a:ext cx="6562090" cy="0"/>
          </a:xfrm>
          <a:custGeom>
            <a:avLst/>
            <a:gdLst/>
            <a:ahLst/>
            <a:cxnLst/>
            <a:rect l="l" t="t" r="r" b="b"/>
            <a:pathLst>
              <a:path w="6562090">
                <a:moveTo>
                  <a:pt x="0" y="0"/>
                </a:moveTo>
                <a:lnTo>
                  <a:pt x="6562090" y="0"/>
                </a:lnTo>
              </a:path>
            </a:pathLst>
          </a:custGeom>
          <a:ln w="1016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750695" y="3949700"/>
            <a:ext cx="0" cy="1057910"/>
          </a:xfrm>
          <a:custGeom>
            <a:avLst/>
            <a:gdLst/>
            <a:ahLst/>
            <a:cxnLst/>
            <a:rect l="l" t="t" r="r" b="b"/>
            <a:pathLst>
              <a:path h="1057910">
                <a:moveTo>
                  <a:pt x="0" y="0"/>
                </a:moveTo>
                <a:lnTo>
                  <a:pt x="0" y="1057909"/>
                </a:lnTo>
              </a:path>
            </a:pathLst>
          </a:custGeom>
          <a:ln w="888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746250" y="3944620"/>
            <a:ext cx="6562090" cy="0"/>
          </a:xfrm>
          <a:custGeom>
            <a:avLst/>
            <a:gdLst/>
            <a:ahLst/>
            <a:cxnLst/>
            <a:rect l="l" t="t" r="r" b="b"/>
            <a:pathLst>
              <a:path w="6562090">
                <a:moveTo>
                  <a:pt x="0" y="0"/>
                </a:moveTo>
                <a:lnTo>
                  <a:pt x="6562090" y="0"/>
                </a:lnTo>
              </a:path>
            </a:pathLst>
          </a:custGeom>
          <a:ln w="1016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303259" y="3949700"/>
            <a:ext cx="0" cy="1057910"/>
          </a:xfrm>
          <a:custGeom>
            <a:avLst/>
            <a:gdLst/>
            <a:ahLst/>
            <a:cxnLst/>
            <a:rect l="l" t="t" r="r" b="b"/>
            <a:pathLst>
              <a:path h="1057910">
                <a:moveTo>
                  <a:pt x="0" y="0"/>
                </a:moveTo>
                <a:lnTo>
                  <a:pt x="0" y="1057910"/>
                </a:lnTo>
              </a:path>
            </a:pathLst>
          </a:custGeom>
          <a:ln w="1016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755139" y="5002529"/>
            <a:ext cx="6543040" cy="0"/>
          </a:xfrm>
          <a:custGeom>
            <a:avLst/>
            <a:gdLst/>
            <a:ahLst/>
            <a:cxnLst/>
            <a:rect l="l" t="t" r="r" b="b"/>
            <a:pathLst>
              <a:path w="6543040">
                <a:moveTo>
                  <a:pt x="0" y="0"/>
                </a:moveTo>
                <a:lnTo>
                  <a:pt x="6543040" y="0"/>
                </a:lnTo>
              </a:path>
            </a:pathLst>
          </a:custGeom>
          <a:ln w="1015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760220" y="3959859"/>
            <a:ext cx="0" cy="1037590"/>
          </a:xfrm>
          <a:custGeom>
            <a:avLst/>
            <a:gdLst/>
            <a:ahLst/>
            <a:cxnLst/>
            <a:rect l="l" t="t" r="r" b="b"/>
            <a:pathLst>
              <a:path h="1037589">
                <a:moveTo>
                  <a:pt x="0" y="0"/>
                </a:moveTo>
                <a:lnTo>
                  <a:pt x="0" y="1037590"/>
                </a:lnTo>
              </a:path>
            </a:pathLst>
          </a:custGeom>
          <a:ln w="1016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755139" y="3954779"/>
            <a:ext cx="6543040" cy="0"/>
          </a:xfrm>
          <a:custGeom>
            <a:avLst/>
            <a:gdLst/>
            <a:ahLst/>
            <a:cxnLst/>
            <a:rect l="l" t="t" r="r" b="b"/>
            <a:pathLst>
              <a:path w="6543040">
                <a:moveTo>
                  <a:pt x="0" y="0"/>
                </a:moveTo>
                <a:lnTo>
                  <a:pt x="6543040" y="0"/>
                </a:lnTo>
              </a:path>
            </a:pathLst>
          </a:custGeom>
          <a:ln w="1015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293100" y="3959859"/>
            <a:ext cx="0" cy="1037590"/>
          </a:xfrm>
          <a:custGeom>
            <a:avLst/>
            <a:gdLst/>
            <a:ahLst/>
            <a:cxnLst/>
            <a:rect l="l" t="t" r="r" b="b"/>
            <a:pathLst>
              <a:path h="1037589">
                <a:moveTo>
                  <a:pt x="0" y="0"/>
                </a:moveTo>
                <a:lnTo>
                  <a:pt x="0" y="1037589"/>
                </a:lnTo>
              </a:path>
            </a:pathLst>
          </a:custGeom>
          <a:ln w="1015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765300" y="4993004"/>
            <a:ext cx="6522720" cy="0"/>
          </a:xfrm>
          <a:custGeom>
            <a:avLst/>
            <a:gdLst/>
            <a:ahLst/>
            <a:cxnLst/>
            <a:rect l="l" t="t" r="r" b="b"/>
            <a:pathLst>
              <a:path w="6522720">
                <a:moveTo>
                  <a:pt x="0" y="0"/>
                </a:moveTo>
                <a:lnTo>
                  <a:pt x="6522720" y="0"/>
                </a:lnTo>
              </a:path>
            </a:pathLst>
          </a:custGeom>
          <a:ln w="889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770379" y="3970020"/>
            <a:ext cx="0" cy="1018540"/>
          </a:xfrm>
          <a:custGeom>
            <a:avLst/>
            <a:gdLst/>
            <a:ahLst/>
            <a:cxnLst/>
            <a:rect l="l" t="t" r="r" b="b"/>
            <a:pathLst>
              <a:path h="1018539">
                <a:moveTo>
                  <a:pt x="0" y="0"/>
                </a:moveTo>
                <a:lnTo>
                  <a:pt x="0" y="1018539"/>
                </a:lnTo>
              </a:path>
            </a:pathLst>
          </a:custGeom>
          <a:ln w="1016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765300" y="3964940"/>
            <a:ext cx="6522720" cy="0"/>
          </a:xfrm>
          <a:custGeom>
            <a:avLst/>
            <a:gdLst/>
            <a:ahLst/>
            <a:cxnLst/>
            <a:rect l="l" t="t" r="r" b="b"/>
            <a:pathLst>
              <a:path w="6522720">
                <a:moveTo>
                  <a:pt x="0" y="0"/>
                </a:moveTo>
                <a:lnTo>
                  <a:pt x="6522720" y="0"/>
                </a:lnTo>
              </a:path>
            </a:pathLst>
          </a:custGeom>
          <a:ln w="1016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8283575" y="3970020"/>
            <a:ext cx="0" cy="1018540"/>
          </a:xfrm>
          <a:custGeom>
            <a:avLst/>
            <a:gdLst/>
            <a:ahLst/>
            <a:cxnLst/>
            <a:rect l="l" t="t" r="r" b="b"/>
            <a:pathLst>
              <a:path h="1018539">
                <a:moveTo>
                  <a:pt x="0" y="0"/>
                </a:moveTo>
                <a:lnTo>
                  <a:pt x="0" y="1018539"/>
                </a:lnTo>
              </a:path>
            </a:pathLst>
          </a:custGeom>
          <a:ln w="889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775460" y="4983479"/>
            <a:ext cx="6503670" cy="0"/>
          </a:xfrm>
          <a:custGeom>
            <a:avLst/>
            <a:gdLst/>
            <a:ahLst/>
            <a:cxnLst/>
            <a:rect l="l" t="t" r="r" b="b"/>
            <a:pathLst>
              <a:path w="6503670">
                <a:moveTo>
                  <a:pt x="0" y="0"/>
                </a:moveTo>
                <a:lnTo>
                  <a:pt x="6503669" y="0"/>
                </a:lnTo>
              </a:path>
            </a:pathLst>
          </a:custGeom>
          <a:ln w="1015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780539" y="3980179"/>
            <a:ext cx="0" cy="998219"/>
          </a:xfrm>
          <a:custGeom>
            <a:avLst/>
            <a:gdLst/>
            <a:ahLst/>
            <a:cxnLst/>
            <a:rect l="l" t="t" r="r" b="b"/>
            <a:pathLst>
              <a:path h="998220">
                <a:moveTo>
                  <a:pt x="0" y="0"/>
                </a:moveTo>
                <a:lnTo>
                  <a:pt x="0" y="998220"/>
                </a:lnTo>
              </a:path>
            </a:pathLst>
          </a:custGeom>
          <a:ln w="1015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775460" y="3975100"/>
            <a:ext cx="6503670" cy="0"/>
          </a:xfrm>
          <a:custGeom>
            <a:avLst/>
            <a:gdLst/>
            <a:ahLst/>
            <a:cxnLst/>
            <a:rect l="l" t="t" r="r" b="b"/>
            <a:pathLst>
              <a:path w="6503670">
                <a:moveTo>
                  <a:pt x="0" y="0"/>
                </a:moveTo>
                <a:lnTo>
                  <a:pt x="6503669" y="0"/>
                </a:lnTo>
              </a:path>
            </a:pathLst>
          </a:custGeom>
          <a:ln w="1015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8274050" y="3980179"/>
            <a:ext cx="0" cy="998219"/>
          </a:xfrm>
          <a:custGeom>
            <a:avLst/>
            <a:gdLst/>
            <a:ahLst/>
            <a:cxnLst/>
            <a:rect l="l" t="t" r="r" b="b"/>
            <a:pathLst>
              <a:path h="998220">
                <a:moveTo>
                  <a:pt x="0" y="0"/>
                </a:moveTo>
                <a:lnTo>
                  <a:pt x="0" y="998220"/>
                </a:lnTo>
              </a:path>
            </a:pathLst>
          </a:custGeom>
          <a:ln w="1015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785620" y="4973320"/>
            <a:ext cx="6483350" cy="0"/>
          </a:xfrm>
          <a:custGeom>
            <a:avLst/>
            <a:gdLst/>
            <a:ahLst/>
            <a:cxnLst/>
            <a:rect l="l" t="t" r="r" b="b"/>
            <a:pathLst>
              <a:path w="6483350">
                <a:moveTo>
                  <a:pt x="0" y="0"/>
                </a:moveTo>
                <a:lnTo>
                  <a:pt x="6483350" y="0"/>
                </a:lnTo>
              </a:path>
            </a:pathLst>
          </a:custGeom>
          <a:ln w="1016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790700" y="3990340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900"/>
                </a:lnTo>
              </a:path>
            </a:pathLst>
          </a:custGeom>
          <a:ln w="1016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785620" y="3985259"/>
            <a:ext cx="6483350" cy="0"/>
          </a:xfrm>
          <a:custGeom>
            <a:avLst/>
            <a:gdLst/>
            <a:ahLst/>
            <a:cxnLst/>
            <a:rect l="l" t="t" r="r" b="b"/>
            <a:pathLst>
              <a:path w="6483350">
                <a:moveTo>
                  <a:pt x="0" y="0"/>
                </a:moveTo>
                <a:lnTo>
                  <a:pt x="6483350" y="0"/>
                </a:lnTo>
              </a:path>
            </a:pathLst>
          </a:custGeom>
          <a:ln w="1016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263890" y="3990340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900"/>
                </a:lnTo>
              </a:path>
            </a:pathLst>
          </a:custGeom>
          <a:ln w="1016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795779" y="4963159"/>
            <a:ext cx="6463030" cy="0"/>
          </a:xfrm>
          <a:custGeom>
            <a:avLst/>
            <a:gdLst/>
            <a:ahLst/>
            <a:cxnLst/>
            <a:rect l="l" t="t" r="r" b="b"/>
            <a:pathLst>
              <a:path w="6463030">
                <a:moveTo>
                  <a:pt x="0" y="0"/>
                </a:moveTo>
                <a:lnTo>
                  <a:pt x="6463030" y="0"/>
                </a:lnTo>
              </a:path>
            </a:pathLst>
          </a:custGeom>
          <a:ln w="1015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800860" y="4000500"/>
            <a:ext cx="0" cy="957580"/>
          </a:xfrm>
          <a:custGeom>
            <a:avLst/>
            <a:gdLst/>
            <a:ahLst/>
            <a:cxnLst/>
            <a:rect l="l" t="t" r="r" b="b"/>
            <a:pathLst>
              <a:path h="957579">
                <a:moveTo>
                  <a:pt x="0" y="0"/>
                </a:moveTo>
                <a:lnTo>
                  <a:pt x="0" y="957580"/>
                </a:lnTo>
              </a:path>
            </a:pathLst>
          </a:custGeom>
          <a:ln w="1015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795779" y="3995420"/>
            <a:ext cx="6463030" cy="0"/>
          </a:xfrm>
          <a:custGeom>
            <a:avLst/>
            <a:gdLst/>
            <a:ahLst/>
            <a:cxnLst/>
            <a:rect l="l" t="t" r="r" b="b"/>
            <a:pathLst>
              <a:path w="6463030">
                <a:moveTo>
                  <a:pt x="0" y="0"/>
                </a:moveTo>
                <a:lnTo>
                  <a:pt x="6463030" y="0"/>
                </a:lnTo>
              </a:path>
            </a:pathLst>
          </a:custGeom>
          <a:ln w="1016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8253730" y="4000500"/>
            <a:ext cx="0" cy="957580"/>
          </a:xfrm>
          <a:custGeom>
            <a:avLst/>
            <a:gdLst/>
            <a:ahLst/>
            <a:cxnLst/>
            <a:rect l="l" t="t" r="r" b="b"/>
            <a:pathLst>
              <a:path h="957579">
                <a:moveTo>
                  <a:pt x="0" y="0"/>
                </a:moveTo>
                <a:lnTo>
                  <a:pt x="0" y="957580"/>
                </a:lnTo>
              </a:path>
            </a:pathLst>
          </a:custGeom>
          <a:ln w="1015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805939" y="4953000"/>
            <a:ext cx="6442710" cy="0"/>
          </a:xfrm>
          <a:custGeom>
            <a:avLst/>
            <a:gdLst/>
            <a:ahLst/>
            <a:cxnLst/>
            <a:rect l="l" t="t" r="r" b="b"/>
            <a:pathLst>
              <a:path w="6442709">
                <a:moveTo>
                  <a:pt x="0" y="0"/>
                </a:moveTo>
                <a:lnTo>
                  <a:pt x="6442710" y="0"/>
                </a:lnTo>
              </a:path>
            </a:pathLst>
          </a:custGeom>
          <a:ln w="1016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811020" y="4009390"/>
            <a:ext cx="0" cy="938530"/>
          </a:xfrm>
          <a:custGeom>
            <a:avLst/>
            <a:gdLst/>
            <a:ahLst/>
            <a:cxnLst/>
            <a:rect l="l" t="t" r="r" b="b"/>
            <a:pathLst>
              <a:path h="938529">
                <a:moveTo>
                  <a:pt x="0" y="0"/>
                </a:moveTo>
                <a:lnTo>
                  <a:pt x="0" y="938530"/>
                </a:lnTo>
              </a:path>
            </a:pathLst>
          </a:custGeom>
          <a:ln w="1016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805939" y="4004945"/>
            <a:ext cx="6442710" cy="0"/>
          </a:xfrm>
          <a:custGeom>
            <a:avLst/>
            <a:gdLst/>
            <a:ahLst/>
            <a:cxnLst/>
            <a:rect l="l" t="t" r="r" b="b"/>
            <a:pathLst>
              <a:path w="6442709">
                <a:moveTo>
                  <a:pt x="0" y="0"/>
                </a:moveTo>
                <a:lnTo>
                  <a:pt x="6442710" y="0"/>
                </a:lnTo>
              </a:path>
            </a:pathLst>
          </a:custGeom>
          <a:ln w="888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8243569" y="4009390"/>
            <a:ext cx="0" cy="938530"/>
          </a:xfrm>
          <a:custGeom>
            <a:avLst/>
            <a:gdLst/>
            <a:ahLst/>
            <a:cxnLst/>
            <a:rect l="l" t="t" r="r" b="b"/>
            <a:pathLst>
              <a:path h="938529">
                <a:moveTo>
                  <a:pt x="0" y="0"/>
                </a:moveTo>
                <a:lnTo>
                  <a:pt x="0" y="938530"/>
                </a:lnTo>
              </a:path>
            </a:pathLst>
          </a:custGeom>
          <a:ln w="1015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816100" y="4942840"/>
            <a:ext cx="6422390" cy="0"/>
          </a:xfrm>
          <a:custGeom>
            <a:avLst/>
            <a:gdLst/>
            <a:ahLst/>
            <a:cxnLst/>
            <a:rect l="l" t="t" r="r" b="b"/>
            <a:pathLst>
              <a:path w="6422390">
                <a:moveTo>
                  <a:pt x="0" y="0"/>
                </a:moveTo>
                <a:lnTo>
                  <a:pt x="6422390" y="0"/>
                </a:lnTo>
              </a:path>
            </a:pathLst>
          </a:custGeom>
          <a:ln w="1016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820545" y="4019550"/>
            <a:ext cx="0" cy="918210"/>
          </a:xfrm>
          <a:custGeom>
            <a:avLst/>
            <a:gdLst/>
            <a:ahLst/>
            <a:cxnLst/>
            <a:rect l="l" t="t" r="r" b="b"/>
            <a:pathLst>
              <a:path h="918210">
                <a:moveTo>
                  <a:pt x="0" y="0"/>
                </a:moveTo>
                <a:lnTo>
                  <a:pt x="0" y="918209"/>
                </a:lnTo>
              </a:path>
            </a:pathLst>
          </a:custGeom>
          <a:ln w="888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816100" y="4014470"/>
            <a:ext cx="6422390" cy="0"/>
          </a:xfrm>
          <a:custGeom>
            <a:avLst/>
            <a:gdLst/>
            <a:ahLst/>
            <a:cxnLst/>
            <a:rect l="l" t="t" r="r" b="b"/>
            <a:pathLst>
              <a:path w="6422390">
                <a:moveTo>
                  <a:pt x="0" y="0"/>
                </a:moveTo>
                <a:lnTo>
                  <a:pt x="6422390" y="0"/>
                </a:lnTo>
              </a:path>
            </a:pathLst>
          </a:custGeom>
          <a:ln w="1016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8233409" y="4019550"/>
            <a:ext cx="0" cy="918210"/>
          </a:xfrm>
          <a:custGeom>
            <a:avLst/>
            <a:gdLst/>
            <a:ahLst/>
            <a:cxnLst/>
            <a:rect l="l" t="t" r="r" b="b"/>
            <a:pathLst>
              <a:path h="918210">
                <a:moveTo>
                  <a:pt x="0" y="0"/>
                </a:moveTo>
                <a:lnTo>
                  <a:pt x="0" y="918210"/>
                </a:lnTo>
              </a:path>
            </a:pathLst>
          </a:custGeom>
          <a:ln w="1016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824989" y="4932679"/>
            <a:ext cx="6403340" cy="0"/>
          </a:xfrm>
          <a:custGeom>
            <a:avLst/>
            <a:gdLst/>
            <a:ahLst/>
            <a:cxnLst/>
            <a:rect l="l" t="t" r="r" b="b"/>
            <a:pathLst>
              <a:path w="6403340">
                <a:moveTo>
                  <a:pt x="0" y="0"/>
                </a:moveTo>
                <a:lnTo>
                  <a:pt x="6403340" y="0"/>
                </a:lnTo>
              </a:path>
            </a:pathLst>
          </a:custGeom>
          <a:ln w="1015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830070" y="4029709"/>
            <a:ext cx="0" cy="897890"/>
          </a:xfrm>
          <a:custGeom>
            <a:avLst/>
            <a:gdLst/>
            <a:ahLst/>
            <a:cxnLst/>
            <a:rect l="l" t="t" r="r" b="b"/>
            <a:pathLst>
              <a:path h="897889">
                <a:moveTo>
                  <a:pt x="0" y="0"/>
                </a:moveTo>
                <a:lnTo>
                  <a:pt x="0" y="897890"/>
                </a:lnTo>
              </a:path>
            </a:pathLst>
          </a:custGeom>
          <a:ln w="1016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824989" y="4024629"/>
            <a:ext cx="6403340" cy="0"/>
          </a:xfrm>
          <a:custGeom>
            <a:avLst/>
            <a:gdLst/>
            <a:ahLst/>
            <a:cxnLst/>
            <a:rect l="l" t="t" r="r" b="b"/>
            <a:pathLst>
              <a:path w="6403340">
                <a:moveTo>
                  <a:pt x="0" y="0"/>
                </a:moveTo>
                <a:lnTo>
                  <a:pt x="6403340" y="0"/>
                </a:lnTo>
              </a:path>
            </a:pathLst>
          </a:custGeom>
          <a:ln w="1015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8223250" y="4029709"/>
            <a:ext cx="0" cy="897890"/>
          </a:xfrm>
          <a:custGeom>
            <a:avLst/>
            <a:gdLst/>
            <a:ahLst/>
            <a:cxnLst/>
            <a:rect l="l" t="t" r="r" b="b"/>
            <a:pathLst>
              <a:path h="897889">
                <a:moveTo>
                  <a:pt x="0" y="0"/>
                </a:moveTo>
                <a:lnTo>
                  <a:pt x="0" y="897889"/>
                </a:lnTo>
              </a:path>
            </a:pathLst>
          </a:custGeom>
          <a:ln w="1015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835150" y="4922520"/>
            <a:ext cx="6383020" cy="0"/>
          </a:xfrm>
          <a:custGeom>
            <a:avLst/>
            <a:gdLst/>
            <a:ahLst/>
            <a:cxnLst/>
            <a:rect l="l" t="t" r="r" b="b"/>
            <a:pathLst>
              <a:path w="6383020">
                <a:moveTo>
                  <a:pt x="0" y="0"/>
                </a:moveTo>
                <a:lnTo>
                  <a:pt x="6383020" y="0"/>
                </a:lnTo>
              </a:path>
            </a:pathLst>
          </a:custGeom>
          <a:ln w="1016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840229" y="4039870"/>
            <a:ext cx="0" cy="877569"/>
          </a:xfrm>
          <a:custGeom>
            <a:avLst/>
            <a:gdLst/>
            <a:ahLst/>
            <a:cxnLst/>
            <a:rect l="l" t="t" r="r" b="b"/>
            <a:pathLst>
              <a:path h="877570">
                <a:moveTo>
                  <a:pt x="0" y="0"/>
                </a:moveTo>
                <a:lnTo>
                  <a:pt x="0" y="877569"/>
                </a:lnTo>
              </a:path>
            </a:pathLst>
          </a:custGeom>
          <a:ln w="1016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835150" y="4034790"/>
            <a:ext cx="6383020" cy="0"/>
          </a:xfrm>
          <a:custGeom>
            <a:avLst/>
            <a:gdLst/>
            <a:ahLst/>
            <a:cxnLst/>
            <a:rect l="l" t="t" r="r" b="b"/>
            <a:pathLst>
              <a:path w="6383020">
                <a:moveTo>
                  <a:pt x="0" y="0"/>
                </a:moveTo>
                <a:lnTo>
                  <a:pt x="6383020" y="0"/>
                </a:lnTo>
              </a:path>
            </a:pathLst>
          </a:custGeom>
          <a:ln w="1016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213090" y="4039870"/>
            <a:ext cx="0" cy="877569"/>
          </a:xfrm>
          <a:custGeom>
            <a:avLst/>
            <a:gdLst/>
            <a:ahLst/>
            <a:cxnLst/>
            <a:rect l="l" t="t" r="r" b="b"/>
            <a:pathLst>
              <a:path h="877570">
                <a:moveTo>
                  <a:pt x="0" y="0"/>
                </a:moveTo>
                <a:lnTo>
                  <a:pt x="0" y="877569"/>
                </a:lnTo>
              </a:path>
            </a:pathLst>
          </a:custGeom>
          <a:ln w="1016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845310" y="4912995"/>
            <a:ext cx="6362700" cy="0"/>
          </a:xfrm>
          <a:custGeom>
            <a:avLst/>
            <a:gdLst/>
            <a:ahLst/>
            <a:cxnLst/>
            <a:rect l="l" t="t" r="r" b="b"/>
            <a:pathLst>
              <a:path w="6362700">
                <a:moveTo>
                  <a:pt x="0" y="0"/>
                </a:moveTo>
                <a:lnTo>
                  <a:pt x="6362699" y="0"/>
                </a:lnTo>
              </a:path>
            </a:pathLst>
          </a:custGeom>
          <a:ln w="888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850389" y="4050029"/>
            <a:ext cx="0" cy="858519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520"/>
                </a:lnTo>
              </a:path>
            </a:pathLst>
          </a:custGeom>
          <a:ln w="1015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845310" y="4044950"/>
            <a:ext cx="6362700" cy="0"/>
          </a:xfrm>
          <a:custGeom>
            <a:avLst/>
            <a:gdLst/>
            <a:ahLst/>
            <a:cxnLst/>
            <a:rect l="l" t="t" r="r" b="b"/>
            <a:pathLst>
              <a:path w="6362700">
                <a:moveTo>
                  <a:pt x="0" y="0"/>
                </a:moveTo>
                <a:lnTo>
                  <a:pt x="6362699" y="0"/>
                </a:lnTo>
              </a:path>
            </a:pathLst>
          </a:custGeom>
          <a:ln w="1015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203565" y="4050029"/>
            <a:ext cx="0" cy="858519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520"/>
                </a:lnTo>
              </a:path>
            </a:pathLst>
          </a:custGeom>
          <a:ln w="888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855470" y="4903470"/>
            <a:ext cx="6343650" cy="0"/>
          </a:xfrm>
          <a:custGeom>
            <a:avLst/>
            <a:gdLst/>
            <a:ahLst/>
            <a:cxnLst/>
            <a:rect l="l" t="t" r="r" b="b"/>
            <a:pathLst>
              <a:path w="6343650">
                <a:moveTo>
                  <a:pt x="0" y="0"/>
                </a:moveTo>
                <a:lnTo>
                  <a:pt x="6343650" y="0"/>
                </a:lnTo>
              </a:path>
            </a:pathLst>
          </a:custGeom>
          <a:ln w="1016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860550" y="406019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1016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855470" y="4055109"/>
            <a:ext cx="6343650" cy="0"/>
          </a:xfrm>
          <a:custGeom>
            <a:avLst/>
            <a:gdLst/>
            <a:ahLst/>
            <a:cxnLst/>
            <a:rect l="l" t="t" r="r" b="b"/>
            <a:pathLst>
              <a:path w="6343650">
                <a:moveTo>
                  <a:pt x="0" y="0"/>
                </a:moveTo>
                <a:lnTo>
                  <a:pt x="6343650" y="0"/>
                </a:lnTo>
              </a:path>
            </a:pathLst>
          </a:custGeom>
          <a:ln w="1016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194040" y="406019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1016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865629" y="4893309"/>
            <a:ext cx="6323330" cy="0"/>
          </a:xfrm>
          <a:custGeom>
            <a:avLst/>
            <a:gdLst/>
            <a:ahLst/>
            <a:cxnLst/>
            <a:rect l="l" t="t" r="r" b="b"/>
            <a:pathLst>
              <a:path w="6323330">
                <a:moveTo>
                  <a:pt x="0" y="0"/>
                </a:moveTo>
                <a:lnTo>
                  <a:pt x="6323330" y="0"/>
                </a:lnTo>
              </a:path>
            </a:pathLst>
          </a:custGeom>
          <a:ln w="1016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870710" y="4070350"/>
            <a:ext cx="0" cy="817880"/>
          </a:xfrm>
          <a:custGeom>
            <a:avLst/>
            <a:gdLst/>
            <a:ahLst/>
            <a:cxnLst/>
            <a:rect l="l" t="t" r="r" b="b"/>
            <a:pathLst>
              <a:path h="817879">
                <a:moveTo>
                  <a:pt x="0" y="0"/>
                </a:moveTo>
                <a:lnTo>
                  <a:pt x="0" y="817879"/>
                </a:lnTo>
              </a:path>
            </a:pathLst>
          </a:custGeom>
          <a:ln w="1015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865629" y="4065270"/>
            <a:ext cx="6323330" cy="0"/>
          </a:xfrm>
          <a:custGeom>
            <a:avLst/>
            <a:gdLst/>
            <a:ahLst/>
            <a:cxnLst/>
            <a:rect l="l" t="t" r="r" b="b"/>
            <a:pathLst>
              <a:path w="6323330">
                <a:moveTo>
                  <a:pt x="0" y="0"/>
                </a:moveTo>
                <a:lnTo>
                  <a:pt x="6323330" y="0"/>
                </a:lnTo>
              </a:path>
            </a:pathLst>
          </a:custGeom>
          <a:ln w="1016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183880" y="4070350"/>
            <a:ext cx="0" cy="817880"/>
          </a:xfrm>
          <a:custGeom>
            <a:avLst/>
            <a:gdLst/>
            <a:ahLst/>
            <a:cxnLst/>
            <a:rect l="l" t="t" r="r" b="b"/>
            <a:pathLst>
              <a:path h="817879">
                <a:moveTo>
                  <a:pt x="0" y="0"/>
                </a:moveTo>
                <a:lnTo>
                  <a:pt x="0" y="817880"/>
                </a:lnTo>
              </a:path>
            </a:pathLst>
          </a:custGeom>
          <a:ln w="1015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875789" y="4883150"/>
            <a:ext cx="6303010" cy="0"/>
          </a:xfrm>
          <a:custGeom>
            <a:avLst/>
            <a:gdLst/>
            <a:ahLst/>
            <a:cxnLst/>
            <a:rect l="l" t="t" r="r" b="b"/>
            <a:pathLst>
              <a:path w="6303009">
                <a:moveTo>
                  <a:pt x="0" y="0"/>
                </a:moveTo>
                <a:lnTo>
                  <a:pt x="6303010" y="0"/>
                </a:lnTo>
              </a:path>
            </a:pathLst>
          </a:custGeom>
          <a:ln w="1015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880870" y="4080509"/>
            <a:ext cx="0" cy="797560"/>
          </a:xfrm>
          <a:custGeom>
            <a:avLst/>
            <a:gdLst/>
            <a:ahLst/>
            <a:cxnLst/>
            <a:rect l="l" t="t" r="r" b="b"/>
            <a:pathLst>
              <a:path h="797560">
                <a:moveTo>
                  <a:pt x="0" y="0"/>
                </a:moveTo>
                <a:lnTo>
                  <a:pt x="0" y="797560"/>
                </a:lnTo>
              </a:path>
            </a:pathLst>
          </a:custGeom>
          <a:ln w="1016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875789" y="4075429"/>
            <a:ext cx="6303010" cy="0"/>
          </a:xfrm>
          <a:custGeom>
            <a:avLst/>
            <a:gdLst/>
            <a:ahLst/>
            <a:cxnLst/>
            <a:rect l="l" t="t" r="r" b="b"/>
            <a:pathLst>
              <a:path w="6303009">
                <a:moveTo>
                  <a:pt x="0" y="0"/>
                </a:moveTo>
                <a:lnTo>
                  <a:pt x="6303010" y="0"/>
                </a:lnTo>
              </a:path>
            </a:pathLst>
          </a:custGeom>
          <a:ln w="1015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173719" y="4080509"/>
            <a:ext cx="0" cy="797560"/>
          </a:xfrm>
          <a:custGeom>
            <a:avLst/>
            <a:gdLst/>
            <a:ahLst/>
            <a:cxnLst/>
            <a:rect l="l" t="t" r="r" b="b"/>
            <a:pathLst>
              <a:path h="797560">
                <a:moveTo>
                  <a:pt x="0" y="0"/>
                </a:moveTo>
                <a:lnTo>
                  <a:pt x="0" y="797559"/>
                </a:lnTo>
              </a:path>
            </a:pathLst>
          </a:custGeom>
          <a:ln w="1015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885950" y="4872990"/>
            <a:ext cx="6282690" cy="0"/>
          </a:xfrm>
          <a:custGeom>
            <a:avLst/>
            <a:gdLst/>
            <a:ahLst/>
            <a:cxnLst/>
            <a:rect l="l" t="t" r="r" b="b"/>
            <a:pathLst>
              <a:path w="6282690">
                <a:moveTo>
                  <a:pt x="0" y="0"/>
                </a:moveTo>
                <a:lnTo>
                  <a:pt x="6282690" y="0"/>
                </a:lnTo>
              </a:path>
            </a:pathLst>
          </a:custGeom>
          <a:ln w="1016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890395" y="4089400"/>
            <a:ext cx="0" cy="778510"/>
          </a:xfrm>
          <a:custGeom>
            <a:avLst/>
            <a:gdLst/>
            <a:ahLst/>
            <a:cxnLst/>
            <a:rect l="l" t="t" r="r" b="b"/>
            <a:pathLst>
              <a:path h="778510">
                <a:moveTo>
                  <a:pt x="0" y="0"/>
                </a:moveTo>
                <a:lnTo>
                  <a:pt x="0" y="778509"/>
                </a:lnTo>
              </a:path>
            </a:pathLst>
          </a:custGeom>
          <a:ln w="888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885950" y="4084954"/>
            <a:ext cx="6282690" cy="0"/>
          </a:xfrm>
          <a:custGeom>
            <a:avLst/>
            <a:gdLst/>
            <a:ahLst/>
            <a:cxnLst/>
            <a:rect l="l" t="t" r="r" b="b"/>
            <a:pathLst>
              <a:path w="6282690">
                <a:moveTo>
                  <a:pt x="0" y="0"/>
                </a:moveTo>
                <a:lnTo>
                  <a:pt x="6282690" y="0"/>
                </a:lnTo>
              </a:path>
            </a:pathLst>
          </a:custGeom>
          <a:ln w="889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163559" y="4089400"/>
            <a:ext cx="0" cy="778510"/>
          </a:xfrm>
          <a:custGeom>
            <a:avLst/>
            <a:gdLst/>
            <a:ahLst/>
            <a:cxnLst/>
            <a:rect l="l" t="t" r="r" b="b"/>
            <a:pathLst>
              <a:path h="778510">
                <a:moveTo>
                  <a:pt x="0" y="0"/>
                </a:moveTo>
                <a:lnTo>
                  <a:pt x="0" y="778510"/>
                </a:lnTo>
              </a:path>
            </a:pathLst>
          </a:custGeom>
          <a:ln w="1016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894839" y="4862829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640" y="0"/>
                </a:lnTo>
              </a:path>
            </a:pathLst>
          </a:custGeom>
          <a:ln w="1015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899920" y="4099559"/>
            <a:ext cx="0" cy="758190"/>
          </a:xfrm>
          <a:custGeom>
            <a:avLst/>
            <a:gdLst/>
            <a:ahLst/>
            <a:cxnLst/>
            <a:rect l="l" t="t" r="r" b="b"/>
            <a:pathLst>
              <a:path h="758189">
                <a:moveTo>
                  <a:pt x="0" y="0"/>
                </a:moveTo>
                <a:lnTo>
                  <a:pt x="0" y="758190"/>
                </a:lnTo>
              </a:path>
            </a:pathLst>
          </a:custGeom>
          <a:ln w="1016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894839" y="4094479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640" y="0"/>
                </a:lnTo>
              </a:path>
            </a:pathLst>
          </a:custGeom>
          <a:ln w="1015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153400" y="4099559"/>
            <a:ext cx="0" cy="758190"/>
          </a:xfrm>
          <a:custGeom>
            <a:avLst/>
            <a:gdLst/>
            <a:ahLst/>
            <a:cxnLst/>
            <a:rect l="l" t="t" r="r" b="b"/>
            <a:pathLst>
              <a:path h="758189">
                <a:moveTo>
                  <a:pt x="0" y="0"/>
                </a:moveTo>
                <a:lnTo>
                  <a:pt x="0" y="758189"/>
                </a:lnTo>
              </a:path>
            </a:pathLst>
          </a:custGeom>
          <a:ln w="1015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905000" y="4852670"/>
            <a:ext cx="6243320" cy="0"/>
          </a:xfrm>
          <a:custGeom>
            <a:avLst/>
            <a:gdLst/>
            <a:ahLst/>
            <a:cxnLst/>
            <a:rect l="l" t="t" r="r" b="b"/>
            <a:pathLst>
              <a:path w="6243320">
                <a:moveTo>
                  <a:pt x="0" y="0"/>
                </a:moveTo>
                <a:lnTo>
                  <a:pt x="6243320" y="0"/>
                </a:lnTo>
              </a:path>
            </a:pathLst>
          </a:custGeom>
          <a:ln w="1016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910079" y="410972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1016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905000" y="4104640"/>
            <a:ext cx="6243320" cy="0"/>
          </a:xfrm>
          <a:custGeom>
            <a:avLst/>
            <a:gdLst/>
            <a:ahLst/>
            <a:cxnLst/>
            <a:rect l="l" t="t" r="r" b="b"/>
            <a:pathLst>
              <a:path w="6243320">
                <a:moveTo>
                  <a:pt x="0" y="0"/>
                </a:moveTo>
                <a:lnTo>
                  <a:pt x="6243320" y="0"/>
                </a:lnTo>
              </a:path>
            </a:pathLst>
          </a:custGeom>
          <a:ln w="1016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8143240" y="410972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1016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915160" y="4843145"/>
            <a:ext cx="6223000" cy="0"/>
          </a:xfrm>
          <a:custGeom>
            <a:avLst/>
            <a:gdLst/>
            <a:ahLst/>
            <a:cxnLst/>
            <a:rect l="l" t="t" r="r" b="b"/>
            <a:pathLst>
              <a:path w="6223000">
                <a:moveTo>
                  <a:pt x="0" y="0"/>
                </a:moveTo>
                <a:lnTo>
                  <a:pt x="6222999" y="0"/>
                </a:lnTo>
              </a:path>
            </a:pathLst>
          </a:custGeom>
          <a:ln w="888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920239" y="4119879"/>
            <a:ext cx="0" cy="718820"/>
          </a:xfrm>
          <a:custGeom>
            <a:avLst/>
            <a:gdLst/>
            <a:ahLst/>
            <a:cxnLst/>
            <a:rect l="l" t="t" r="r" b="b"/>
            <a:pathLst>
              <a:path h="718820">
                <a:moveTo>
                  <a:pt x="0" y="0"/>
                </a:moveTo>
                <a:lnTo>
                  <a:pt x="0" y="718820"/>
                </a:lnTo>
              </a:path>
            </a:pathLst>
          </a:custGeom>
          <a:ln w="1015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915160" y="4114800"/>
            <a:ext cx="6223000" cy="0"/>
          </a:xfrm>
          <a:custGeom>
            <a:avLst/>
            <a:gdLst/>
            <a:ahLst/>
            <a:cxnLst/>
            <a:rect l="l" t="t" r="r" b="b"/>
            <a:pathLst>
              <a:path w="6223000">
                <a:moveTo>
                  <a:pt x="0" y="0"/>
                </a:moveTo>
                <a:lnTo>
                  <a:pt x="6222999" y="0"/>
                </a:lnTo>
              </a:path>
            </a:pathLst>
          </a:custGeom>
          <a:ln w="1015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8133715" y="4119879"/>
            <a:ext cx="0" cy="718820"/>
          </a:xfrm>
          <a:custGeom>
            <a:avLst/>
            <a:gdLst/>
            <a:ahLst/>
            <a:cxnLst/>
            <a:rect l="l" t="t" r="r" b="b"/>
            <a:pathLst>
              <a:path h="718820">
                <a:moveTo>
                  <a:pt x="0" y="0"/>
                </a:moveTo>
                <a:lnTo>
                  <a:pt x="0" y="718820"/>
                </a:lnTo>
              </a:path>
            </a:pathLst>
          </a:custGeom>
          <a:ln w="888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925320" y="4833620"/>
            <a:ext cx="6203950" cy="0"/>
          </a:xfrm>
          <a:custGeom>
            <a:avLst/>
            <a:gdLst/>
            <a:ahLst/>
            <a:cxnLst/>
            <a:rect l="l" t="t" r="r" b="b"/>
            <a:pathLst>
              <a:path w="6203950">
                <a:moveTo>
                  <a:pt x="0" y="0"/>
                </a:moveTo>
                <a:lnTo>
                  <a:pt x="6203950" y="0"/>
                </a:lnTo>
              </a:path>
            </a:pathLst>
          </a:custGeom>
          <a:ln w="1016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930400" y="4130040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8500"/>
                </a:lnTo>
              </a:path>
            </a:pathLst>
          </a:custGeom>
          <a:ln w="1016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925320" y="4124959"/>
            <a:ext cx="6203950" cy="0"/>
          </a:xfrm>
          <a:custGeom>
            <a:avLst/>
            <a:gdLst/>
            <a:ahLst/>
            <a:cxnLst/>
            <a:rect l="l" t="t" r="r" b="b"/>
            <a:pathLst>
              <a:path w="6203950">
                <a:moveTo>
                  <a:pt x="0" y="0"/>
                </a:moveTo>
                <a:lnTo>
                  <a:pt x="6203950" y="0"/>
                </a:lnTo>
              </a:path>
            </a:pathLst>
          </a:custGeom>
          <a:ln w="1016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8124190" y="4130040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8500"/>
                </a:lnTo>
              </a:path>
            </a:pathLst>
          </a:custGeom>
          <a:ln w="1016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935479" y="4823459"/>
            <a:ext cx="6183630" cy="0"/>
          </a:xfrm>
          <a:custGeom>
            <a:avLst/>
            <a:gdLst/>
            <a:ahLst/>
            <a:cxnLst/>
            <a:rect l="l" t="t" r="r" b="b"/>
            <a:pathLst>
              <a:path w="6183630">
                <a:moveTo>
                  <a:pt x="0" y="0"/>
                </a:moveTo>
                <a:lnTo>
                  <a:pt x="6183630" y="0"/>
                </a:lnTo>
              </a:path>
            </a:pathLst>
          </a:custGeom>
          <a:ln w="1016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940560" y="414020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015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935479" y="4135120"/>
            <a:ext cx="6183630" cy="0"/>
          </a:xfrm>
          <a:custGeom>
            <a:avLst/>
            <a:gdLst/>
            <a:ahLst/>
            <a:cxnLst/>
            <a:rect l="l" t="t" r="r" b="b"/>
            <a:pathLst>
              <a:path w="6183630">
                <a:moveTo>
                  <a:pt x="0" y="0"/>
                </a:moveTo>
                <a:lnTo>
                  <a:pt x="6183630" y="0"/>
                </a:lnTo>
              </a:path>
            </a:pathLst>
          </a:custGeom>
          <a:ln w="1016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8114030" y="414020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1015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945639" y="4813300"/>
            <a:ext cx="6163310" cy="0"/>
          </a:xfrm>
          <a:custGeom>
            <a:avLst/>
            <a:gdLst/>
            <a:ahLst/>
            <a:cxnLst/>
            <a:rect l="l" t="t" r="r" b="b"/>
            <a:pathLst>
              <a:path w="6163309">
                <a:moveTo>
                  <a:pt x="0" y="0"/>
                </a:moveTo>
                <a:lnTo>
                  <a:pt x="6163310" y="0"/>
                </a:lnTo>
              </a:path>
            </a:pathLst>
          </a:custGeom>
          <a:ln w="1015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950720" y="4149090"/>
            <a:ext cx="0" cy="659130"/>
          </a:xfrm>
          <a:custGeom>
            <a:avLst/>
            <a:gdLst/>
            <a:ahLst/>
            <a:cxnLst/>
            <a:rect l="l" t="t" r="r" b="b"/>
            <a:pathLst>
              <a:path h="659129">
                <a:moveTo>
                  <a:pt x="0" y="0"/>
                </a:moveTo>
                <a:lnTo>
                  <a:pt x="0" y="659130"/>
                </a:lnTo>
              </a:path>
            </a:pathLst>
          </a:custGeom>
          <a:ln w="1016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945639" y="4144645"/>
            <a:ext cx="6163310" cy="0"/>
          </a:xfrm>
          <a:custGeom>
            <a:avLst/>
            <a:gdLst/>
            <a:ahLst/>
            <a:cxnLst/>
            <a:rect l="l" t="t" r="r" b="b"/>
            <a:pathLst>
              <a:path w="6163309">
                <a:moveTo>
                  <a:pt x="0" y="0"/>
                </a:moveTo>
                <a:lnTo>
                  <a:pt x="6163310" y="0"/>
                </a:lnTo>
              </a:path>
            </a:pathLst>
          </a:custGeom>
          <a:ln w="888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8103869" y="4149090"/>
            <a:ext cx="0" cy="659130"/>
          </a:xfrm>
          <a:custGeom>
            <a:avLst/>
            <a:gdLst/>
            <a:ahLst/>
            <a:cxnLst/>
            <a:rect l="l" t="t" r="r" b="b"/>
            <a:pathLst>
              <a:path h="659129">
                <a:moveTo>
                  <a:pt x="0" y="0"/>
                </a:moveTo>
                <a:lnTo>
                  <a:pt x="0" y="659130"/>
                </a:lnTo>
              </a:path>
            </a:pathLst>
          </a:custGeom>
          <a:ln w="1015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955800" y="4803140"/>
            <a:ext cx="6142990" cy="0"/>
          </a:xfrm>
          <a:custGeom>
            <a:avLst/>
            <a:gdLst/>
            <a:ahLst/>
            <a:cxnLst/>
            <a:rect l="l" t="t" r="r" b="b"/>
            <a:pathLst>
              <a:path w="6142990">
                <a:moveTo>
                  <a:pt x="0" y="0"/>
                </a:moveTo>
                <a:lnTo>
                  <a:pt x="6142990" y="0"/>
                </a:lnTo>
              </a:path>
            </a:pathLst>
          </a:custGeom>
          <a:ln w="1016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960245" y="4159250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809"/>
                </a:lnTo>
              </a:path>
            </a:pathLst>
          </a:custGeom>
          <a:ln w="888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955800" y="4154170"/>
            <a:ext cx="6142990" cy="0"/>
          </a:xfrm>
          <a:custGeom>
            <a:avLst/>
            <a:gdLst/>
            <a:ahLst/>
            <a:cxnLst/>
            <a:rect l="l" t="t" r="r" b="b"/>
            <a:pathLst>
              <a:path w="6142990">
                <a:moveTo>
                  <a:pt x="0" y="0"/>
                </a:moveTo>
                <a:lnTo>
                  <a:pt x="6142990" y="0"/>
                </a:lnTo>
              </a:path>
            </a:pathLst>
          </a:custGeom>
          <a:ln w="1016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093709" y="4159250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810"/>
                </a:lnTo>
              </a:path>
            </a:pathLst>
          </a:custGeom>
          <a:ln w="1016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964689" y="4792979"/>
            <a:ext cx="6123940" cy="0"/>
          </a:xfrm>
          <a:custGeom>
            <a:avLst/>
            <a:gdLst/>
            <a:ahLst/>
            <a:cxnLst/>
            <a:rect l="l" t="t" r="r" b="b"/>
            <a:pathLst>
              <a:path w="6123940">
                <a:moveTo>
                  <a:pt x="0" y="0"/>
                </a:moveTo>
                <a:lnTo>
                  <a:pt x="6123940" y="0"/>
                </a:lnTo>
              </a:path>
            </a:pathLst>
          </a:custGeom>
          <a:ln w="1015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969770" y="4169409"/>
            <a:ext cx="0" cy="618490"/>
          </a:xfrm>
          <a:custGeom>
            <a:avLst/>
            <a:gdLst/>
            <a:ahLst/>
            <a:cxnLst/>
            <a:rect l="l" t="t" r="r" b="b"/>
            <a:pathLst>
              <a:path h="618489">
                <a:moveTo>
                  <a:pt x="0" y="0"/>
                </a:moveTo>
                <a:lnTo>
                  <a:pt x="0" y="618490"/>
                </a:lnTo>
              </a:path>
            </a:pathLst>
          </a:custGeom>
          <a:ln w="1016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964689" y="4164329"/>
            <a:ext cx="6123940" cy="0"/>
          </a:xfrm>
          <a:custGeom>
            <a:avLst/>
            <a:gdLst/>
            <a:ahLst/>
            <a:cxnLst/>
            <a:rect l="l" t="t" r="r" b="b"/>
            <a:pathLst>
              <a:path w="6123940">
                <a:moveTo>
                  <a:pt x="0" y="0"/>
                </a:moveTo>
                <a:lnTo>
                  <a:pt x="6123940" y="0"/>
                </a:lnTo>
              </a:path>
            </a:pathLst>
          </a:custGeom>
          <a:ln w="1015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8083550" y="4169409"/>
            <a:ext cx="0" cy="618490"/>
          </a:xfrm>
          <a:custGeom>
            <a:avLst/>
            <a:gdLst/>
            <a:ahLst/>
            <a:cxnLst/>
            <a:rect l="l" t="t" r="r" b="b"/>
            <a:pathLst>
              <a:path h="618489">
                <a:moveTo>
                  <a:pt x="0" y="0"/>
                </a:moveTo>
                <a:lnTo>
                  <a:pt x="0" y="618489"/>
                </a:lnTo>
              </a:path>
            </a:pathLst>
          </a:custGeom>
          <a:ln w="1015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974850" y="4782820"/>
            <a:ext cx="6103620" cy="0"/>
          </a:xfrm>
          <a:custGeom>
            <a:avLst/>
            <a:gdLst/>
            <a:ahLst/>
            <a:cxnLst/>
            <a:rect l="l" t="t" r="r" b="b"/>
            <a:pathLst>
              <a:path w="6103620">
                <a:moveTo>
                  <a:pt x="0" y="0"/>
                </a:moveTo>
                <a:lnTo>
                  <a:pt x="6103620" y="0"/>
                </a:lnTo>
              </a:path>
            </a:pathLst>
          </a:custGeom>
          <a:ln w="1016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979929" y="4179570"/>
            <a:ext cx="0" cy="598170"/>
          </a:xfrm>
          <a:custGeom>
            <a:avLst/>
            <a:gdLst/>
            <a:ahLst/>
            <a:cxnLst/>
            <a:rect l="l" t="t" r="r" b="b"/>
            <a:pathLst>
              <a:path h="598170">
                <a:moveTo>
                  <a:pt x="0" y="0"/>
                </a:moveTo>
                <a:lnTo>
                  <a:pt x="0" y="598169"/>
                </a:lnTo>
              </a:path>
            </a:pathLst>
          </a:custGeom>
          <a:ln w="1016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974850" y="4174490"/>
            <a:ext cx="6103620" cy="0"/>
          </a:xfrm>
          <a:custGeom>
            <a:avLst/>
            <a:gdLst/>
            <a:ahLst/>
            <a:cxnLst/>
            <a:rect l="l" t="t" r="r" b="b"/>
            <a:pathLst>
              <a:path w="6103620">
                <a:moveTo>
                  <a:pt x="0" y="0"/>
                </a:moveTo>
                <a:lnTo>
                  <a:pt x="6103620" y="0"/>
                </a:lnTo>
              </a:path>
            </a:pathLst>
          </a:custGeom>
          <a:ln w="1016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8073390" y="4179570"/>
            <a:ext cx="0" cy="598170"/>
          </a:xfrm>
          <a:custGeom>
            <a:avLst/>
            <a:gdLst/>
            <a:ahLst/>
            <a:cxnLst/>
            <a:rect l="l" t="t" r="r" b="b"/>
            <a:pathLst>
              <a:path h="598170">
                <a:moveTo>
                  <a:pt x="0" y="0"/>
                </a:moveTo>
                <a:lnTo>
                  <a:pt x="0" y="598169"/>
                </a:lnTo>
              </a:path>
            </a:pathLst>
          </a:custGeom>
          <a:ln w="1016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985010" y="4772659"/>
            <a:ext cx="6083300" cy="0"/>
          </a:xfrm>
          <a:custGeom>
            <a:avLst/>
            <a:gdLst/>
            <a:ahLst/>
            <a:cxnLst/>
            <a:rect l="l" t="t" r="r" b="b"/>
            <a:pathLst>
              <a:path w="6083300">
                <a:moveTo>
                  <a:pt x="0" y="0"/>
                </a:moveTo>
                <a:lnTo>
                  <a:pt x="6083299" y="0"/>
                </a:lnTo>
              </a:path>
            </a:pathLst>
          </a:custGeom>
          <a:ln w="1016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990089" y="4189729"/>
            <a:ext cx="0" cy="577850"/>
          </a:xfrm>
          <a:custGeom>
            <a:avLst/>
            <a:gdLst/>
            <a:ahLst/>
            <a:cxnLst/>
            <a:rect l="l" t="t" r="r" b="b"/>
            <a:pathLst>
              <a:path h="577850">
                <a:moveTo>
                  <a:pt x="0" y="0"/>
                </a:moveTo>
                <a:lnTo>
                  <a:pt x="0" y="577850"/>
                </a:lnTo>
              </a:path>
            </a:pathLst>
          </a:custGeom>
          <a:ln w="1015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985010" y="4184650"/>
            <a:ext cx="6083300" cy="0"/>
          </a:xfrm>
          <a:custGeom>
            <a:avLst/>
            <a:gdLst/>
            <a:ahLst/>
            <a:cxnLst/>
            <a:rect l="l" t="t" r="r" b="b"/>
            <a:pathLst>
              <a:path w="6083300">
                <a:moveTo>
                  <a:pt x="0" y="0"/>
                </a:moveTo>
                <a:lnTo>
                  <a:pt x="6083299" y="0"/>
                </a:lnTo>
              </a:path>
            </a:pathLst>
          </a:custGeom>
          <a:ln w="1015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8063230" y="4189729"/>
            <a:ext cx="0" cy="577850"/>
          </a:xfrm>
          <a:custGeom>
            <a:avLst/>
            <a:gdLst/>
            <a:ahLst/>
            <a:cxnLst/>
            <a:rect l="l" t="t" r="r" b="b"/>
            <a:pathLst>
              <a:path h="577850">
                <a:moveTo>
                  <a:pt x="0" y="0"/>
                </a:moveTo>
                <a:lnTo>
                  <a:pt x="0" y="577850"/>
                </a:lnTo>
              </a:path>
            </a:pathLst>
          </a:custGeom>
          <a:ln w="1015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995170" y="4763134"/>
            <a:ext cx="6062980" cy="0"/>
          </a:xfrm>
          <a:custGeom>
            <a:avLst/>
            <a:gdLst/>
            <a:ahLst/>
            <a:cxnLst/>
            <a:rect l="l" t="t" r="r" b="b"/>
            <a:pathLst>
              <a:path w="6062980">
                <a:moveTo>
                  <a:pt x="0" y="0"/>
                </a:moveTo>
                <a:lnTo>
                  <a:pt x="6062980" y="0"/>
                </a:lnTo>
              </a:path>
            </a:pathLst>
          </a:custGeom>
          <a:ln w="888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000250" y="4199890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800"/>
                </a:lnTo>
              </a:path>
            </a:pathLst>
          </a:custGeom>
          <a:ln w="1016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995170" y="4194809"/>
            <a:ext cx="6062980" cy="0"/>
          </a:xfrm>
          <a:custGeom>
            <a:avLst/>
            <a:gdLst/>
            <a:ahLst/>
            <a:cxnLst/>
            <a:rect l="l" t="t" r="r" b="b"/>
            <a:pathLst>
              <a:path w="6062980">
                <a:moveTo>
                  <a:pt x="0" y="0"/>
                </a:moveTo>
                <a:lnTo>
                  <a:pt x="6062980" y="0"/>
                </a:lnTo>
              </a:path>
            </a:pathLst>
          </a:custGeom>
          <a:ln w="1016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8053705" y="4199890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800"/>
                </a:lnTo>
              </a:path>
            </a:pathLst>
          </a:custGeom>
          <a:ln w="889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005329" y="4753609"/>
            <a:ext cx="6043930" cy="0"/>
          </a:xfrm>
          <a:custGeom>
            <a:avLst/>
            <a:gdLst/>
            <a:ahLst/>
            <a:cxnLst/>
            <a:rect l="l" t="t" r="r" b="b"/>
            <a:pathLst>
              <a:path w="6043930">
                <a:moveTo>
                  <a:pt x="0" y="0"/>
                </a:moveTo>
                <a:lnTo>
                  <a:pt x="6043930" y="0"/>
                </a:lnTo>
              </a:path>
            </a:pathLst>
          </a:custGeom>
          <a:ln w="1016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010410" y="4210050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8479"/>
                </a:lnTo>
              </a:path>
            </a:pathLst>
          </a:custGeom>
          <a:ln w="1015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005329" y="4204970"/>
            <a:ext cx="6043930" cy="0"/>
          </a:xfrm>
          <a:custGeom>
            <a:avLst/>
            <a:gdLst/>
            <a:ahLst/>
            <a:cxnLst/>
            <a:rect l="l" t="t" r="r" b="b"/>
            <a:pathLst>
              <a:path w="6043930">
                <a:moveTo>
                  <a:pt x="0" y="0"/>
                </a:moveTo>
                <a:lnTo>
                  <a:pt x="6043930" y="0"/>
                </a:lnTo>
              </a:path>
            </a:pathLst>
          </a:custGeom>
          <a:ln w="1016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8044180" y="4210050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8480"/>
                </a:lnTo>
              </a:path>
            </a:pathLst>
          </a:custGeom>
          <a:ln w="1015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015489" y="4743450"/>
            <a:ext cx="6023610" cy="0"/>
          </a:xfrm>
          <a:custGeom>
            <a:avLst/>
            <a:gdLst/>
            <a:ahLst/>
            <a:cxnLst/>
            <a:rect l="l" t="t" r="r" b="b"/>
            <a:pathLst>
              <a:path w="6023609">
                <a:moveTo>
                  <a:pt x="0" y="0"/>
                </a:moveTo>
                <a:lnTo>
                  <a:pt x="6023610" y="0"/>
                </a:lnTo>
              </a:path>
            </a:pathLst>
          </a:custGeom>
          <a:ln w="1015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020570" y="4218940"/>
            <a:ext cx="0" cy="519430"/>
          </a:xfrm>
          <a:custGeom>
            <a:avLst/>
            <a:gdLst/>
            <a:ahLst/>
            <a:cxnLst/>
            <a:rect l="l" t="t" r="r" b="b"/>
            <a:pathLst>
              <a:path h="519429">
                <a:moveTo>
                  <a:pt x="0" y="0"/>
                </a:moveTo>
                <a:lnTo>
                  <a:pt x="0" y="519430"/>
                </a:lnTo>
              </a:path>
            </a:pathLst>
          </a:custGeom>
          <a:ln w="1016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015489" y="4214495"/>
            <a:ext cx="6023610" cy="0"/>
          </a:xfrm>
          <a:custGeom>
            <a:avLst/>
            <a:gdLst/>
            <a:ahLst/>
            <a:cxnLst/>
            <a:rect l="l" t="t" r="r" b="b"/>
            <a:pathLst>
              <a:path w="6023609">
                <a:moveTo>
                  <a:pt x="0" y="0"/>
                </a:moveTo>
                <a:lnTo>
                  <a:pt x="6023610" y="0"/>
                </a:lnTo>
              </a:path>
            </a:pathLst>
          </a:custGeom>
          <a:ln w="888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034019" y="4218940"/>
            <a:ext cx="0" cy="519430"/>
          </a:xfrm>
          <a:custGeom>
            <a:avLst/>
            <a:gdLst/>
            <a:ahLst/>
            <a:cxnLst/>
            <a:rect l="l" t="t" r="r" b="b"/>
            <a:pathLst>
              <a:path h="519429">
                <a:moveTo>
                  <a:pt x="0" y="0"/>
                </a:moveTo>
                <a:lnTo>
                  <a:pt x="0" y="519430"/>
                </a:lnTo>
              </a:path>
            </a:pathLst>
          </a:custGeom>
          <a:ln w="1015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025650" y="4733290"/>
            <a:ext cx="6003290" cy="0"/>
          </a:xfrm>
          <a:custGeom>
            <a:avLst/>
            <a:gdLst/>
            <a:ahLst/>
            <a:cxnLst/>
            <a:rect l="l" t="t" r="r" b="b"/>
            <a:pathLst>
              <a:path w="6003290">
                <a:moveTo>
                  <a:pt x="0" y="0"/>
                </a:moveTo>
                <a:lnTo>
                  <a:pt x="6003290" y="0"/>
                </a:lnTo>
              </a:path>
            </a:pathLst>
          </a:custGeom>
          <a:ln w="1016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030729" y="4229100"/>
            <a:ext cx="0" cy="499109"/>
          </a:xfrm>
          <a:custGeom>
            <a:avLst/>
            <a:gdLst/>
            <a:ahLst/>
            <a:cxnLst/>
            <a:rect l="l" t="t" r="r" b="b"/>
            <a:pathLst>
              <a:path h="499110">
                <a:moveTo>
                  <a:pt x="0" y="0"/>
                </a:moveTo>
                <a:lnTo>
                  <a:pt x="0" y="499109"/>
                </a:lnTo>
              </a:path>
            </a:pathLst>
          </a:custGeom>
          <a:ln w="1016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025650" y="4224020"/>
            <a:ext cx="6003290" cy="0"/>
          </a:xfrm>
          <a:custGeom>
            <a:avLst/>
            <a:gdLst/>
            <a:ahLst/>
            <a:cxnLst/>
            <a:rect l="l" t="t" r="r" b="b"/>
            <a:pathLst>
              <a:path w="6003290">
                <a:moveTo>
                  <a:pt x="0" y="0"/>
                </a:moveTo>
                <a:lnTo>
                  <a:pt x="6003290" y="0"/>
                </a:lnTo>
              </a:path>
            </a:pathLst>
          </a:custGeom>
          <a:ln w="1016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8023859" y="4229100"/>
            <a:ext cx="0" cy="499109"/>
          </a:xfrm>
          <a:custGeom>
            <a:avLst/>
            <a:gdLst/>
            <a:ahLst/>
            <a:cxnLst/>
            <a:rect l="l" t="t" r="r" b="b"/>
            <a:pathLst>
              <a:path h="499110">
                <a:moveTo>
                  <a:pt x="0" y="0"/>
                </a:moveTo>
                <a:lnTo>
                  <a:pt x="0" y="499110"/>
                </a:lnTo>
              </a:path>
            </a:pathLst>
          </a:custGeom>
          <a:ln w="1016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035810" y="4723129"/>
            <a:ext cx="5982970" cy="0"/>
          </a:xfrm>
          <a:custGeom>
            <a:avLst/>
            <a:gdLst/>
            <a:ahLst/>
            <a:cxnLst/>
            <a:rect l="l" t="t" r="r" b="b"/>
            <a:pathLst>
              <a:path w="5982970">
                <a:moveTo>
                  <a:pt x="0" y="0"/>
                </a:moveTo>
                <a:lnTo>
                  <a:pt x="5982970" y="0"/>
                </a:lnTo>
              </a:path>
            </a:pathLst>
          </a:custGeom>
          <a:ln w="1015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040254" y="4239259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90"/>
                </a:lnTo>
              </a:path>
            </a:pathLst>
          </a:custGeom>
          <a:ln w="888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035810" y="4234179"/>
            <a:ext cx="5982970" cy="0"/>
          </a:xfrm>
          <a:custGeom>
            <a:avLst/>
            <a:gdLst/>
            <a:ahLst/>
            <a:cxnLst/>
            <a:rect l="l" t="t" r="r" b="b"/>
            <a:pathLst>
              <a:path w="5982970">
                <a:moveTo>
                  <a:pt x="0" y="0"/>
                </a:moveTo>
                <a:lnTo>
                  <a:pt x="5982970" y="0"/>
                </a:lnTo>
              </a:path>
            </a:pathLst>
          </a:custGeom>
          <a:ln w="1015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8013700" y="4239259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1015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044700" y="4712970"/>
            <a:ext cx="5963920" cy="0"/>
          </a:xfrm>
          <a:custGeom>
            <a:avLst/>
            <a:gdLst/>
            <a:ahLst/>
            <a:cxnLst/>
            <a:rect l="l" t="t" r="r" b="b"/>
            <a:pathLst>
              <a:path w="5963920">
                <a:moveTo>
                  <a:pt x="0" y="0"/>
                </a:moveTo>
                <a:lnTo>
                  <a:pt x="5963920" y="0"/>
                </a:lnTo>
              </a:path>
            </a:pathLst>
          </a:custGeom>
          <a:ln w="1016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049779" y="4249420"/>
            <a:ext cx="0" cy="458470"/>
          </a:xfrm>
          <a:custGeom>
            <a:avLst/>
            <a:gdLst/>
            <a:ahLst/>
            <a:cxnLst/>
            <a:rect l="l" t="t" r="r" b="b"/>
            <a:pathLst>
              <a:path h="458470">
                <a:moveTo>
                  <a:pt x="0" y="0"/>
                </a:moveTo>
                <a:lnTo>
                  <a:pt x="0" y="458469"/>
                </a:lnTo>
              </a:path>
            </a:pathLst>
          </a:custGeom>
          <a:ln w="1016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044700" y="4244340"/>
            <a:ext cx="5963920" cy="0"/>
          </a:xfrm>
          <a:custGeom>
            <a:avLst/>
            <a:gdLst/>
            <a:ahLst/>
            <a:cxnLst/>
            <a:rect l="l" t="t" r="r" b="b"/>
            <a:pathLst>
              <a:path w="5963920">
                <a:moveTo>
                  <a:pt x="0" y="0"/>
                </a:moveTo>
                <a:lnTo>
                  <a:pt x="5963920" y="0"/>
                </a:lnTo>
              </a:path>
            </a:pathLst>
          </a:custGeom>
          <a:ln w="1016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8003540" y="4249420"/>
            <a:ext cx="0" cy="458470"/>
          </a:xfrm>
          <a:custGeom>
            <a:avLst/>
            <a:gdLst/>
            <a:ahLst/>
            <a:cxnLst/>
            <a:rect l="l" t="t" r="r" b="b"/>
            <a:pathLst>
              <a:path h="458470">
                <a:moveTo>
                  <a:pt x="0" y="0"/>
                </a:moveTo>
                <a:lnTo>
                  <a:pt x="0" y="458469"/>
                </a:lnTo>
              </a:path>
            </a:pathLst>
          </a:custGeom>
          <a:ln w="1016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054860" y="4702809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016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059939" y="4259579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8150"/>
                </a:lnTo>
              </a:path>
            </a:pathLst>
          </a:custGeom>
          <a:ln w="1015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054860" y="4254500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015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993380" y="4259579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8150"/>
                </a:lnTo>
              </a:path>
            </a:pathLst>
          </a:custGeom>
          <a:ln w="1015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065020" y="4693284"/>
            <a:ext cx="5923280" cy="0"/>
          </a:xfrm>
          <a:custGeom>
            <a:avLst/>
            <a:gdLst/>
            <a:ahLst/>
            <a:cxnLst/>
            <a:rect l="l" t="t" r="r" b="b"/>
            <a:pathLst>
              <a:path w="5923280">
                <a:moveTo>
                  <a:pt x="0" y="0"/>
                </a:moveTo>
                <a:lnTo>
                  <a:pt x="5923280" y="0"/>
                </a:lnTo>
              </a:path>
            </a:pathLst>
          </a:custGeom>
          <a:ln w="888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070100" y="426974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1016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065020" y="4264659"/>
            <a:ext cx="5923280" cy="0"/>
          </a:xfrm>
          <a:custGeom>
            <a:avLst/>
            <a:gdLst/>
            <a:ahLst/>
            <a:cxnLst/>
            <a:rect l="l" t="t" r="r" b="b"/>
            <a:pathLst>
              <a:path w="5923280">
                <a:moveTo>
                  <a:pt x="0" y="0"/>
                </a:moveTo>
                <a:lnTo>
                  <a:pt x="5923280" y="0"/>
                </a:lnTo>
              </a:path>
            </a:pathLst>
          </a:custGeom>
          <a:ln w="1016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983219" y="426974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1015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075179" y="4683759"/>
            <a:ext cx="5902960" cy="0"/>
          </a:xfrm>
          <a:custGeom>
            <a:avLst/>
            <a:gdLst/>
            <a:ahLst/>
            <a:cxnLst/>
            <a:rect l="l" t="t" r="r" b="b"/>
            <a:pathLst>
              <a:path w="5902959">
                <a:moveTo>
                  <a:pt x="0" y="0"/>
                </a:moveTo>
                <a:lnTo>
                  <a:pt x="5902960" y="0"/>
                </a:lnTo>
              </a:path>
            </a:pathLst>
          </a:custGeom>
          <a:ln w="1016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080260" y="4279900"/>
            <a:ext cx="0" cy="398780"/>
          </a:xfrm>
          <a:custGeom>
            <a:avLst/>
            <a:gdLst/>
            <a:ahLst/>
            <a:cxnLst/>
            <a:rect l="l" t="t" r="r" b="b"/>
            <a:pathLst>
              <a:path h="398779">
                <a:moveTo>
                  <a:pt x="0" y="0"/>
                </a:moveTo>
                <a:lnTo>
                  <a:pt x="0" y="398779"/>
                </a:lnTo>
              </a:path>
            </a:pathLst>
          </a:custGeom>
          <a:ln w="1015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075179" y="4274820"/>
            <a:ext cx="5902960" cy="0"/>
          </a:xfrm>
          <a:custGeom>
            <a:avLst/>
            <a:gdLst/>
            <a:ahLst/>
            <a:cxnLst/>
            <a:rect l="l" t="t" r="r" b="b"/>
            <a:pathLst>
              <a:path w="5902959">
                <a:moveTo>
                  <a:pt x="0" y="0"/>
                </a:moveTo>
                <a:lnTo>
                  <a:pt x="5902960" y="0"/>
                </a:lnTo>
              </a:path>
            </a:pathLst>
          </a:custGeom>
          <a:ln w="1016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973694" y="4279900"/>
            <a:ext cx="0" cy="398780"/>
          </a:xfrm>
          <a:custGeom>
            <a:avLst/>
            <a:gdLst/>
            <a:ahLst/>
            <a:cxnLst/>
            <a:rect l="l" t="t" r="r" b="b"/>
            <a:pathLst>
              <a:path h="398779">
                <a:moveTo>
                  <a:pt x="0" y="0"/>
                </a:moveTo>
                <a:lnTo>
                  <a:pt x="0" y="398780"/>
                </a:lnTo>
              </a:path>
            </a:pathLst>
          </a:custGeom>
          <a:ln w="889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085339" y="4673600"/>
            <a:ext cx="5883910" cy="0"/>
          </a:xfrm>
          <a:custGeom>
            <a:avLst/>
            <a:gdLst/>
            <a:ahLst/>
            <a:cxnLst/>
            <a:rect l="l" t="t" r="r" b="b"/>
            <a:pathLst>
              <a:path w="5883909">
                <a:moveTo>
                  <a:pt x="0" y="0"/>
                </a:moveTo>
                <a:lnTo>
                  <a:pt x="5883910" y="0"/>
                </a:lnTo>
              </a:path>
            </a:pathLst>
          </a:custGeom>
          <a:ln w="1015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090420" y="4288790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730"/>
                </a:lnTo>
              </a:path>
            </a:pathLst>
          </a:custGeom>
          <a:ln w="1016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085339" y="4284345"/>
            <a:ext cx="5883910" cy="0"/>
          </a:xfrm>
          <a:custGeom>
            <a:avLst/>
            <a:gdLst/>
            <a:ahLst/>
            <a:cxnLst/>
            <a:rect l="l" t="t" r="r" b="b"/>
            <a:pathLst>
              <a:path w="5883909">
                <a:moveTo>
                  <a:pt x="0" y="0"/>
                </a:moveTo>
                <a:lnTo>
                  <a:pt x="5883910" y="0"/>
                </a:lnTo>
              </a:path>
            </a:pathLst>
          </a:custGeom>
          <a:ln w="888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964169" y="4288790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730"/>
                </a:lnTo>
              </a:path>
            </a:pathLst>
          </a:custGeom>
          <a:ln w="1015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095500" y="4663440"/>
            <a:ext cx="5863590" cy="0"/>
          </a:xfrm>
          <a:custGeom>
            <a:avLst/>
            <a:gdLst/>
            <a:ahLst/>
            <a:cxnLst/>
            <a:rect l="l" t="t" r="r" b="b"/>
            <a:pathLst>
              <a:path w="5863590">
                <a:moveTo>
                  <a:pt x="0" y="0"/>
                </a:moveTo>
                <a:lnTo>
                  <a:pt x="5863590" y="0"/>
                </a:lnTo>
              </a:path>
            </a:pathLst>
          </a:custGeom>
          <a:ln w="1016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100579" y="429895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409"/>
                </a:lnTo>
              </a:path>
            </a:pathLst>
          </a:custGeom>
          <a:ln w="1016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095500" y="4293870"/>
            <a:ext cx="5863590" cy="0"/>
          </a:xfrm>
          <a:custGeom>
            <a:avLst/>
            <a:gdLst/>
            <a:ahLst/>
            <a:cxnLst/>
            <a:rect l="l" t="t" r="r" b="b"/>
            <a:pathLst>
              <a:path w="5863590">
                <a:moveTo>
                  <a:pt x="0" y="0"/>
                </a:moveTo>
                <a:lnTo>
                  <a:pt x="5863590" y="0"/>
                </a:lnTo>
              </a:path>
            </a:pathLst>
          </a:custGeom>
          <a:ln w="1016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954009" y="429895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410"/>
                </a:lnTo>
              </a:path>
            </a:pathLst>
          </a:custGeom>
          <a:ln w="1016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105660" y="4653279"/>
            <a:ext cx="5843270" cy="0"/>
          </a:xfrm>
          <a:custGeom>
            <a:avLst/>
            <a:gdLst/>
            <a:ahLst/>
            <a:cxnLst/>
            <a:rect l="l" t="t" r="r" b="b"/>
            <a:pathLst>
              <a:path w="5843270">
                <a:moveTo>
                  <a:pt x="0" y="0"/>
                </a:moveTo>
                <a:lnTo>
                  <a:pt x="5843270" y="0"/>
                </a:lnTo>
              </a:path>
            </a:pathLst>
          </a:custGeom>
          <a:ln w="1015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110104" y="430910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888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105660" y="4304029"/>
            <a:ext cx="5843270" cy="0"/>
          </a:xfrm>
          <a:custGeom>
            <a:avLst/>
            <a:gdLst/>
            <a:ahLst/>
            <a:cxnLst/>
            <a:rect l="l" t="t" r="r" b="b"/>
            <a:pathLst>
              <a:path w="5843270">
                <a:moveTo>
                  <a:pt x="0" y="0"/>
                </a:moveTo>
                <a:lnTo>
                  <a:pt x="5843270" y="0"/>
                </a:lnTo>
              </a:path>
            </a:pathLst>
          </a:custGeom>
          <a:ln w="1015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943850" y="430910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89"/>
                </a:lnTo>
              </a:path>
            </a:pathLst>
          </a:custGeom>
          <a:ln w="1015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114550" y="4643120"/>
            <a:ext cx="5824220" cy="0"/>
          </a:xfrm>
          <a:custGeom>
            <a:avLst/>
            <a:gdLst/>
            <a:ahLst/>
            <a:cxnLst/>
            <a:rect l="l" t="t" r="r" b="b"/>
            <a:pathLst>
              <a:path w="5824220">
                <a:moveTo>
                  <a:pt x="0" y="0"/>
                </a:moveTo>
                <a:lnTo>
                  <a:pt x="5824220" y="0"/>
                </a:lnTo>
              </a:path>
            </a:pathLst>
          </a:custGeom>
          <a:ln w="1016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119629" y="4319270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769"/>
                </a:lnTo>
              </a:path>
            </a:pathLst>
          </a:custGeom>
          <a:ln w="1016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114550" y="4314190"/>
            <a:ext cx="5824220" cy="0"/>
          </a:xfrm>
          <a:custGeom>
            <a:avLst/>
            <a:gdLst/>
            <a:ahLst/>
            <a:cxnLst/>
            <a:rect l="l" t="t" r="r" b="b"/>
            <a:pathLst>
              <a:path w="5824220">
                <a:moveTo>
                  <a:pt x="0" y="0"/>
                </a:moveTo>
                <a:lnTo>
                  <a:pt x="5824220" y="0"/>
                </a:lnTo>
              </a:path>
            </a:pathLst>
          </a:custGeom>
          <a:ln w="1016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933690" y="4319270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769"/>
                </a:lnTo>
              </a:path>
            </a:pathLst>
          </a:custGeom>
          <a:ln w="1016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124710" y="4633595"/>
            <a:ext cx="5803900" cy="0"/>
          </a:xfrm>
          <a:custGeom>
            <a:avLst/>
            <a:gdLst/>
            <a:ahLst/>
            <a:cxnLst/>
            <a:rect l="l" t="t" r="r" b="b"/>
            <a:pathLst>
              <a:path w="5803900">
                <a:moveTo>
                  <a:pt x="0" y="0"/>
                </a:moveTo>
                <a:lnTo>
                  <a:pt x="5803899" y="0"/>
                </a:lnTo>
              </a:path>
            </a:pathLst>
          </a:custGeom>
          <a:ln w="888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129789" y="4329429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20"/>
                </a:lnTo>
              </a:path>
            </a:pathLst>
          </a:custGeom>
          <a:ln w="1015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124710" y="4324350"/>
            <a:ext cx="5803900" cy="0"/>
          </a:xfrm>
          <a:custGeom>
            <a:avLst/>
            <a:gdLst/>
            <a:ahLst/>
            <a:cxnLst/>
            <a:rect l="l" t="t" r="r" b="b"/>
            <a:pathLst>
              <a:path w="5803900">
                <a:moveTo>
                  <a:pt x="0" y="0"/>
                </a:moveTo>
                <a:lnTo>
                  <a:pt x="5803899" y="0"/>
                </a:lnTo>
              </a:path>
            </a:pathLst>
          </a:custGeom>
          <a:ln w="1015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923530" y="4329429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20"/>
                </a:lnTo>
              </a:path>
            </a:pathLst>
          </a:custGeom>
          <a:ln w="1015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134870" y="4624070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80" y="0"/>
                </a:lnTo>
              </a:path>
            </a:pathLst>
          </a:custGeom>
          <a:ln w="1016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139950" y="433959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1016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134870" y="4334509"/>
            <a:ext cx="5783580" cy="0"/>
          </a:xfrm>
          <a:custGeom>
            <a:avLst/>
            <a:gdLst/>
            <a:ahLst/>
            <a:cxnLst/>
            <a:rect l="l" t="t" r="r" b="b"/>
            <a:pathLst>
              <a:path w="5783580">
                <a:moveTo>
                  <a:pt x="0" y="0"/>
                </a:moveTo>
                <a:lnTo>
                  <a:pt x="5783580" y="0"/>
                </a:lnTo>
              </a:path>
            </a:pathLst>
          </a:custGeom>
          <a:ln w="1016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7913369" y="433959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1015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145029" y="4613909"/>
            <a:ext cx="5763260" cy="0"/>
          </a:xfrm>
          <a:custGeom>
            <a:avLst/>
            <a:gdLst/>
            <a:ahLst/>
            <a:cxnLst/>
            <a:rect l="l" t="t" r="r" b="b"/>
            <a:pathLst>
              <a:path w="5763259">
                <a:moveTo>
                  <a:pt x="0" y="0"/>
                </a:moveTo>
                <a:lnTo>
                  <a:pt x="5763260" y="0"/>
                </a:lnTo>
              </a:path>
            </a:pathLst>
          </a:custGeom>
          <a:ln w="1016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150110" y="4349750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1015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145029" y="4344670"/>
            <a:ext cx="5763260" cy="0"/>
          </a:xfrm>
          <a:custGeom>
            <a:avLst/>
            <a:gdLst/>
            <a:ahLst/>
            <a:cxnLst/>
            <a:rect l="l" t="t" r="r" b="b"/>
            <a:pathLst>
              <a:path w="5763259">
                <a:moveTo>
                  <a:pt x="0" y="0"/>
                </a:moveTo>
                <a:lnTo>
                  <a:pt x="5763260" y="0"/>
                </a:lnTo>
              </a:path>
            </a:pathLst>
          </a:custGeom>
          <a:ln w="1016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903844" y="4349750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80"/>
                </a:lnTo>
              </a:path>
            </a:pathLst>
          </a:custGeom>
          <a:ln w="889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155189" y="4603750"/>
            <a:ext cx="5744210" cy="0"/>
          </a:xfrm>
          <a:custGeom>
            <a:avLst/>
            <a:gdLst/>
            <a:ahLst/>
            <a:cxnLst/>
            <a:rect l="l" t="t" r="r" b="b"/>
            <a:pathLst>
              <a:path w="5744209">
                <a:moveTo>
                  <a:pt x="0" y="0"/>
                </a:moveTo>
                <a:lnTo>
                  <a:pt x="5744210" y="0"/>
                </a:lnTo>
              </a:path>
            </a:pathLst>
          </a:custGeom>
          <a:ln w="1015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160270" y="4358640"/>
            <a:ext cx="0" cy="240029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40030"/>
                </a:lnTo>
              </a:path>
            </a:pathLst>
          </a:custGeom>
          <a:ln w="1016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155189" y="4354195"/>
            <a:ext cx="5744210" cy="0"/>
          </a:xfrm>
          <a:custGeom>
            <a:avLst/>
            <a:gdLst/>
            <a:ahLst/>
            <a:cxnLst/>
            <a:rect l="l" t="t" r="r" b="b"/>
            <a:pathLst>
              <a:path w="5744209">
                <a:moveTo>
                  <a:pt x="0" y="0"/>
                </a:moveTo>
                <a:lnTo>
                  <a:pt x="5744210" y="0"/>
                </a:lnTo>
              </a:path>
            </a:pathLst>
          </a:custGeom>
          <a:ln w="888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894319" y="4358640"/>
            <a:ext cx="0" cy="240029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40030"/>
                </a:lnTo>
              </a:path>
            </a:pathLst>
          </a:custGeom>
          <a:ln w="1015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165350" y="4593590"/>
            <a:ext cx="5723890" cy="0"/>
          </a:xfrm>
          <a:custGeom>
            <a:avLst/>
            <a:gdLst/>
            <a:ahLst/>
            <a:cxnLst/>
            <a:rect l="l" t="t" r="r" b="b"/>
            <a:pathLst>
              <a:path w="5723890">
                <a:moveTo>
                  <a:pt x="0" y="0"/>
                </a:moveTo>
                <a:lnTo>
                  <a:pt x="5723890" y="0"/>
                </a:lnTo>
              </a:path>
            </a:pathLst>
          </a:custGeom>
          <a:ln w="1016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170429" y="4368800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09"/>
                </a:lnTo>
              </a:path>
            </a:pathLst>
          </a:custGeom>
          <a:ln w="1016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165350" y="4363720"/>
            <a:ext cx="5723890" cy="0"/>
          </a:xfrm>
          <a:custGeom>
            <a:avLst/>
            <a:gdLst/>
            <a:ahLst/>
            <a:cxnLst/>
            <a:rect l="l" t="t" r="r" b="b"/>
            <a:pathLst>
              <a:path w="5723890">
                <a:moveTo>
                  <a:pt x="0" y="0"/>
                </a:moveTo>
                <a:lnTo>
                  <a:pt x="5723890" y="0"/>
                </a:lnTo>
              </a:path>
            </a:pathLst>
          </a:custGeom>
          <a:ln w="1016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884159" y="4368800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1016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175510" y="4583429"/>
            <a:ext cx="5703570" cy="0"/>
          </a:xfrm>
          <a:custGeom>
            <a:avLst/>
            <a:gdLst/>
            <a:ahLst/>
            <a:cxnLst/>
            <a:rect l="l" t="t" r="r" b="b"/>
            <a:pathLst>
              <a:path w="5703570">
                <a:moveTo>
                  <a:pt x="0" y="0"/>
                </a:moveTo>
                <a:lnTo>
                  <a:pt x="5703570" y="0"/>
                </a:lnTo>
              </a:path>
            </a:pathLst>
          </a:custGeom>
          <a:ln w="1015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180589" y="4378959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1015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175510" y="4373879"/>
            <a:ext cx="5703570" cy="0"/>
          </a:xfrm>
          <a:custGeom>
            <a:avLst/>
            <a:gdLst/>
            <a:ahLst/>
            <a:cxnLst/>
            <a:rect l="l" t="t" r="r" b="b"/>
            <a:pathLst>
              <a:path w="5703570">
                <a:moveTo>
                  <a:pt x="0" y="0"/>
                </a:moveTo>
                <a:lnTo>
                  <a:pt x="5703570" y="0"/>
                </a:lnTo>
              </a:path>
            </a:pathLst>
          </a:custGeom>
          <a:ln w="1015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874000" y="4378959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89"/>
                </a:lnTo>
              </a:path>
            </a:pathLst>
          </a:custGeom>
          <a:ln w="1015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185670" y="4573270"/>
            <a:ext cx="5683250" cy="0"/>
          </a:xfrm>
          <a:custGeom>
            <a:avLst/>
            <a:gdLst/>
            <a:ahLst/>
            <a:cxnLst/>
            <a:rect l="l" t="t" r="r" b="b"/>
            <a:pathLst>
              <a:path w="5683250">
                <a:moveTo>
                  <a:pt x="0" y="0"/>
                </a:moveTo>
                <a:lnTo>
                  <a:pt x="5683250" y="0"/>
                </a:lnTo>
              </a:path>
            </a:pathLst>
          </a:custGeom>
          <a:ln w="1016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190114" y="4389120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69"/>
                </a:lnTo>
              </a:path>
            </a:pathLst>
          </a:custGeom>
          <a:ln w="889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185670" y="4384040"/>
            <a:ext cx="5683250" cy="0"/>
          </a:xfrm>
          <a:custGeom>
            <a:avLst/>
            <a:gdLst/>
            <a:ahLst/>
            <a:cxnLst/>
            <a:rect l="l" t="t" r="r" b="b"/>
            <a:pathLst>
              <a:path w="5683250">
                <a:moveTo>
                  <a:pt x="0" y="0"/>
                </a:moveTo>
                <a:lnTo>
                  <a:pt x="5683250" y="0"/>
                </a:lnTo>
              </a:path>
            </a:pathLst>
          </a:custGeom>
          <a:ln w="1016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863840" y="4389120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69"/>
                </a:lnTo>
              </a:path>
            </a:pathLst>
          </a:custGeom>
          <a:ln w="1016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194560" y="4563745"/>
            <a:ext cx="5664200" cy="0"/>
          </a:xfrm>
          <a:custGeom>
            <a:avLst/>
            <a:gdLst/>
            <a:ahLst/>
            <a:cxnLst/>
            <a:rect l="l" t="t" r="r" b="b"/>
            <a:pathLst>
              <a:path w="5664200">
                <a:moveTo>
                  <a:pt x="0" y="0"/>
                </a:moveTo>
                <a:lnTo>
                  <a:pt x="5664199" y="0"/>
                </a:lnTo>
              </a:path>
            </a:pathLst>
          </a:custGeom>
          <a:ln w="888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199639" y="4399279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1015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194560" y="4394200"/>
            <a:ext cx="5664200" cy="0"/>
          </a:xfrm>
          <a:custGeom>
            <a:avLst/>
            <a:gdLst/>
            <a:ahLst/>
            <a:cxnLst/>
            <a:rect l="l" t="t" r="r" b="b"/>
            <a:pathLst>
              <a:path w="5664200">
                <a:moveTo>
                  <a:pt x="0" y="0"/>
                </a:moveTo>
                <a:lnTo>
                  <a:pt x="5664199" y="0"/>
                </a:lnTo>
              </a:path>
            </a:pathLst>
          </a:custGeom>
          <a:ln w="1015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7853680" y="4399279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1015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204720" y="4554220"/>
            <a:ext cx="5643880" cy="0"/>
          </a:xfrm>
          <a:custGeom>
            <a:avLst/>
            <a:gdLst/>
            <a:ahLst/>
            <a:cxnLst/>
            <a:rect l="l" t="t" r="r" b="b"/>
            <a:pathLst>
              <a:path w="5643880">
                <a:moveTo>
                  <a:pt x="0" y="0"/>
                </a:moveTo>
                <a:lnTo>
                  <a:pt x="5643880" y="0"/>
                </a:lnTo>
              </a:path>
            </a:pathLst>
          </a:custGeom>
          <a:ln w="1016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209800" y="440944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1016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204720" y="4404359"/>
            <a:ext cx="5643880" cy="0"/>
          </a:xfrm>
          <a:custGeom>
            <a:avLst/>
            <a:gdLst/>
            <a:ahLst/>
            <a:cxnLst/>
            <a:rect l="l" t="t" r="r" b="b"/>
            <a:pathLst>
              <a:path w="5643880">
                <a:moveTo>
                  <a:pt x="0" y="0"/>
                </a:moveTo>
                <a:lnTo>
                  <a:pt x="5643880" y="0"/>
                </a:lnTo>
              </a:path>
            </a:pathLst>
          </a:custGeom>
          <a:ln w="1016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7843519" y="440944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1015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214879" y="4544059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560" y="0"/>
                </a:lnTo>
              </a:path>
            </a:pathLst>
          </a:custGeom>
          <a:ln w="1016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219960" y="4419600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1015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214879" y="4414520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560" y="0"/>
                </a:lnTo>
              </a:path>
            </a:pathLst>
          </a:custGeom>
          <a:ln w="1016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7833994" y="4419600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80"/>
                </a:lnTo>
              </a:path>
            </a:pathLst>
          </a:custGeom>
          <a:ln w="889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225039" y="4533900"/>
            <a:ext cx="5604510" cy="0"/>
          </a:xfrm>
          <a:custGeom>
            <a:avLst/>
            <a:gdLst/>
            <a:ahLst/>
            <a:cxnLst/>
            <a:rect l="l" t="t" r="r" b="b"/>
            <a:pathLst>
              <a:path w="5604509">
                <a:moveTo>
                  <a:pt x="0" y="0"/>
                </a:moveTo>
                <a:lnTo>
                  <a:pt x="5604510" y="0"/>
                </a:lnTo>
              </a:path>
            </a:pathLst>
          </a:custGeom>
          <a:ln w="1015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230120" y="442849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0"/>
                </a:lnTo>
              </a:path>
            </a:pathLst>
          </a:custGeom>
          <a:ln w="1016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225039" y="4424045"/>
            <a:ext cx="5604510" cy="0"/>
          </a:xfrm>
          <a:custGeom>
            <a:avLst/>
            <a:gdLst/>
            <a:ahLst/>
            <a:cxnLst/>
            <a:rect l="l" t="t" r="r" b="b"/>
            <a:pathLst>
              <a:path w="5604509">
                <a:moveTo>
                  <a:pt x="0" y="0"/>
                </a:moveTo>
                <a:lnTo>
                  <a:pt x="5604510" y="0"/>
                </a:lnTo>
              </a:path>
            </a:pathLst>
          </a:custGeom>
          <a:ln w="888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824469" y="442849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0"/>
                </a:lnTo>
              </a:path>
            </a:pathLst>
          </a:custGeom>
          <a:ln w="1015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235200" y="4523740"/>
            <a:ext cx="5584190" cy="0"/>
          </a:xfrm>
          <a:custGeom>
            <a:avLst/>
            <a:gdLst/>
            <a:ahLst/>
            <a:cxnLst/>
            <a:rect l="l" t="t" r="r" b="b"/>
            <a:pathLst>
              <a:path w="5584190">
                <a:moveTo>
                  <a:pt x="0" y="0"/>
                </a:moveTo>
                <a:lnTo>
                  <a:pt x="5584190" y="0"/>
                </a:lnTo>
              </a:path>
            </a:pathLst>
          </a:custGeom>
          <a:ln w="1016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235200" y="4438650"/>
            <a:ext cx="10160" cy="80010"/>
          </a:xfrm>
          <a:custGeom>
            <a:avLst/>
            <a:gdLst/>
            <a:ahLst/>
            <a:cxnLst/>
            <a:rect l="l" t="t" r="r" b="b"/>
            <a:pathLst>
              <a:path w="10160" h="80010">
                <a:moveTo>
                  <a:pt x="0" y="80009"/>
                </a:moveTo>
                <a:lnTo>
                  <a:pt x="10160" y="80009"/>
                </a:lnTo>
                <a:lnTo>
                  <a:pt x="10160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</a:pathLst>
          </a:custGeom>
          <a:solidFill>
            <a:srgbClr val="0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235200" y="4433570"/>
            <a:ext cx="5584190" cy="0"/>
          </a:xfrm>
          <a:custGeom>
            <a:avLst/>
            <a:gdLst/>
            <a:ahLst/>
            <a:cxnLst/>
            <a:rect l="l" t="t" r="r" b="b"/>
            <a:pathLst>
              <a:path w="5584190">
                <a:moveTo>
                  <a:pt x="0" y="0"/>
                </a:moveTo>
                <a:lnTo>
                  <a:pt x="5584190" y="0"/>
                </a:lnTo>
              </a:path>
            </a:pathLst>
          </a:custGeom>
          <a:ln w="1016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809230" y="4438650"/>
            <a:ext cx="10160" cy="80010"/>
          </a:xfrm>
          <a:custGeom>
            <a:avLst/>
            <a:gdLst/>
            <a:ahLst/>
            <a:cxnLst/>
            <a:rect l="l" t="t" r="r" b="b"/>
            <a:pathLst>
              <a:path w="10159" h="80010">
                <a:moveTo>
                  <a:pt x="10160" y="0"/>
                </a:moveTo>
                <a:lnTo>
                  <a:pt x="0" y="0"/>
                </a:lnTo>
                <a:lnTo>
                  <a:pt x="0" y="80010"/>
                </a:lnTo>
                <a:lnTo>
                  <a:pt x="10160" y="80010"/>
                </a:lnTo>
                <a:lnTo>
                  <a:pt x="10160" y="0"/>
                </a:lnTo>
                <a:close/>
              </a:path>
            </a:pathLst>
          </a:custGeom>
          <a:solidFill>
            <a:srgbClr val="0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245360" y="4513579"/>
            <a:ext cx="5563870" cy="0"/>
          </a:xfrm>
          <a:custGeom>
            <a:avLst/>
            <a:gdLst/>
            <a:ahLst/>
            <a:cxnLst/>
            <a:rect l="l" t="t" r="r" b="b"/>
            <a:pathLst>
              <a:path w="5563870">
                <a:moveTo>
                  <a:pt x="0" y="0"/>
                </a:moveTo>
                <a:lnTo>
                  <a:pt x="5563870" y="0"/>
                </a:lnTo>
              </a:path>
            </a:pathLst>
          </a:custGeom>
          <a:ln w="1015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245360" y="4448809"/>
            <a:ext cx="10160" cy="59690"/>
          </a:xfrm>
          <a:custGeom>
            <a:avLst/>
            <a:gdLst/>
            <a:ahLst/>
            <a:cxnLst/>
            <a:rect l="l" t="t" r="r" b="b"/>
            <a:pathLst>
              <a:path w="10160" h="59689">
                <a:moveTo>
                  <a:pt x="0" y="59690"/>
                </a:moveTo>
                <a:lnTo>
                  <a:pt x="10159" y="59690"/>
                </a:lnTo>
                <a:lnTo>
                  <a:pt x="10159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245360" y="4443729"/>
            <a:ext cx="5563870" cy="0"/>
          </a:xfrm>
          <a:custGeom>
            <a:avLst/>
            <a:gdLst/>
            <a:ahLst/>
            <a:cxnLst/>
            <a:rect l="l" t="t" r="r" b="b"/>
            <a:pathLst>
              <a:path w="5563870">
                <a:moveTo>
                  <a:pt x="0" y="0"/>
                </a:moveTo>
                <a:lnTo>
                  <a:pt x="5563870" y="0"/>
                </a:lnTo>
              </a:path>
            </a:pathLst>
          </a:custGeom>
          <a:ln w="1015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7799069" y="4448809"/>
            <a:ext cx="10160" cy="59690"/>
          </a:xfrm>
          <a:custGeom>
            <a:avLst/>
            <a:gdLst/>
            <a:ahLst/>
            <a:cxnLst/>
            <a:rect l="l" t="t" r="r" b="b"/>
            <a:pathLst>
              <a:path w="10159" h="59689">
                <a:moveTo>
                  <a:pt x="10159" y="0"/>
                </a:moveTo>
                <a:lnTo>
                  <a:pt x="0" y="0"/>
                </a:lnTo>
                <a:lnTo>
                  <a:pt x="0" y="59689"/>
                </a:lnTo>
                <a:lnTo>
                  <a:pt x="10159" y="59689"/>
                </a:lnTo>
                <a:lnTo>
                  <a:pt x="10159" y="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255520" y="4503420"/>
            <a:ext cx="5543550" cy="0"/>
          </a:xfrm>
          <a:custGeom>
            <a:avLst/>
            <a:gdLst/>
            <a:ahLst/>
            <a:cxnLst/>
            <a:rect l="l" t="t" r="r" b="b"/>
            <a:pathLst>
              <a:path w="5543550">
                <a:moveTo>
                  <a:pt x="0" y="0"/>
                </a:moveTo>
                <a:lnTo>
                  <a:pt x="5543550" y="0"/>
                </a:lnTo>
              </a:path>
            </a:pathLst>
          </a:custGeom>
          <a:ln w="1016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255520" y="4458970"/>
            <a:ext cx="10160" cy="39370"/>
          </a:xfrm>
          <a:custGeom>
            <a:avLst/>
            <a:gdLst/>
            <a:ahLst/>
            <a:cxnLst/>
            <a:rect l="l" t="t" r="r" b="b"/>
            <a:pathLst>
              <a:path w="10160" h="39370">
                <a:moveTo>
                  <a:pt x="0" y="39369"/>
                </a:moveTo>
                <a:lnTo>
                  <a:pt x="10160" y="39369"/>
                </a:lnTo>
                <a:lnTo>
                  <a:pt x="10160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255520" y="4453890"/>
            <a:ext cx="5543550" cy="0"/>
          </a:xfrm>
          <a:custGeom>
            <a:avLst/>
            <a:gdLst/>
            <a:ahLst/>
            <a:cxnLst/>
            <a:rect l="l" t="t" r="r" b="b"/>
            <a:pathLst>
              <a:path w="5543550">
                <a:moveTo>
                  <a:pt x="0" y="0"/>
                </a:moveTo>
                <a:lnTo>
                  <a:pt x="5543550" y="0"/>
                </a:lnTo>
              </a:path>
            </a:pathLst>
          </a:custGeom>
          <a:ln w="1016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7788909" y="4458970"/>
            <a:ext cx="10160" cy="39370"/>
          </a:xfrm>
          <a:custGeom>
            <a:avLst/>
            <a:gdLst/>
            <a:ahLst/>
            <a:cxnLst/>
            <a:rect l="l" t="t" r="r" b="b"/>
            <a:pathLst>
              <a:path w="10159" h="39370">
                <a:moveTo>
                  <a:pt x="10160" y="0"/>
                </a:moveTo>
                <a:lnTo>
                  <a:pt x="0" y="0"/>
                </a:lnTo>
                <a:lnTo>
                  <a:pt x="0" y="39369"/>
                </a:lnTo>
                <a:lnTo>
                  <a:pt x="10160" y="39369"/>
                </a:lnTo>
                <a:lnTo>
                  <a:pt x="10160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265679" y="4493895"/>
            <a:ext cx="5523230" cy="0"/>
          </a:xfrm>
          <a:custGeom>
            <a:avLst/>
            <a:gdLst/>
            <a:ahLst/>
            <a:cxnLst/>
            <a:rect l="l" t="t" r="r" b="b"/>
            <a:pathLst>
              <a:path w="5523230">
                <a:moveTo>
                  <a:pt x="0" y="0"/>
                </a:moveTo>
                <a:lnTo>
                  <a:pt x="5523230" y="0"/>
                </a:lnTo>
              </a:path>
            </a:pathLst>
          </a:custGeom>
          <a:ln w="888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265679" y="4469129"/>
            <a:ext cx="8890" cy="20320"/>
          </a:xfrm>
          <a:custGeom>
            <a:avLst/>
            <a:gdLst/>
            <a:ahLst/>
            <a:cxnLst/>
            <a:rect l="l" t="t" r="r" b="b"/>
            <a:pathLst>
              <a:path w="8889" h="20320">
                <a:moveTo>
                  <a:pt x="0" y="20320"/>
                </a:moveTo>
                <a:lnTo>
                  <a:pt x="8889" y="20320"/>
                </a:lnTo>
                <a:lnTo>
                  <a:pt x="8889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265679" y="4464050"/>
            <a:ext cx="5523230" cy="0"/>
          </a:xfrm>
          <a:custGeom>
            <a:avLst/>
            <a:gdLst/>
            <a:ahLst/>
            <a:cxnLst/>
            <a:rect l="l" t="t" r="r" b="b"/>
            <a:pathLst>
              <a:path w="5523230">
                <a:moveTo>
                  <a:pt x="0" y="0"/>
                </a:moveTo>
                <a:lnTo>
                  <a:pt x="5523230" y="0"/>
                </a:lnTo>
              </a:path>
            </a:pathLst>
          </a:custGeom>
          <a:ln w="1015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778750" y="4469129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10159" y="0"/>
                </a:moveTo>
                <a:lnTo>
                  <a:pt x="0" y="0"/>
                </a:lnTo>
                <a:lnTo>
                  <a:pt x="0" y="20320"/>
                </a:lnTo>
                <a:lnTo>
                  <a:pt x="10159" y="20320"/>
                </a:lnTo>
                <a:lnTo>
                  <a:pt x="10159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274570" y="4479290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0" y="0"/>
                </a:moveTo>
                <a:lnTo>
                  <a:pt x="5504180" y="0"/>
                </a:lnTo>
              </a:path>
            </a:pathLst>
          </a:custGeom>
          <a:ln w="20319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736089" y="3930650"/>
            <a:ext cx="6582409" cy="1097280"/>
          </a:xfrm>
          <a:custGeom>
            <a:avLst/>
            <a:gdLst/>
            <a:ahLst/>
            <a:cxnLst/>
            <a:rect l="l" t="t" r="r" b="b"/>
            <a:pathLst>
              <a:path w="6582409" h="1097279">
                <a:moveTo>
                  <a:pt x="3290570" y="1097280"/>
                </a:moveTo>
                <a:lnTo>
                  <a:pt x="0" y="1097280"/>
                </a:lnTo>
                <a:lnTo>
                  <a:pt x="0" y="0"/>
                </a:lnTo>
                <a:lnTo>
                  <a:pt x="6582409" y="0"/>
                </a:lnTo>
                <a:lnTo>
                  <a:pt x="6582409" y="1097280"/>
                </a:lnTo>
                <a:lnTo>
                  <a:pt x="3290570" y="10972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 txBox="1"/>
          <p:nvPr/>
        </p:nvSpPr>
        <p:spPr>
          <a:xfrm>
            <a:off x="2489200" y="2145029"/>
            <a:ext cx="5076190" cy="273939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ctr">
              <a:lnSpc>
                <a:spcPts val="3120"/>
              </a:lnSpc>
              <a:spcBef>
                <a:spcPts val="405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Focus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on unfavorable</a:t>
            </a:r>
            <a:r>
              <a:rPr sz="2800" spc="-5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variances 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may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result in ignoring the  favorable variances.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744855" marR="736600" indent="-1905" algn="ctr">
              <a:lnSpc>
                <a:spcPts val="3120"/>
              </a:lnSpc>
              <a:spcBef>
                <a:spcPts val="1965"/>
              </a:spcBef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Managers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may lose 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sight of the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big</a:t>
            </a:r>
            <a:r>
              <a:rPr sz="2800" spc="-7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picture.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76" name="object 5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35</a:t>
            </a:fld>
            <a:endParaRPr dirty="0"/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57023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Comparison </a:t>
            </a:r>
            <a:r>
              <a:rPr dirty="0"/>
              <a:t>of Cost</a:t>
            </a:r>
            <a:r>
              <a:rPr spc="-40" dirty="0"/>
              <a:t> </a:t>
            </a:r>
            <a:r>
              <a:rPr dirty="0"/>
              <a:t>Systems</a:t>
            </a:r>
          </a:p>
        </p:txBody>
      </p:sp>
      <p:sp>
        <p:nvSpPr>
          <p:cNvPr id="3" name="object 3"/>
          <p:cNvSpPr/>
          <p:nvPr/>
        </p:nvSpPr>
        <p:spPr>
          <a:xfrm>
            <a:off x="3629659" y="1643379"/>
            <a:ext cx="26670" cy="1374140"/>
          </a:xfrm>
          <a:custGeom>
            <a:avLst/>
            <a:gdLst/>
            <a:ahLst/>
            <a:cxnLst/>
            <a:rect l="l" t="t" r="r" b="b"/>
            <a:pathLst>
              <a:path w="26670" h="1374139">
                <a:moveTo>
                  <a:pt x="0" y="1374140"/>
                </a:moveTo>
                <a:lnTo>
                  <a:pt x="26669" y="1374140"/>
                </a:lnTo>
                <a:lnTo>
                  <a:pt x="2666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172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377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A3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584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A2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790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A1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8995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3290" y="1643379"/>
            <a:ext cx="26670" cy="1374140"/>
          </a:xfrm>
          <a:custGeom>
            <a:avLst/>
            <a:gdLst/>
            <a:ahLst/>
            <a:cxnLst/>
            <a:rect l="l" t="t" r="r" b="b"/>
            <a:pathLst>
              <a:path w="26670" h="1374139">
                <a:moveTo>
                  <a:pt x="0" y="1374140"/>
                </a:moveTo>
                <a:lnTo>
                  <a:pt x="26670" y="1374140"/>
                </a:lnTo>
                <a:lnTo>
                  <a:pt x="2667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9F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535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9E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740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9D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7947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9C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152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9B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359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9A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9565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99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68979" y="1643379"/>
            <a:ext cx="26670" cy="1374140"/>
          </a:xfrm>
          <a:custGeom>
            <a:avLst/>
            <a:gdLst/>
            <a:ahLst/>
            <a:cxnLst/>
            <a:rect l="l" t="t" r="r" b="b"/>
            <a:pathLst>
              <a:path w="26670" h="1374139">
                <a:moveTo>
                  <a:pt x="0" y="1374140"/>
                </a:moveTo>
                <a:lnTo>
                  <a:pt x="26670" y="1374140"/>
                </a:lnTo>
                <a:lnTo>
                  <a:pt x="2667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99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4103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97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1310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96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516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95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5722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94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927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93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133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92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74670" y="1643379"/>
            <a:ext cx="26670" cy="1374140"/>
          </a:xfrm>
          <a:custGeom>
            <a:avLst/>
            <a:gdLst/>
            <a:ahLst/>
            <a:cxnLst/>
            <a:rect l="l" t="t" r="r" b="b"/>
            <a:pathLst>
              <a:path w="26669" h="1374139">
                <a:moveTo>
                  <a:pt x="0" y="1374140"/>
                </a:moveTo>
                <a:lnTo>
                  <a:pt x="26670" y="1374140"/>
                </a:lnTo>
                <a:lnTo>
                  <a:pt x="2667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91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672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90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1878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8F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9085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8E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6291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8D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3497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8C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0702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8B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7908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8A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52420" y="1643379"/>
            <a:ext cx="26670" cy="1374140"/>
          </a:xfrm>
          <a:custGeom>
            <a:avLst/>
            <a:gdLst/>
            <a:ahLst/>
            <a:cxnLst/>
            <a:rect l="l" t="t" r="r" b="b"/>
            <a:pathLst>
              <a:path w="26669" h="1374139">
                <a:moveTo>
                  <a:pt x="0" y="1374140"/>
                </a:moveTo>
                <a:lnTo>
                  <a:pt x="26670" y="1374140"/>
                </a:lnTo>
                <a:lnTo>
                  <a:pt x="2667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89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2447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8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9653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87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6860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86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4066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85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1272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84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86050" y="1643379"/>
            <a:ext cx="26670" cy="1374140"/>
          </a:xfrm>
          <a:custGeom>
            <a:avLst/>
            <a:gdLst/>
            <a:ahLst/>
            <a:cxnLst/>
            <a:rect l="l" t="t" r="r" b="b"/>
            <a:pathLst>
              <a:path w="26669" h="1374139">
                <a:moveTo>
                  <a:pt x="0" y="1374140"/>
                </a:moveTo>
                <a:lnTo>
                  <a:pt x="26670" y="1374140"/>
                </a:lnTo>
                <a:lnTo>
                  <a:pt x="2667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83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5811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82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3017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81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0222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80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428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7F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4635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7E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1841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7D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91739" y="1643379"/>
            <a:ext cx="26670" cy="1374140"/>
          </a:xfrm>
          <a:custGeom>
            <a:avLst/>
            <a:gdLst/>
            <a:ahLst/>
            <a:cxnLst/>
            <a:rect l="l" t="t" r="r" b="b"/>
            <a:pathLst>
              <a:path w="26669" h="1374139">
                <a:moveTo>
                  <a:pt x="0" y="1374140"/>
                </a:moveTo>
                <a:lnTo>
                  <a:pt x="26670" y="1374140"/>
                </a:lnTo>
                <a:lnTo>
                  <a:pt x="2667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7C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6380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7B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3586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7A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0792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79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7997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78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5203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77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2410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76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97429" y="1643379"/>
            <a:ext cx="26670" cy="1374140"/>
          </a:xfrm>
          <a:custGeom>
            <a:avLst/>
            <a:gdLst/>
            <a:ahLst/>
            <a:cxnLst/>
            <a:rect l="l" t="t" r="r" b="b"/>
            <a:pathLst>
              <a:path w="26669" h="1374139">
                <a:moveTo>
                  <a:pt x="0" y="1374140"/>
                </a:moveTo>
                <a:lnTo>
                  <a:pt x="26670" y="1374140"/>
                </a:lnTo>
                <a:lnTo>
                  <a:pt x="2667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75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6948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74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4155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73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1361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72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8567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71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5772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70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2978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6F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0185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6E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75179" y="1643379"/>
            <a:ext cx="26670" cy="1374140"/>
          </a:xfrm>
          <a:custGeom>
            <a:avLst/>
            <a:gdLst/>
            <a:ahLst/>
            <a:cxnLst/>
            <a:rect l="l" t="t" r="r" b="b"/>
            <a:pathLst>
              <a:path w="26669" h="1374139">
                <a:moveTo>
                  <a:pt x="0" y="1374140"/>
                </a:moveTo>
                <a:lnTo>
                  <a:pt x="26670" y="1374140"/>
                </a:lnTo>
                <a:lnTo>
                  <a:pt x="2667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6D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4723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6C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1930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6B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9136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6A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6342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69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3547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68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0753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67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80870" y="1643379"/>
            <a:ext cx="26670" cy="1374140"/>
          </a:xfrm>
          <a:custGeom>
            <a:avLst/>
            <a:gdLst/>
            <a:ahLst/>
            <a:cxnLst/>
            <a:rect l="l" t="t" r="r" b="b"/>
            <a:pathLst>
              <a:path w="26669" h="1374139">
                <a:moveTo>
                  <a:pt x="0" y="1374140"/>
                </a:moveTo>
                <a:lnTo>
                  <a:pt x="26670" y="1374140"/>
                </a:lnTo>
                <a:lnTo>
                  <a:pt x="2667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66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5292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66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2498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64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9705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63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6911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62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4117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61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14500" y="1643379"/>
            <a:ext cx="26670" cy="1374140"/>
          </a:xfrm>
          <a:custGeom>
            <a:avLst/>
            <a:gdLst/>
            <a:ahLst/>
            <a:cxnLst/>
            <a:rect l="l" t="t" r="r" b="b"/>
            <a:pathLst>
              <a:path w="26669" h="1374139">
                <a:moveTo>
                  <a:pt x="0" y="1374140"/>
                </a:moveTo>
                <a:lnTo>
                  <a:pt x="26670" y="1374140"/>
                </a:lnTo>
                <a:lnTo>
                  <a:pt x="2667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60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8656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5F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5862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40" y="1374140"/>
                </a:lnTo>
                <a:lnTo>
                  <a:pt x="2794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5E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3067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5D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0273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39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5C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480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40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5B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4686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40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5A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20189" y="1643379"/>
            <a:ext cx="26670" cy="1374140"/>
          </a:xfrm>
          <a:custGeom>
            <a:avLst/>
            <a:gdLst/>
            <a:ahLst/>
            <a:cxnLst/>
            <a:rect l="l" t="t" r="r" b="b"/>
            <a:pathLst>
              <a:path w="26669" h="1374139">
                <a:moveTo>
                  <a:pt x="0" y="1374140"/>
                </a:moveTo>
                <a:lnTo>
                  <a:pt x="26669" y="1374140"/>
                </a:lnTo>
                <a:lnTo>
                  <a:pt x="2666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59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9225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40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58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6431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40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57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3636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40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56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0843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40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55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8048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40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54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5255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40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53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2461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40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52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97939" y="1643379"/>
            <a:ext cx="26670" cy="1374140"/>
          </a:xfrm>
          <a:custGeom>
            <a:avLst/>
            <a:gdLst/>
            <a:ahLst/>
            <a:cxnLst/>
            <a:rect l="l" t="t" r="r" b="b"/>
            <a:pathLst>
              <a:path w="26669" h="1374139">
                <a:moveTo>
                  <a:pt x="0" y="1374140"/>
                </a:moveTo>
                <a:lnTo>
                  <a:pt x="26669" y="1374140"/>
                </a:lnTo>
                <a:lnTo>
                  <a:pt x="2666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51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7000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40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50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4206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40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4F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14119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40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4E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86180" y="1643379"/>
            <a:ext cx="27940" cy="1374140"/>
          </a:xfrm>
          <a:custGeom>
            <a:avLst/>
            <a:gdLst/>
            <a:ahLst/>
            <a:cxnLst/>
            <a:rect l="l" t="t" r="r" b="b"/>
            <a:pathLst>
              <a:path w="27940" h="1374139">
                <a:moveTo>
                  <a:pt x="0" y="1374140"/>
                </a:moveTo>
                <a:lnTo>
                  <a:pt x="27939" y="1374140"/>
                </a:lnTo>
                <a:lnTo>
                  <a:pt x="27939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4D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87450" y="1644650"/>
            <a:ext cx="2468880" cy="1371600"/>
          </a:xfrm>
          <a:custGeom>
            <a:avLst/>
            <a:gdLst/>
            <a:ahLst/>
            <a:cxnLst/>
            <a:rect l="l" t="t" r="r" b="b"/>
            <a:pathLst>
              <a:path w="2468879" h="1371600">
                <a:moveTo>
                  <a:pt x="1234439" y="1371600"/>
                </a:moveTo>
                <a:lnTo>
                  <a:pt x="0" y="1371600"/>
                </a:lnTo>
                <a:lnTo>
                  <a:pt x="0" y="0"/>
                </a:lnTo>
                <a:lnTo>
                  <a:pt x="2468879" y="0"/>
                </a:lnTo>
                <a:lnTo>
                  <a:pt x="2468879" y="1371600"/>
                </a:lnTo>
                <a:lnTo>
                  <a:pt x="1234439" y="137160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2043429" y="1887220"/>
            <a:ext cx="7569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ost</a:t>
            </a:r>
            <a:endParaRPr sz="28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360169" y="2283459"/>
            <a:ext cx="21247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Cl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</a:t>
            </a:r>
            <a:r>
              <a:rPr sz="2800" spc="10" dirty="0">
                <a:solidFill>
                  <a:srgbClr val="F9FC00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f</a:t>
            </a:r>
            <a:r>
              <a:rPr sz="2800" spc="5" dirty="0">
                <a:solidFill>
                  <a:srgbClr val="F9FC00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cat</a:t>
            </a:r>
            <a:r>
              <a:rPr sz="2800" spc="5" dirty="0">
                <a:solidFill>
                  <a:srgbClr val="F9FC00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656329" y="1644650"/>
            <a:ext cx="1736089" cy="1371600"/>
          </a:xfrm>
          <a:custGeom>
            <a:avLst/>
            <a:gdLst/>
            <a:ahLst/>
            <a:cxnLst/>
            <a:rect l="l" t="t" r="r" b="b"/>
            <a:pathLst>
              <a:path w="1736089" h="1371600">
                <a:moveTo>
                  <a:pt x="1736090" y="0"/>
                </a:moveTo>
                <a:lnTo>
                  <a:pt x="0" y="0"/>
                </a:lnTo>
                <a:lnTo>
                  <a:pt x="0" y="1371600"/>
                </a:lnTo>
                <a:lnTo>
                  <a:pt x="1736090" y="1371600"/>
                </a:lnTo>
                <a:lnTo>
                  <a:pt x="173609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56329" y="1644650"/>
            <a:ext cx="1736089" cy="1371600"/>
          </a:xfrm>
          <a:custGeom>
            <a:avLst/>
            <a:gdLst/>
            <a:ahLst/>
            <a:cxnLst/>
            <a:rect l="l" t="t" r="r" b="b"/>
            <a:pathLst>
              <a:path w="1736089" h="1371600">
                <a:moveTo>
                  <a:pt x="868680" y="1371600"/>
                </a:moveTo>
                <a:lnTo>
                  <a:pt x="0" y="1371600"/>
                </a:lnTo>
                <a:lnTo>
                  <a:pt x="0" y="0"/>
                </a:lnTo>
                <a:lnTo>
                  <a:pt x="1736090" y="0"/>
                </a:lnTo>
                <a:lnTo>
                  <a:pt x="1736090" y="1371600"/>
                </a:lnTo>
                <a:lnTo>
                  <a:pt x="868680" y="137160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3919220" y="1689100"/>
            <a:ext cx="1212215" cy="12446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-635" algn="ctr">
              <a:lnSpc>
                <a:spcPts val="3120"/>
              </a:lnSpc>
              <a:spcBef>
                <a:spcPts val="405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Actual  Cost  </a:t>
            </a:r>
            <a:r>
              <a:rPr sz="2800" spc="-10" dirty="0">
                <a:solidFill>
                  <a:srgbClr val="F9FC00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y</a:t>
            </a:r>
            <a:r>
              <a:rPr sz="2800" spc="10" dirty="0">
                <a:solidFill>
                  <a:srgbClr val="F9FC00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tem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392420" y="1644650"/>
            <a:ext cx="1737360" cy="1371600"/>
          </a:xfrm>
          <a:custGeom>
            <a:avLst/>
            <a:gdLst/>
            <a:ahLst/>
            <a:cxnLst/>
            <a:rect l="l" t="t" r="r" b="b"/>
            <a:pathLst>
              <a:path w="1737359" h="1371600">
                <a:moveTo>
                  <a:pt x="1737359" y="0"/>
                </a:moveTo>
                <a:lnTo>
                  <a:pt x="0" y="0"/>
                </a:lnTo>
                <a:lnTo>
                  <a:pt x="0" y="1371600"/>
                </a:lnTo>
                <a:lnTo>
                  <a:pt x="1737359" y="1371600"/>
                </a:lnTo>
                <a:lnTo>
                  <a:pt x="1737359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92420" y="1644650"/>
            <a:ext cx="1737360" cy="1371600"/>
          </a:xfrm>
          <a:custGeom>
            <a:avLst/>
            <a:gdLst/>
            <a:ahLst/>
            <a:cxnLst/>
            <a:rect l="l" t="t" r="r" b="b"/>
            <a:pathLst>
              <a:path w="1737359" h="1371600">
                <a:moveTo>
                  <a:pt x="868679" y="1371600"/>
                </a:moveTo>
                <a:lnTo>
                  <a:pt x="0" y="1371600"/>
                </a:lnTo>
                <a:lnTo>
                  <a:pt x="0" y="0"/>
                </a:lnTo>
                <a:lnTo>
                  <a:pt x="1737359" y="0"/>
                </a:lnTo>
                <a:lnTo>
                  <a:pt x="1737359" y="1371600"/>
                </a:lnTo>
                <a:lnTo>
                  <a:pt x="868679" y="137160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5655309" y="1689100"/>
            <a:ext cx="1212215" cy="12446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065" marR="5080" indent="-635" algn="ctr">
              <a:lnSpc>
                <a:spcPts val="3120"/>
              </a:lnSpc>
              <a:spcBef>
                <a:spcPts val="405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Normal  Cost  </a:t>
            </a:r>
            <a:r>
              <a:rPr sz="2800" spc="-10" dirty="0">
                <a:solidFill>
                  <a:srgbClr val="F9FC00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y</a:t>
            </a:r>
            <a:r>
              <a:rPr sz="2800" spc="10" dirty="0">
                <a:solidFill>
                  <a:srgbClr val="F9FC00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tem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8867140" y="1643379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39">
                <a:moveTo>
                  <a:pt x="0" y="0"/>
                </a:moveTo>
                <a:lnTo>
                  <a:pt x="0" y="1374140"/>
                </a:lnTo>
              </a:path>
            </a:pathLst>
          </a:custGeom>
          <a:ln w="3175">
            <a:solidFill>
              <a:srgbClr val="1616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8544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61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8417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61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8290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61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8163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61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8036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61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7909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717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779509" y="1643379"/>
            <a:ext cx="11430" cy="1374140"/>
          </a:xfrm>
          <a:custGeom>
            <a:avLst/>
            <a:gdLst/>
            <a:ahLst/>
            <a:cxnLst/>
            <a:rect l="l" t="t" r="r" b="b"/>
            <a:pathLst>
              <a:path w="11429" h="1374139">
                <a:moveTo>
                  <a:pt x="0" y="1374140"/>
                </a:moveTo>
                <a:lnTo>
                  <a:pt x="11430" y="1374140"/>
                </a:lnTo>
                <a:lnTo>
                  <a:pt x="1143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71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76680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717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75410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71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74140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71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72870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81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71600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818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70330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81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9060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81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7790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818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6520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91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65250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919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63980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919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628380" y="1643379"/>
            <a:ext cx="11430" cy="1374140"/>
          </a:xfrm>
          <a:custGeom>
            <a:avLst/>
            <a:gdLst/>
            <a:ahLst/>
            <a:cxnLst/>
            <a:rect l="l" t="t" r="r" b="b"/>
            <a:pathLst>
              <a:path w="11429" h="1374139">
                <a:moveTo>
                  <a:pt x="0" y="1374140"/>
                </a:moveTo>
                <a:lnTo>
                  <a:pt x="11430" y="1374140"/>
                </a:lnTo>
                <a:lnTo>
                  <a:pt x="1143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919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61568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919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60298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A1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9028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A1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7758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A1A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6488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A1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5218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A1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3948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B1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52678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B1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1408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B1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0138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B1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48868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B1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47598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C1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64550" y="1643379"/>
            <a:ext cx="11430" cy="1374140"/>
          </a:xfrm>
          <a:custGeom>
            <a:avLst/>
            <a:gdLst/>
            <a:ahLst/>
            <a:cxnLst/>
            <a:rect l="l" t="t" r="r" b="b"/>
            <a:pathLst>
              <a:path w="11429" h="1374139">
                <a:moveTo>
                  <a:pt x="0" y="1374140"/>
                </a:moveTo>
                <a:lnTo>
                  <a:pt x="11430" y="1374140"/>
                </a:lnTo>
                <a:lnTo>
                  <a:pt x="1143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C1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45185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C1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43915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C1C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42645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C1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41375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D1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40105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D1D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38835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D1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37565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D1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36295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D1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35025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E1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33755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E1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32485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E1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31215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E1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300719" y="1643379"/>
            <a:ext cx="11430" cy="1374140"/>
          </a:xfrm>
          <a:custGeom>
            <a:avLst/>
            <a:gdLst/>
            <a:ahLst/>
            <a:cxnLst/>
            <a:rect l="l" t="t" r="r" b="b"/>
            <a:pathLst>
              <a:path w="11429" h="1374139">
                <a:moveTo>
                  <a:pt x="0" y="1374140"/>
                </a:moveTo>
                <a:lnTo>
                  <a:pt x="11430" y="1374140"/>
                </a:lnTo>
                <a:lnTo>
                  <a:pt x="1143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E1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8801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F1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27531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F1F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26261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F1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24991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F1F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23721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1F1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22451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02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21181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02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19911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02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18641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02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17371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02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16101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12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149590" y="1643379"/>
            <a:ext cx="11430" cy="1374140"/>
          </a:xfrm>
          <a:custGeom>
            <a:avLst/>
            <a:gdLst/>
            <a:ahLst/>
            <a:cxnLst/>
            <a:rect l="l" t="t" r="r" b="b"/>
            <a:pathLst>
              <a:path w="11429" h="1374139">
                <a:moveTo>
                  <a:pt x="0" y="1374140"/>
                </a:moveTo>
                <a:lnTo>
                  <a:pt x="11430" y="1374140"/>
                </a:lnTo>
                <a:lnTo>
                  <a:pt x="1143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12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13689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12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12419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12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11149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121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09879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222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08609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222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07339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22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06069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22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04799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22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03529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32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02259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323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00989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32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99719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323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985759" y="1643379"/>
            <a:ext cx="11430" cy="1374140"/>
          </a:xfrm>
          <a:custGeom>
            <a:avLst/>
            <a:gdLst/>
            <a:ahLst/>
            <a:cxnLst/>
            <a:rect l="l" t="t" r="r" b="b"/>
            <a:pathLst>
              <a:path w="11429" h="1374139">
                <a:moveTo>
                  <a:pt x="0" y="1374140"/>
                </a:moveTo>
                <a:lnTo>
                  <a:pt x="11430" y="1374140"/>
                </a:lnTo>
                <a:lnTo>
                  <a:pt x="1143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32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97305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42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96035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424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94765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424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93495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42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92225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424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90955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52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89685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52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88415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52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87145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52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85875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525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84605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62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83335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62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821930" y="1643379"/>
            <a:ext cx="11430" cy="1374140"/>
          </a:xfrm>
          <a:custGeom>
            <a:avLst/>
            <a:gdLst/>
            <a:ahLst/>
            <a:cxnLst/>
            <a:rect l="l" t="t" r="r" b="b"/>
            <a:pathLst>
              <a:path w="11429" h="1374139">
                <a:moveTo>
                  <a:pt x="0" y="1374140"/>
                </a:moveTo>
                <a:lnTo>
                  <a:pt x="11430" y="1374140"/>
                </a:lnTo>
                <a:lnTo>
                  <a:pt x="1143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626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80923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62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79653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62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78383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72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77113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72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75843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72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74573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72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73303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72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72033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82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70763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82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9493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82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8223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82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6953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82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8100" y="1643379"/>
            <a:ext cx="11430" cy="1374140"/>
          </a:xfrm>
          <a:custGeom>
            <a:avLst/>
            <a:gdLst/>
            <a:ahLst/>
            <a:cxnLst/>
            <a:rect l="l" t="t" r="r" b="b"/>
            <a:pathLst>
              <a:path w="11429" h="1374139">
                <a:moveTo>
                  <a:pt x="0" y="1374140"/>
                </a:moveTo>
                <a:lnTo>
                  <a:pt x="11430" y="1374140"/>
                </a:lnTo>
                <a:lnTo>
                  <a:pt x="1143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92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4540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92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3270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92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2000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92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0730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929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59460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A2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58190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A2A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56920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A2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55650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A2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54380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A2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53110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B2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51840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B2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506969" y="1643379"/>
            <a:ext cx="11430" cy="1374140"/>
          </a:xfrm>
          <a:custGeom>
            <a:avLst/>
            <a:gdLst/>
            <a:ahLst/>
            <a:cxnLst/>
            <a:rect l="l" t="t" r="r" b="b"/>
            <a:pathLst>
              <a:path w="11429" h="1374139">
                <a:moveTo>
                  <a:pt x="0" y="1374140"/>
                </a:moveTo>
                <a:lnTo>
                  <a:pt x="11430" y="1374140"/>
                </a:lnTo>
                <a:lnTo>
                  <a:pt x="1143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B2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49426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B2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48156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B2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46886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C2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45616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C2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44346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C2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43076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C2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41806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C2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40536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D2D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39266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D2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37996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D2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36726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D2D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35456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D2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343140" y="1643379"/>
            <a:ext cx="11430" cy="1374140"/>
          </a:xfrm>
          <a:custGeom>
            <a:avLst/>
            <a:gdLst/>
            <a:ahLst/>
            <a:cxnLst/>
            <a:rect l="l" t="t" r="r" b="b"/>
            <a:pathLst>
              <a:path w="11429" h="1374139">
                <a:moveTo>
                  <a:pt x="0" y="1374140"/>
                </a:moveTo>
                <a:lnTo>
                  <a:pt x="11430" y="1374140"/>
                </a:lnTo>
                <a:lnTo>
                  <a:pt x="1143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E2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3304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E2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3177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E2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3050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E2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2923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E2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2796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F2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2669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F2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2542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F2F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2415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F2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2288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2F2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2161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303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2034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303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190740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303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179309" y="1643379"/>
            <a:ext cx="11430" cy="1374140"/>
          </a:xfrm>
          <a:custGeom>
            <a:avLst/>
            <a:gdLst/>
            <a:ahLst/>
            <a:cxnLst/>
            <a:rect l="l" t="t" r="r" b="b"/>
            <a:pathLst>
              <a:path w="11429" h="1374139">
                <a:moveTo>
                  <a:pt x="0" y="1374140"/>
                </a:moveTo>
                <a:lnTo>
                  <a:pt x="11430" y="1374140"/>
                </a:lnTo>
                <a:lnTo>
                  <a:pt x="1143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303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16660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303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15390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313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14120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313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128509" y="1643379"/>
            <a:ext cx="12700" cy="1374140"/>
          </a:xfrm>
          <a:custGeom>
            <a:avLst/>
            <a:gdLst/>
            <a:ahLst/>
            <a:cxnLst/>
            <a:rect l="l" t="t" r="r" b="b"/>
            <a:pathLst>
              <a:path w="12700" h="1374139">
                <a:moveTo>
                  <a:pt x="0" y="1374140"/>
                </a:moveTo>
                <a:lnTo>
                  <a:pt x="12700" y="1374140"/>
                </a:lnTo>
                <a:lnTo>
                  <a:pt x="12700" y="0"/>
                </a:lnTo>
                <a:lnTo>
                  <a:pt x="0" y="0"/>
                </a:lnTo>
                <a:lnTo>
                  <a:pt x="0" y="1374140"/>
                </a:lnTo>
                <a:close/>
              </a:path>
            </a:pathLst>
          </a:custGeom>
          <a:solidFill>
            <a:srgbClr val="3131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129780" y="1644650"/>
            <a:ext cx="1736089" cy="1371600"/>
          </a:xfrm>
          <a:custGeom>
            <a:avLst/>
            <a:gdLst/>
            <a:ahLst/>
            <a:cxnLst/>
            <a:rect l="l" t="t" r="r" b="b"/>
            <a:pathLst>
              <a:path w="1736090" h="1371600">
                <a:moveTo>
                  <a:pt x="867410" y="1371600"/>
                </a:moveTo>
                <a:lnTo>
                  <a:pt x="0" y="1371600"/>
                </a:lnTo>
                <a:lnTo>
                  <a:pt x="0" y="0"/>
                </a:lnTo>
                <a:lnTo>
                  <a:pt x="1736090" y="0"/>
                </a:lnTo>
                <a:lnTo>
                  <a:pt x="1736090" y="1371600"/>
                </a:lnTo>
                <a:lnTo>
                  <a:pt x="867410" y="137160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 txBox="1"/>
          <p:nvPr/>
        </p:nvSpPr>
        <p:spPr>
          <a:xfrm>
            <a:off x="7263130" y="1689100"/>
            <a:ext cx="14706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Standard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7620000" y="2085340"/>
            <a:ext cx="7569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F9FC00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o</a:t>
            </a:r>
            <a:r>
              <a:rPr sz="2800" spc="10" dirty="0">
                <a:solidFill>
                  <a:srgbClr val="F9FC00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7392669" y="2481579"/>
            <a:ext cx="12122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9FC00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y</a:t>
            </a:r>
            <a:r>
              <a:rPr sz="2800" spc="10" dirty="0">
                <a:solidFill>
                  <a:srgbClr val="F9FC00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tem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3629659" y="3014979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70" h="1007110">
                <a:moveTo>
                  <a:pt x="0" y="1007110"/>
                </a:moveTo>
                <a:lnTo>
                  <a:pt x="26669" y="1007110"/>
                </a:lnTo>
                <a:lnTo>
                  <a:pt x="2666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60172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57377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A3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54584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A2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51790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A1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48995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463290" y="3014979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70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F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43535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E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40740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D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37947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C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35152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B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32359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A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29565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9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268979" y="3014979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70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9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24103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7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21310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6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18516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5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15722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4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12927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3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10133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2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074670" y="3014979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1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04672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0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01878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F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99085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E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96291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D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93497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C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90702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B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87908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A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852420" y="3014979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9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82447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79653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7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76860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6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74066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5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71272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4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686050" y="3014979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3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65811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2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63017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1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60222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0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57428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F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54635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E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51841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D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491739" y="3014979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C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46380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B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43586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A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40792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9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37997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8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35203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7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32410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6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297429" y="3014979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5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26948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4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24155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3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21361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2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18567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1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15772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0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12978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F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10185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E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075179" y="3014979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D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04723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C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01930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B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99136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A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96342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9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93547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8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90753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7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880870" y="3014979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6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85292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6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82498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4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79705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3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76911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2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74117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1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714500" y="3014979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0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68656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F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65862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E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63067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D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60273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C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57480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B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54686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A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520189" y="3014979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69" y="1007110"/>
                </a:lnTo>
                <a:lnTo>
                  <a:pt x="2666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9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49225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8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46431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7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43636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6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40843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5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38048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4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35255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3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32461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2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297939" y="3014979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69" y="1007110"/>
                </a:lnTo>
                <a:lnTo>
                  <a:pt x="2666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1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27000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0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24206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4F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214119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4E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186180" y="3014979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4D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187450" y="3016250"/>
            <a:ext cx="2468880" cy="1004569"/>
          </a:xfrm>
          <a:custGeom>
            <a:avLst/>
            <a:gdLst/>
            <a:ahLst/>
            <a:cxnLst/>
            <a:rect l="l" t="t" r="r" b="b"/>
            <a:pathLst>
              <a:path w="2468879" h="1004570">
                <a:moveTo>
                  <a:pt x="1234439" y="1004569"/>
                </a:moveTo>
                <a:lnTo>
                  <a:pt x="0" y="1004569"/>
                </a:lnTo>
                <a:lnTo>
                  <a:pt x="0" y="0"/>
                </a:lnTo>
                <a:lnTo>
                  <a:pt x="2468879" y="0"/>
                </a:lnTo>
                <a:lnTo>
                  <a:pt x="2468879" y="1004569"/>
                </a:lnTo>
                <a:lnTo>
                  <a:pt x="1234439" y="1004569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 txBox="1"/>
          <p:nvPr/>
        </p:nvSpPr>
        <p:spPr>
          <a:xfrm>
            <a:off x="1944370" y="3074670"/>
            <a:ext cx="9550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Direct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1776729" y="3470909"/>
            <a:ext cx="12909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Material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3629659" y="4019550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70" h="1007110">
                <a:moveTo>
                  <a:pt x="0" y="1007110"/>
                </a:moveTo>
                <a:lnTo>
                  <a:pt x="26669" y="1007110"/>
                </a:lnTo>
                <a:lnTo>
                  <a:pt x="2666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60172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57377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A3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54584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A2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51790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A1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48995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463290" y="4019550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70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F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43535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E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40740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D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37947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C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35152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B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32359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A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29565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9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268979" y="4019550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70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9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24103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7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21310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6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8516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5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15722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4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12927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3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10133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2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074670" y="4019550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1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04672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90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01878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F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99085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E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96291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D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93497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C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90702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B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87908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A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852420" y="4019550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9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82447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79653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7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76860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6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74066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5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71272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4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68477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3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658110" y="4019550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2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63017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1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60222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80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57428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F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54635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E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51841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D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49047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C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46252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B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435860" y="4019550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A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40792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9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37997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8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35203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7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32410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6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29616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5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26822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4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241550" y="4019550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3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21361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2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18567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1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15772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70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12978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F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10185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E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07391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D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04597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C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019300" y="4019550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B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99136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A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96342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9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93547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8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90753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7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880870" y="4019550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6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851660" y="4019550"/>
            <a:ext cx="29209" cy="1007110"/>
          </a:xfrm>
          <a:custGeom>
            <a:avLst/>
            <a:gdLst/>
            <a:ahLst/>
            <a:cxnLst/>
            <a:rect l="l" t="t" r="r" b="b"/>
            <a:pathLst>
              <a:path w="29210" h="1007110">
                <a:moveTo>
                  <a:pt x="0" y="1007110"/>
                </a:moveTo>
                <a:lnTo>
                  <a:pt x="29209" y="1007110"/>
                </a:lnTo>
                <a:lnTo>
                  <a:pt x="2920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6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824989" y="4019550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4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79705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3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76911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2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74117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1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71322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60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68528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40" y="1007110"/>
                </a:lnTo>
                <a:lnTo>
                  <a:pt x="2794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F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658620" y="4019550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E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63067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D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60273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39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C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57480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B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54686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A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51891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9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49098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8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464310" y="4019550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7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43636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6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40843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5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38048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4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35255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3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32461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2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29666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1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26873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50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242060" y="4019550"/>
            <a:ext cx="26670" cy="1007110"/>
          </a:xfrm>
          <a:custGeom>
            <a:avLst/>
            <a:gdLst/>
            <a:ahLst/>
            <a:cxnLst/>
            <a:rect l="l" t="t" r="r" b="b"/>
            <a:pathLst>
              <a:path w="26669" h="1007110">
                <a:moveTo>
                  <a:pt x="0" y="1007110"/>
                </a:moveTo>
                <a:lnTo>
                  <a:pt x="26670" y="1007110"/>
                </a:lnTo>
                <a:lnTo>
                  <a:pt x="2667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4F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214119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4E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186180" y="4019550"/>
            <a:ext cx="27940" cy="1007110"/>
          </a:xfrm>
          <a:custGeom>
            <a:avLst/>
            <a:gdLst/>
            <a:ahLst/>
            <a:cxnLst/>
            <a:rect l="l" t="t" r="r" b="b"/>
            <a:pathLst>
              <a:path w="27940" h="1007110">
                <a:moveTo>
                  <a:pt x="0" y="1007110"/>
                </a:moveTo>
                <a:lnTo>
                  <a:pt x="27939" y="1007110"/>
                </a:lnTo>
                <a:lnTo>
                  <a:pt x="27939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4D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187450" y="4020820"/>
            <a:ext cx="2468880" cy="1004569"/>
          </a:xfrm>
          <a:custGeom>
            <a:avLst/>
            <a:gdLst/>
            <a:ahLst/>
            <a:cxnLst/>
            <a:rect l="l" t="t" r="r" b="b"/>
            <a:pathLst>
              <a:path w="2468879" h="1004570">
                <a:moveTo>
                  <a:pt x="1234439" y="1004569"/>
                </a:moveTo>
                <a:lnTo>
                  <a:pt x="0" y="1004569"/>
                </a:lnTo>
                <a:lnTo>
                  <a:pt x="0" y="0"/>
                </a:lnTo>
                <a:lnTo>
                  <a:pt x="2468879" y="0"/>
                </a:lnTo>
                <a:lnTo>
                  <a:pt x="2468879" y="1004569"/>
                </a:lnTo>
                <a:lnTo>
                  <a:pt x="1234439" y="1004569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 txBox="1"/>
          <p:nvPr/>
        </p:nvSpPr>
        <p:spPr>
          <a:xfrm>
            <a:off x="1944370" y="4080509"/>
            <a:ext cx="955040" cy="848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1590" marR="5080" indent="-8890">
              <a:lnSpc>
                <a:spcPts val="3120"/>
              </a:lnSpc>
              <a:spcBef>
                <a:spcPts val="400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Di</a:t>
            </a:r>
            <a:r>
              <a:rPr sz="2800" spc="5" dirty="0">
                <a:solidFill>
                  <a:srgbClr val="F9FC00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ect  Labor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3629659" y="5025390"/>
            <a:ext cx="26670" cy="1008380"/>
          </a:xfrm>
          <a:custGeom>
            <a:avLst/>
            <a:gdLst/>
            <a:ahLst/>
            <a:cxnLst/>
            <a:rect l="l" t="t" r="r" b="b"/>
            <a:pathLst>
              <a:path w="26670" h="1008379">
                <a:moveTo>
                  <a:pt x="0" y="1008380"/>
                </a:moveTo>
                <a:lnTo>
                  <a:pt x="26669" y="1008380"/>
                </a:lnTo>
                <a:lnTo>
                  <a:pt x="2666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60172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57377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A3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54584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A2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51790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A1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48995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463290" y="5025390"/>
            <a:ext cx="26670" cy="1008380"/>
          </a:xfrm>
          <a:custGeom>
            <a:avLst/>
            <a:gdLst/>
            <a:ahLst/>
            <a:cxnLst/>
            <a:rect l="l" t="t" r="r" b="b"/>
            <a:pathLst>
              <a:path w="26670" h="1008379">
                <a:moveTo>
                  <a:pt x="0" y="1008380"/>
                </a:moveTo>
                <a:lnTo>
                  <a:pt x="26670" y="1008380"/>
                </a:lnTo>
                <a:lnTo>
                  <a:pt x="2667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9F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43535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9E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40740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9D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37947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9C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35152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9B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32359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9A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29565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99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268979" y="5025390"/>
            <a:ext cx="26670" cy="1008380"/>
          </a:xfrm>
          <a:custGeom>
            <a:avLst/>
            <a:gdLst/>
            <a:ahLst/>
            <a:cxnLst/>
            <a:rect l="l" t="t" r="r" b="b"/>
            <a:pathLst>
              <a:path w="26670" h="1008379">
                <a:moveTo>
                  <a:pt x="0" y="1008380"/>
                </a:moveTo>
                <a:lnTo>
                  <a:pt x="26670" y="1008380"/>
                </a:lnTo>
                <a:lnTo>
                  <a:pt x="2667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99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24103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97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21310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96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18516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95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15722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94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12927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93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10133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92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074670" y="5025390"/>
            <a:ext cx="26670" cy="1008380"/>
          </a:xfrm>
          <a:custGeom>
            <a:avLst/>
            <a:gdLst/>
            <a:ahLst/>
            <a:cxnLst/>
            <a:rect l="l" t="t" r="r" b="b"/>
            <a:pathLst>
              <a:path w="26669" h="1008379">
                <a:moveTo>
                  <a:pt x="0" y="1008380"/>
                </a:moveTo>
                <a:lnTo>
                  <a:pt x="26670" y="1008380"/>
                </a:lnTo>
                <a:lnTo>
                  <a:pt x="2667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91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04672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90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01878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8F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99085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8E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96291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8D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93497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8C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90702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8B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87908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8A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852420" y="5025390"/>
            <a:ext cx="26670" cy="1008380"/>
          </a:xfrm>
          <a:custGeom>
            <a:avLst/>
            <a:gdLst/>
            <a:ahLst/>
            <a:cxnLst/>
            <a:rect l="l" t="t" r="r" b="b"/>
            <a:pathLst>
              <a:path w="26669" h="1008379">
                <a:moveTo>
                  <a:pt x="0" y="1008380"/>
                </a:moveTo>
                <a:lnTo>
                  <a:pt x="26670" y="1008380"/>
                </a:lnTo>
                <a:lnTo>
                  <a:pt x="2667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89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82447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88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79653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87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76860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86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74066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85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71272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84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68477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83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658110" y="5025390"/>
            <a:ext cx="26670" cy="1008380"/>
          </a:xfrm>
          <a:custGeom>
            <a:avLst/>
            <a:gdLst/>
            <a:ahLst/>
            <a:cxnLst/>
            <a:rect l="l" t="t" r="r" b="b"/>
            <a:pathLst>
              <a:path w="26669" h="1008379">
                <a:moveTo>
                  <a:pt x="0" y="1008380"/>
                </a:moveTo>
                <a:lnTo>
                  <a:pt x="26670" y="1008380"/>
                </a:lnTo>
                <a:lnTo>
                  <a:pt x="2667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82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63017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81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60222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80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57428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7F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54635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7E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51841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7D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49047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7C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46252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7B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435860" y="5025390"/>
            <a:ext cx="26670" cy="1008380"/>
          </a:xfrm>
          <a:custGeom>
            <a:avLst/>
            <a:gdLst/>
            <a:ahLst/>
            <a:cxnLst/>
            <a:rect l="l" t="t" r="r" b="b"/>
            <a:pathLst>
              <a:path w="26669" h="1008379">
                <a:moveTo>
                  <a:pt x="0" y="1008380"/>
                </a:moveTo>
                <a:lnTo>
                  <a:pt x="26670" y="1008380"/>
                </a:lnTo>
                <a:lnTo>
                  <a:pt x="2667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7A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40792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79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37997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78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35203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77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32410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76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29616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75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26822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74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241550" y="5025390"/>
            <a:ext cx="26670" cy="1008380"/>
          </a:xfrm>
          <a:custGeom>
            <a:avLst/>
            <a:gdLst/>
            <a:ahLst/>
            <a:cxnLst/>
            <a:rect l="l" t="t" r="r" b="b"/>
            <a:pathLst>
              <a:path w="26669" h="1008379">
                <a:moveTo>
                  <a:pt x="0" y="1008380"/>
                </a:moveTo>
                <a:lnTo>
                  <a:pt x="26670" y="1008380"/>
                </a:lnTo>
                <a:lnTo>
                  <a:pt x="2667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73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21361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72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18567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71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15772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70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12978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6F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10185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6E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07391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6D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04597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6C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019300" y="5025390"/>
            <a:ext cx="26670" cy="1008380"/>
          </a:xfrm>
          <a:custGeom>
            <a:avLst/>
            <a:gdLst/>
            <a:ahLst/>
            <a:cxnLst/>
            <a:rect l="l" t="t" r="r" b="b"/>
            <a:pathLst>
              <a:path w="26669" h="1008379">
                <a:moveTo>
                  <a:pt x="0" y="1008380"/>
                </a:moveTo>
                <a:lnTo>
                  <a:pt x="26670" y="1008380"/>
                </a:lnTo>
                <a:lnTo>
                  <a:pt x="2667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6B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99136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6A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96342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69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93547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68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90753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67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880870" y="5025390"/>
            <a:ext cx="26670" cy="1008380"/>
          </a:xfrm>
          <a:custGeom>
            <a:avLst/>
            <a:gdLst/>
            <a:ahLst/>
            <a:cxnLst/>
            <a:rect l="l" t="t" r="r" b="b"/>
            <a:pathLst>
              <a:path w="26669" h="1008379">
                <a:moveTo>
                  <a:pt x="0" y="1008380"/>
                </a:moveTo>
                <a:lnTo>
                  <a:pt x="26670" y="1008380"/>
                </a:lnTo>
                <a:lnTo>
                  <a:pt x="2667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66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851660" y="5025390"/>
            <a:ext cx="29209" cy="1008380"/>
          </a:xfrm>
          <a:custGeom>
            <a:avLst/>
            <a:gdLst/>
            <a:ahLst/>
            <a:cxnLst/>
            <a:rect l="l" t="t" r="r" b="b"/>
            <a:pathLst>
              <a:path w="29210" h="1008379">
                <a:moveTo>
                  <a:pt x="0" y="1008380"/>
                </a:moveTo>
                <a:lnTo>
                  <a:pt x="29209" y="1008380"/>
                </a:lnTo>
                <a:lnTo>
                  <a:pt x="2920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66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824989" y="5025390"/>
            <a:ext cx="26670" cy="1008380"/>
          </a:xfrm>
          <a:custGeom>
            <a:avLst/>
            <a:gdLst/>
            <a:ahLst/>
            <a:cxnLst/>
            <a:rect l="l" t="t" r="r" b="b"/>
            <a:pathLst>
              <a:path w="26669" h="1008379">
                <a:moveTo>
                  <a:pt x="0" y="1008380"/>
                </a:moveTo>
                <a:lnTo>
                  <a:pt x="26670" y="1008380"/>
                </a:lnTo>
                <a:lnTo>
                  <a:pt x="2667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64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79705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63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76911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62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74117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61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71322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60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68528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40" y="1008380"/>
                </a:lnTo>
                <a:lnTo>
                  <a:pt x="2794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5F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658620" y="5025390"/>
            <a:ext cx="26670" cy="1008380"/>
          </a:xfrm>
          <a:custGeom>
            <a:avLst/>
            <a:gdLst/>
            <a:ahLst/>
            <a:cxnLst/>
            <a:rect l="l" t="t" r="r" b="b"/>
            <a:pathLst>
              <a:path w="26669" h="1008379">
                <a:moveTo>
                  <a:pt x="0" y="1008380"/>
                </a:moveTo>
                <a:lnTo>
                  <a:pt x="26670" y="1008380"/>
                </a:lnTo>
                <a:lnTo>
                  <a:pt x="2667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5E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63067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5D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60273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39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5C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57480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40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5B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54686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40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5A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51891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40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59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49098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40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58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464310" y="5025390"/>
            <a:ext cx="26670" cy="1008380"/>
          </a:xfrm>
          <a:custGeom>
            <a:avLst/>
            <a:gdLst/>
            <a:ahLst/>
            <a:cxnLst/>
            <a:rect l="l" t="t" r="r" b="b"/>
            <a:pathLst>
              <a:path w="26669" h="1008379">
                <a:moveTo>
                  <a:pt x="0" y="1008380"/>
                </a:moveTo>
                <a:lnTo>
                  <a:pt x="26670" y="1008380"/>
                </a:lnTo>
                <a:lnTo>
                  <a:pt x="2667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57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43636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40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56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40843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40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55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38048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40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54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35255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40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53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32461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40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52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29666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40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51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26873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40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50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242060" y="5025390"/>
            <a:ext cx="26670" cy="1008380"/>
          </a:xfrm>
          <a:custGeom>
            <a:avLst/>
            <a:gdLst/>
            <a:ahLst/>
            <a:cxnLst/>
            <a:rect l="l" t="t" r="r" b="b"/>
            <a:pathLst>
              <a:path w="26669" h="1008379">
                <a:moveTo>
                  <a:pt x="0" y="1008380"/>
                </a:moveTo>
                <a:lnTo>
                  <a:pt x="26670" y="1008380"/>
                </a:lnTo>
                <a:lnTo>
                  <a:pt x="2667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4F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214119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40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4E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186180" y="5025390"/>
            <a:ext cx="27940" cy="1008380"/>
          </a:xfrm>
          <a:custGeom>
            <a:avLst/>
            <a:gdLst/>
            <a:ahLst/>
            <a:cxnLst/>
            <a:rect l="l" t="t" r="r" b="b"/>
            <a:pathLst>
              <a:path w="27940" h="1008379">
                <a:moveTo>
                  <a:pt x="0" y="1008380"/>
                </a:moveTo>
                <a:lnTo>
                  <a:pt x="27939" y="1008380"/>
                </a:lnTo>
                <a:lnTo>
                  <a:pt x="27939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4D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187450" y="5027929"/>
            <a:ext cx="2468880" cy="1004569"/>
          </a:xfrm>
          <a:custGeom>
            <a:avLst/>
            <a:gdLst/>
            <a:ahLst/>
            <a:cxnLst/>
            <a:rect l="l" t="t" r="r" b="b"/>
            <a:pathLst>
              <a:path w="2468879" h="1004570">
                <a:moveTo>
                  <a:pt x="1234439" y="1004570"/>
                </a:moveTo>
                <a:lnTo>
                  <a:pt x="0" y="1004570"/>
                </a:lnTo>
                <a:lnTo>
                  <a:pt x="0" y="0"/>
                </a:lnTo>
                <a:lnTo>
                  <a:pt x="2468879" y="0"/>
                </a:lnTo>
                <a:lnTo>
                  <a:pt x="2468879" y="1004570"/>
                </a:lnTo>
                <a:lnTo>
                  <a:pt x="1234439" y="100457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 txBox="1"/>
          <p:nvPr/>
        </p:nvSpPr>
        <p:spPr>
          <a:xfrm>
            <a:off x="1280160" y="5086350"/>
            <a:ext cx="2283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anufa</a:t>
            </a:r>
            <a:r>
              <a:rPr sz="2800" spc="10" dirty="0">
                <a:solidFill>
                  <a:srgbClr val="F9FC00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tu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r</a:t>
            </a:r>
            <a:r>
              <a:rPr sz="2800" spc="5" dirty="0">
                <a:solidFill>
                  <a:srgbClr val="F9FC00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518" name="object 518"/>
          <p:cNvSpPr txBox="1"/>
          <p:nvPr/>
        </p:nvSpPr>
        <p:spPr>
          <a:xfrm>
            <a:off x="1628139" y="5482590"/>
            <a:ext cx="15887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Overhead</a:t>
            </a:r>
            <a:endParaRPr sz="2800">
              <a:latin typeface="Arial"/>
              <a:cs typeface="Arial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3656329" y="3016250"/>
            <a:ext cx="1736089" cy="1004569"/>
          </a:xfrm>
          <a:custGeom>
            <a:avLst/>
            <a:gdLst/>
            <a:ahLst/>
            <a:cxnLst/>
            <a:rect l="l" t="t" r="r" b="b"/>
            <a:pathLst>
              <a:path w="1736089" h="1004570">
                <a:moveTo>
                  <a:pt x="1736090" y="0"/>
                </a:moveTo>
                <a:lnTo>
                  <a:pt x="0" y="0"/>
                </a:lnTo>
                <a:lnTo>
                  <a:pt x="0" y="1004569"/>
                </a:lnTo>
                <a:lnTo>
                  <a:pt x="1736090" y="1004569"/>
                </a:lnTo>
                <a:lnTo>
                  <a:pt x="173609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656329" y="3016250"/>
            <a:ext cx="1736089" cy="1004569"/>
          </a:xfrm>
          <a:custGeom>
            <a:avLst/>
            <a:gdLst/>
            <a:ahLst/>
            <a:cxnLst/>
            <a:rect l="l" t="t" r="r" b="b"/>
            <a:pathLst>
              <a:path w="1736089" h="1004570">
                <a:moveTo>
                  <a:pt x="868680" y="1004569"/>
                </a:moveTo>
                <a:lnTo>
                  <a:pt x="0" y="1004569"/>
                </a:lnTo>
                <a:lnTo>
                  <a:pt x="0" y="0"/>
                </a:lnTo>
                <a:lnTo>
                  <a:pt x="1736090" y="0"/>
                </a:lnTo>
                <a:lnTo>
                  <a:pt x="1736090" y="1004569"/>
                </a:lnTo>
                <a:lnTo>
                  <a:pt x="868680" y="1004569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 txBox="1"/>
          <p:nvPr/>
        </p:nvSpPr>
        <p:spPr>
          <a:xfrm>
            <a:off x="4018279" y="3274059"/>
            <a:ext cx="101409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9FC00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ctual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3656329" y="4020820"/>
            <a:ext cx="1736089" cy="1004569"/>
          </a:xfrm>
          <a:custGeom>
            <a:avLst/>
            <a:gdLst/>
            <a:ahLst/>
            <a:cxnLst/>
            <a:rect l="l" t="t" r="r" b="b"/>
            <a:pathLst>
              <a:path w="1736089" h="1004570">
                <a:moveTo>
                  <a:pt x="1736090" y="0"/>
                </a:moveTo>
                <a:lnTo>
                  <a:pt x="0" y="0"/>
                </a:lnTo>
                <a:lnTo>
                  <a:pt x="0" y="1004569"/>
                </a:lnTo>
                <a:lnTo>
                  <a:pt x="1736090" y="1004569"/>
                </a:lnTo>
                <a:lnTo>
                  <a:pt x="173609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656329" y="4020820"/>
            <a:ext cx="1736089" cy="1004569"/>
          </a:xfrm>
          <a:custGeom>
            <a:avLst/>
            <a:gdLst/>
            <a:ahLst/>
            <a:cxnLst/>
            <a:rect l="l" t="t" r="r" b="b"/>
            <a:pathLst>
              <a:path w="1736089" h="1004570">
                <a:moveTo>
                  <a:pt x="868680" y="1004569"/>
                </a:moveTo>
                <a:lnTo>
                  <a:pt x="0" y="1004569"/>
                </a:lnTo>
                <a:lnTo>
                  <a:pt x="0" y="0"/>
                </a:lnTo>
                <a:lnTo>
                  <a:pt x="1736090" y="0"/>
                </a:lnTo>
                <a:lnTo>
                  <a:pt x="1736090" y="1004569"/>
                </a:lnTo>
                <a:lnTo>
                  <a:pt x="868680" y="1004569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 txBox="1"/>
          <p:nvPr/>
        </p:nvSpPr>
        <p:spPr>
          <a:xfrm>
            <a:off x="4018279" y="4278629"/>
            <a:ext cx="101409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9FC00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ctual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3656329" y="5027929"/>
            <a:ext cx="1736089" cy="1004569"/>
          </a:xfrm>
          <a:custGeom>
            <a:avLst/>
            <a:gdLst/>
            <a:ahLst/>
            <a:cxnLst/>
            <a:rect l="l" t="t" r="r" b="b"/>
            <a:pathLst>
              <a:path w="1736089" h="1004570">
                <a:moveTo>
                  <a:pt x="1736090" y="0"/>
                </a:moveTo>
                <a:lnTo>
                  <a:pt x="0" y="0"/>
                </a:lnTo>
                <a:lnTo>
                  <a:pt x="0" y="1004570"/>
                </a:lnTo>
                <a:lnTo>
                  <a:pt x="1736090" y="1004570"/>
                </a:lnTo>
                <a:lnTo>
                  <a:pt x="173609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656329" y="5027929"/>
            <a:ext cx="1736089" cy="1004569"/>
          </a:xfrm>
          <a:custGeom>
            <a:avLst/>
            <a:gdLst/>
            <a:ahLst/>
            <a:cxnLst/>
            <a:rect l="l" t="t" r="r" b="b"/>
            <a:pathLst>
              <a:path w="1736089" h="1004570">
                <a:moveTo>
                  <a:pt x="868680" y="1004570"/>
                </a:moveTo>
                <a:lnTo>
                  <a:pt x="0" y="1004570"/>
                </a:lnTo>
                <a:lnTo>
                  <a:pt x="0" y="0"/>
                </a:lnTo>
                <a:lnTo>
                  <a:pt x="1736090" y="0"/>
                </a:lnTo>
                <a:lnTo>
                  <a:pt x="1736090" y="1004570"/>
                </a:lnTo>
                <a:lnTo>
                  <a:pt x="868680" y="100457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 txBox="1"/>
          <p:nvPr/>
        </p:nvSpPr>
        <p:spPr>
          <a:xfrm>
            <a:off x="4018279" y="5284470"/>
            <a:ext cx="101409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9FC00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ctual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5392420" y="3016250"/>
            <a:ext cx="1737360" cy="1004569"/>
          </a:xfrm>
          <a:custGeom>
            <a:avLst/>
            <a:gdLst/>
            <a:ahLst/>
            <a:cxnLst/>
            <a:rect l="l" t="t" r="r" b="b"/>
            <a:pathLst>
              <a:path w="1737359" h="1004570">
                <a:moveTo>
                  <a:pt x="1737359" y="0"/>
                </a:moveTo>
                <a:lnTo>
                  <a:pt x="0" y="0"/>
                </a:lnTo>
                <a:lnTo>
                  <a:pt x="0" y="1004569"/>
                </a:lnTo>
                <a:lnTo>
                  <a:pt x="1737359" y="1004569"/>
                </a:lnTo>
                <a:lnTo>
                  <a:pt x="1737359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5392420" y="3016250"/>
            <a:ext cx="1737360" cy="1004569"/>
          </a:xfrm>
          <a:custGeom>
            <a:avLst/>
            <a:gdLst/>
            <a:ahLst/>
            <a:cxnLst/>
            <a:rect l="l" t="t" r="r" b="b"/>
            <a:pathLst>
              <a:path w="1737359" h="1004570">
                <a:moveTo>
                  <a:pt x="868679" y="1004569"/>
                </a:moveTo>
                <a:lnTo>
                  <a:pt x="0" y="1004569"/>
                </a:lnTo>
                <a:lnTo>
                  <a:pt x="0" y="0"/>
                </a:lnTo>
                <a:lnTo>
                  <a:pt x="1737359" y="0"/>
                </a:lnTo>
                <a:lnTo>
                  <a:pt x="1737359" y="1004569"/>
                </a:lnTo>
                <a:lnTo>
                  <a:pt x="868679" y="1004569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 txBox="1"/>
          <p:nvPr/>
        </p:nvSpPr>
        <p:spPr>
          <a:xfrm>
            <a:off x="5754370" y="3274059"/>
            <a:ext cx="101409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solidFill>
                  <a:srgbClr val="F9FC00"/>
                </a:solidFill>
                <a:latin typeface="Arial"/>
                <a:cs typeface="Arial"/>
              </a:rPr>
              <a:t>A</a:t>
            </a:r>
            <a:r>
              <a:rPr sz="2800" spc="10" dirty="0">
                <a:solidFill>
                  <a:srgbClr val="F9FC00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tual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5392420" y="4020820"/>
            <a:ext cx="1737360" cy="1004569"/>
          </a:xfrm>
          <a:custGeom>
            <a:avLst/>
            <a:gdLst/>
            <a:ahLst/>
            <a:cxnLst/>
            <a:rect l="l" t="t" r="r" b="b"/>
            <a:pathLst>
              <a:path w="1737359" h="1004570">
                <a:moveTo>
                  <a:pt x="1737359" y="0"/>
                </a:moveTo>
                <a:lnTo>
                  <a:pt x="0" y="0"/>
                </a:lnTo>
                <a:lnTo>
                  <a:pt x="0" y="1004569"/>
                </a:lnTo>
                <a:lnTo>
                  <a:pt x="1737359" y="1004569"/>
                </a:lnTo>
                <a:lnTo>
                  <a:pt x="1737359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5392420" y="4020820"/>
            <a:ext cx="1737360" cy="1004569"/>
          </a:xfrm>
          <a:custGeom>
            <a:avLst/>
            <a:gdLst/>
            <a:ahLst/>
            <a:cxnLst/>
            <a:rect l="l" t="t" r="r" b="b"/>
            <a:pathLst>
              <a:path w="1737359" h="1004570">
                <a:moveTo>
                  <a:pt x="868679" y="1004569"/>
                </a:moveTo>
                <a:lnTo>
                  <a:pt x="0" y="1004569"/>
                </a:lnTo>
                <a:lnTo>
                  <a:pt x="0" y="0"/>
                </a:lnTo>
                <a:lnTo>
                  <a:pt x="1737359" y="0"/>
                </a:lnTo>
                <a:lnTo>
                  <a:pt x="1737359" y="1004569"/>
                </a:lnTo>
                <a:lnTo>
                  <a:pt x="868679" y="1004569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5392420" y="5027929"/>
            <a:ext cx="1737360" cy="1004569"/>
          </a:xfrm>
          <a:custGeom>
            <a:avLst/>
            <a:gdLst/>
            <a:ahLst/>
            <a:cxnLst/>
            <a:rect l="l" t="t" r="r" b="b"/>
            <a:pathLst>
              <a:path w="1737359" h="1004570">
                <a:moveTo>
                  <a:pt x="1737359" y="0"/>
                </a:moveTo>
                <a:lnTo>
                  <a:pt x="0" y="0"/>
                </a:lnTo>
                <a:lnTo>
                  <a:pt x="0" y="1004570"/>
                </a:lnTo>
                <a:lnTo>
                  <a:pt x="1737359" y="1004570"/>
                </a:lnTo>
                <a:lnTo>
                  <a:pt x="1737359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5392420" y="5027929"/>
            <a:ext cx="1737360" cy="1004569"/>
          </a:xfrm>
          <a:custGeom>
            <a:avLst/>
            <a:gdLst/>
            <a:ahLst/>
            <a:cxnLst/>
            <a:rect l="l" t="t" r="r" b="b"/>
            <a:pathLst>
              <a:path w="1737359" h="1004570">
                <a:moveTo>
                  <a:pt x="868679" y="1004570"/>
                </a:moveTo>
                <a:lnTo>
                  <a:pt x="0" y="1004570"/>
                </a:lnTo>
                <a:lnTo>
                  <a:pt x="0" y="0"/>
                </a:lnTo>
                <a:lnTo>
                  <a:pt x="1737359" y="0"/>
                </a:lnTo>
                <a:lnTo>
                  <a:pt x="1737359" y="1004570"/>
                </a:lnTo>
                <a:lnTo>
                  <a:pt x="868679" y="100457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867140" y="3014979"/>
            <a:ext cx="0" cy="1007110"/>
          </a:xfrm>
          <a:custGeom>
            <a:avLst/>
            <a:gdLst/>
            <a:ahLst/>
            <a:cxnLst/>
            <a:rect l="l" t="t" r="r" b="b"/>
            <a:pathLst>
              <a:path h="1007110">
                <a:moveTo>
                  <a:pt x="0" y="0"/>
                </a:moveTo>
                <a:lnTo>
                  <a:pt x="0" y="1007110"/>
                </a:lnTo>
              </a:path>
            </a:pathLst>
          </a:custGeom>
          <a:ln w="3175">
            <a:solidFill>
              <a:srgbClr val="1616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88544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61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88417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61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88290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61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88163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61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88036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61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87909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717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8779509" y="3014979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71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876680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717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875410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71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874140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71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872870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81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871600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818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870330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81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869060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81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867790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818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866520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91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865250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919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863980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919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8628380" y="3014979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919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861568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919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860298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A1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859028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A1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857758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A1A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856488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A1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855218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A1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853948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B1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852678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B1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851408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B1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850138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B1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848868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B1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847598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C1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8464550" y="3014979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C1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845185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C1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843915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C1C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842645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C1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841375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D1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840105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D1D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838835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D1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837565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D1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836295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D1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835025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E1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833755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E1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832485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E1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831215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E1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8300719" y="3014979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E1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828801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F1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827531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F1F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826261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F1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824991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F1F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823721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F1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822451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02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21181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02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19911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02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18641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02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817371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02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16101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12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149590" y="3014979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12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13689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12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812419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12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11149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121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809879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222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08609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222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07339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22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06069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22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804799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22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03529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32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802259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323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800989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32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99719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323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985759" y="3014979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32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97305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42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96035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424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94765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424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93495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42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92225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424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90955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52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89685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52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88415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52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87145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52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85875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525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84605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62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83335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62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821930" y="3014979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626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80923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62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779653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62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78383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72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77113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72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75843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72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774573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72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773303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72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772033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82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70763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82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769493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82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768223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82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766953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82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658100" y="3014979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92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764540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92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763270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92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62000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92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760730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929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759460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A2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758190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A2A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756920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A2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755650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A2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754380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A2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753110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B2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751840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B2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7506969" y="3014979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B2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749426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B2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748156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B2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746886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C2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745616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C2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744346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C2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743076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C2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741806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C2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40536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D2D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39266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D2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37996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D2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36726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D2D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735456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D2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7343140" y="3014979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E2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73304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E2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73177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E2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73050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E2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72923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E2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72796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F2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72669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F2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72542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F2F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72415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F2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72288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F2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72161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303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72034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303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7190740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303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7179309" y="3014979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303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16660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303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15390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313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714120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313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128509" y="3014979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3131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7129780" y="3016250"/>
            <a:ext cx="1736089" cy="1004569"/>
          </a:xfrm>
          <a:custGeom>
            <a:avLst/>
            <a:gdLst/>
            <a:ahLst/>
            <a:cxnLst/>
            <a:rect l="l" t="t" r="r" b="b"/>
            <a:pathLst>
              <a:path w="1736090" h="1004570">
                <a:moveTo>
                  <a:pt x="867410" y="1004569"/>
                </a:moveTo>
                <a:lnTo>
                  <a:pt x="0" y="1004569"/>
                </a:lnTo>
                <a:lnTo>
                  <a:pt x="0" y="0"/>
                </a:lnTo>
                <a:lnTo>
                  <a:pt x="1736090" y="0"/>
                </a:lnTo>
                <a:lnTo>
                  <a:pt x="1736090" y="1004569"/>
                </a:lnTo>
                <a:lnTo>
                  <a:pt x="867410" y="1004569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 txBox="1"/>
          <p:nvPr/>
        </p:nvSpPr>
        <p:spPr>
          <a:xfrm>
            <a:off x="7194550" y="3274059"/>
            <a:ext cx="16078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Estimated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8867140" y="4019550"/>
            <a:ext cx="0" cy="1007110"/>
          </a:xfrm>
          <a:custGeom>
            <a:avLst/>
            <a:gdLst/>
            <a:ahLst/>
            <a:cxnLst/>
            <a:rect l="l" t="t" r="r" b="b"/>
            <a:pathLst>
              <a:path h="1007110">
                <a:moveTo>
                  <a:pt x="0" y="0"/>
                </a:moveTo>
                <a:lnTo>
                  <a:pt x="0" y="1007110"/>
                </a:lnTo>
              </a:path>
            </a:pathLst>
          </a:custGeom>
          <a:ln w="3175">
            <a:solidFill>
              <a:srgbClr val="1616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88544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61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88417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61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88290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61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88163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61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88036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61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87909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717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87782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71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87655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717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87528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71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8741409" y="4019550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71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872870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81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871600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818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870330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81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869060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81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867790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818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866520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91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865250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919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863980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919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862710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919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861440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919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860170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A1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858900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A1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8577580" y="4019550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A1A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856488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A1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855218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A1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853948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B1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852678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B1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851408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B1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850138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B1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848868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B1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847598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C1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846328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C1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845058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C1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843788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C1C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842518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C1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8413750" y="4019550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D1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840105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D1D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838835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D1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837565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D1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836295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D1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835025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E1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833755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E1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832485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E1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831215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E1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829945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E1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828675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F1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827405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F1F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8262619" y="4019550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F1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824991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F1F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823721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1F1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822451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02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821181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02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819911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02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818641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02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817371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02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816101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12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814831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12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813561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12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812291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12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811021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121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8098790" y="4019550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222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808609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222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807339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22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806069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22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804799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22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803529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32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802259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323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800989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32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799719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323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798449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32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797179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42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795909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424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794639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424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7934959" y="4019550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42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92225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424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790955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52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789685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52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788415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52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787145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52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785875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525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784605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62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783335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62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782065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626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780795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62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779525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62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7783830" y="4019550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72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777113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72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775843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72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774573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72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773303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72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772033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82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770763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82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769493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82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768223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82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766953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82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765683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92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764413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92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763143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92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7620000" y="4019550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92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760730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929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759460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A2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758190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A2A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756920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A2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755650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A2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754380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A2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753110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B2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751840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B2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50570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B2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49300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B2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748030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B2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46760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C2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456169" y="4019550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C2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44346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C2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43076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C2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41806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C2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40536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D2D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39266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D2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37996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D2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36726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D2D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35456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D2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34186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E2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32916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E2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731646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E2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30376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E2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292340" y="4019550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E2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2796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F2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2669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F2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72542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F2F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2415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F2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2288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2F2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2161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303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2034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303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1907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303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1780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303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1653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303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152640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313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141209" y="4019550"/>
            <a:ext cx="11430" cy="1007110"/>
          </a:xfrm>
          <a:custGeom>
            <a:avLst/>
            <a:gdLst/>
            <a:ahLst/>
            <a:cxnLst/>
            <a:rect l="l" t="t" r="r" b="b"/>
            <a:pathLst>
              <a:path w="11429" h="1007110">
                <a:moveTo>
                  <a:pt x="0" y="1007110"/>
                </a:moveTo>
                <a:lnTo>
                  <a:pt x="11430" y="1007110"/>
                </a:lnTo>
                <a:lnTo>
                  <a:pt x="1143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313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128509" y="4019550"/>
            <a:ext cx="12700" cy="1007110"/>
          </a:xfrm>
          <a:custGeom>
            <a:avLst/>
            <a:gdLst/>
            <a:ahLst/>
            <a:cxnLst/>
            <a:rect l="l" t="t" r="r" b="b"/>
            <a:pathLst>
              <a:path w="12700" h="1007110">
                <a:moveTo>
                  <a:pt x="0" y="1007110"/>
                </a:moveTo>
                <a:lnTo>
                  <a:pt x="12700" y="1007110"/>
                </a:lnTo>
                <a:lnTo>
                  <a:pt x="1270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solidFill>
            <a:srgbClr val="3131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129780" y="4020820"/>
            <a:ext cx="1736089" cy="1004569"/>
          </a:xfrm>
          <a:custGeom>
            <a:avLst/>
            <a:gdLst/>
            <a:ahLst/>
            <a:cxnLst/>
            <a:rect l="l" t="t" r="r" b="b"/>
            <a:pathLst>
              <a:path w="1736090" h="1004570">
                <a:moveTo>
                  <a:pt x="867410" y="1004569"/>
                </a:moveTo>
                <a:lnTo>
                  <a:pt x="0" y="1004569"/>
                </a:lnTo>
                <a:lnTo>
                  <a:pt x="0" y="0"/>
                </a:lnTo>
                <a:lnTo>
                  <a:pt x="1736090" y="0"/>
                </a:lnTo>
                <a:lnTo>
                  <a:pt x="1736090" y="1004569"/>
                </a:lnTo>
                <a:lnTo>
                  <a:pt x="867410" y="1004569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8867140" y="5025390"/>
            <a:ext cx="0" cy="1008380"/>
          </a:xfrm>
          <a:custGeom>
            <a:avLst/>
            <a:gdLst/>
            <a:ahLst/>
            <a:cxnLst/>
            <a:rect l="l" t="t" r="r" b="b"/>
            <a:pathLst>
              <a:path h="1008379">
                <a:moveTo>
                  <a:pt x="0" y="0"/>
                </a:moveTo>
                <a:lnTo>
                  <a:pt x="0" y="1008380"/>
                </a:lnTo>
              </a:path>
            </a:pathLst>
          </a:custGeom>
          <a:ln w="3175">
            <a:solidFill>
              <a:srgbClr val="1616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88544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61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88417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61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88290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61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88163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61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88036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61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87909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717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87782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71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87655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717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87528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71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8741409" y="5025390"/>
            <a:ext cx="11430" cy="1008380"/>
          </a:xfrm>
          <a:custGeom>
            <a:avLst/>
            <a:gdLst/>
            <a:ahLst/>
            <a:cxnLst/>
            <a:rect l="l" t="t" r="r" b="b"/>
            <a:pathLst>
              <a:path w="11429" h="1008379">
                <a:moveTo>
                  <a:pt x="0" y="1008380"/>
                </a:moveTo>
                <a:lnTo>
                  <a:pt x="11430" y="1008380"/>
                </a:lnTo>
                <a:lnTo>
                  <a:pt x="1143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71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872870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81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871600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818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870330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81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869060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81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867790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818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866520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91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865250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919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863980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919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862710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919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861440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919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860170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A1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858900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A1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8577580" y="5025390"/>
            <a:ext cx="11430" cy="1008380"/>
          </a:xfrm>
          <a:custGeom>
            <a:avLst/>
            <a:gdLst/>
            <a:ahLst/>
            <a:cxnLst/>
            <a:rect l="l" t="t" r="r" b="b"/>
            <a:pathLst>
              <a:path w="11429" h="1008379">
                <a:moveTo>
                  <a:pt x="0" y="1008380"/>
                </a:moveTo>
                <a:lnTo>
                  <a:pt x="11430" y="1008380"/>
                </a:lnTo>
                <a:lnTo>
                  <a:pt x="1143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A1A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856488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A1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855218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A1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53948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B1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52678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B1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851408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B1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850138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B1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848868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B1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847598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C1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846328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C1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845058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C1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843788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C1C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842518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C1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8413750" y="5025390"/>
            <a:ext cx="11430" cy="1008380"/>
          </a:xfrm>
          <a:custGeom>
            <a:avLst/>
            <a:gdLst/>
            <a:ahLst/>
            <a:cxnLst/>
            <a:rect l="l" t="t" r="r" b="b"/>
            <a:pathLst>
              <a:path w="11429" h="1008379">
                <a:moveTo>
                  <a:pt x="0" y="1008380"/>
                </a:moveTo>
                <a:lnTo>
                  <a:pt x="11430" y="1008380"/>
                </a:lnTo>
                <a:lnTo>
                  <a:pt x="1143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D1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840105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D1D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838835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D1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837565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D1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836295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D1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835025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E1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833755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E1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832485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E1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831215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E1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829945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E1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828675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F1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827405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F1F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8262619" y="5025390"/>
            <a:ext cx="11430" cy="1008380"/>
          </a:xfrm>
          <a:custGeom>
            <a:avLst/>
            <a:gdLst/>
            <a:ahLst/>
            <a:cxnLst/>
            <a:rect l="l" t="t" r="r" b="b"/>
            <a:pathLst>
              <a:path w="11429" h="1008379">
                <a:moveTo>
                  <a:pt x="0" y="1008380"/>
                </a:moveTo>
                <a:lnTo>
                  <a:pt x="11430" y="1008380"/>
                </a:lnTo>
                <a:lnTo>
                  <a:pt x="1143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F1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824991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F1F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823721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1F1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822451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02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821181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02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819911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02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818641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02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817371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02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816101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12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814831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12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813561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12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812291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12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811021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121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8098790" y="5025390"/>
            <a:ext cx="11430" cy="1008380"/>
          </a:xfrm>
          <a:custGeom>
            <a:avLst/>
            <a:gdLst/>
            <a:ahLst/>
            <a:cxnLst/>
            <a:rect l="l" t="t" r="r" b="b"/>
            <a:pathLst>
              <a:path w="11429" h="1008379">
                <a:moveTo>
                  <a:pt x="0" y="1008380"/>
                </a:moveTo>
                <a:lnTo>
                  <a:pt x="11430" y="1008380"/>
                </a:lnTo>
                <a:lnTo>
                  <a:pt x="1143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222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808609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222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807339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222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806069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22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804799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22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803529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32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802259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323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800989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32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799719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323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798449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32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797179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42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795909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424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794639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424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7934959" y="5025390"/>
            <a:ext cx="11430" cy="1008380"/>
          </a:xfrm>
          <a:custGeom>
            <a:avLst/>
            <a:gdLst/>
            <a:ahLst/>
            <a:cxnLst/>
            <a:rect l="l" t="t" r="r" b="b"/>
            <a:pathLst>
              <a:path w="11429" h="1008379">
                <a:moveTo>
                  <a:pt x="0" y="1008380"/>
                </a:moveTo>
                <a:lnTo>
                  <a:pt x="11430" y="1008380"/>
                </a:lnTo>
                <a:lnTo>
                  <a:pt x="1143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42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792225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424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790955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52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789685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52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788415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52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787145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52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785875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525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784605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62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783335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62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782065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626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780795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62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779525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62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7783830" y="5025390"/>
            <a:ext cx="11430" cy="1008380"/>
          </a:xfrm>
          <a:custGeom>
            <a:avLst/>
            <a:gdLst/>
            <a:ahLst/>
            <a:cxnLst/>
            <a:rect l="l" t="t" r="r" b="b"/>
            <a:pathLst>
              <a:path w="11429" h="1008379">
                <a:moveTo>
                  <a:pt x="0" y="1008380"/>
                </a:moveTo>
                <a:lnTo>
                  <a:pt x="11430" y="1008380"/>
                </a:lnTo>
                <a:lnTo>
                  <a:pt x="1143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72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777113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72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775843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72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774573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72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773303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72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772033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82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770763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82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769493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82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768223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82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766953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82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65683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92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764413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92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63143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92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7620000" y="5025390"/>
            <a:ext cx="11430" cy="1008380"/>
          </a:xfrm>
          <a:custGeom>
            <a:avLst/>
            <a:gdLst/>
            <a:ahLst/>
            <a:cxnLst/>
            <a:rect l="l" t="t" r="r" b="b"/>
            <a:pathLst>
              <a:path w="11429" h="1008379">
                <a:moveTo>
                  <a:pt x="0" y="1008380"/>
                </a:moveTo>
                <a:lnTo>
                  <a:pt x="11430" y="1008380"/>
                </a:lnTo>
                <a:lnTo>
                  <a:pt x="1143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92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60730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929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759460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A2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58190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A2A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756920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A2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755650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A2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754380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A2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753110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B2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51840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B2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750570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B2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749300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B2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748030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B2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746760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C2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7456169" y="5025390"/>
            <a:ext cx="11430" cy="1008380"/>
          </a:xfrm>
          <a:custGeom>
            <a:avLst/>
            <a:gdLst/>
            <a:ahLst/>
            <a:cxnLst/>
            <a:rect l="l" t="t" r="r" b="b"/>
            <a:pathLst>
              <a:path w="11429" h="1008379">
                <a:moveTo>
                  <a:pt x="0" y="1008380"/>
                </a:moveTo>
                <a:lnTo>
                  <a:pt x="11430" y="1008380"/>
                </a:lnTo>
                <a:lnTo>
                  <a:pt x="1143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C2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744346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C2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743076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C2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741806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C2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740536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D2D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739266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D2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737996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D2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736726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D2D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735456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D2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734186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E2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732916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E2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731646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E2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730376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E2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7292340" y="5025390"/>
            <a:ext cx="11430" cy="1008380"/>
          </a:xfrm>
          <a:custGeom>
            <a:avLst/>
            <a:gdLst/>
            <a:ahLst/>
            <a:cxnLst/>
            <a:rect l="l" t="t" r="r" b="b"/>
            <a:pathLst>
              <a:path w="11429" h="1008379">
                <a:moveTo>
                  <a:pt x="0" y="1008380"/>
                </a:moveTo>
                <a:lnTo>
                  <a:pt x="11430" y="1008380"/>
                </a:lnTo>
                <a:lnTo>
                  <a:pt x="1143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E2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72796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F2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72669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F2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72542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F2F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72415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F2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72288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2F2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72161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303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72034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303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71907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303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71780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303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71653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303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7152640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313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7141209" y="5025390"/>
            <a:ext cx="11430" cy="1008380"/>
          </a:xfrm>
          <a:custGeom>
            <a:avLst/>
            <a:gdLst/>
            <a:ahLst/>
            <a:cxnLst/>
            <a:rect l="l" t="t" r="r" b="b"/>
            <a:pathLst>
              <a:path w="11429" h="1008379">
                <a:moveTo>
                  <a:pt x="0" y="1008380"/>
                </a:moveTo>
                <a:lnTo>
                  <a:pt x="11430" y="1008380"/>
                </a:lnTo>
                <a:lnTo>
                  <a:pt x="1143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313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7128509" y="5025390"/>
            <a:ext cx="12700" cy="1008380"/>
          </a:xfrm>
          <a:custGeom>
            <a:avLst/>
            <a:gdLst/>
            <a:ahLst/>
            <a:cxnLst/>
            <a:rect l="l" t="t" r="r" b="b"/>
            <a:pathLst>
              <a:path w="12700" h="1008379">
                <a:moveTo>
                  <a:pt x="0" y="1008380"/>
                </a:moveTo>
                <a:lnTo>
                  <a:pt x="12700" y="1008380"/>
                </a:lnTo>
                <a:lnTo>
                  <a:pt x="12700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solidFill>
            <a:srgbClr val="3131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7129780" y="5027929"/>
            <a:ext cx="1736089" cy="1004569"/>
          </a:xfrm>
          <a:custGeom>
            <a:avLst/>
            <a:gdLst/>
            <a:ahLst/>
            <a:cxnLst/>
            <a:rect l="l" t="t" r="r" b="b"/>
            <a:pathLst>
              <a:path w="1736090" h="1004570">
                <a:moveTo>
                  <a:pt x="867410" y="1004570"/>
                </a:moveTo>
                <a:lnTo>
                  <a:pt x="0" y="1004570"/>
                </a:lnTo>
                <a:lnTo>
                  <a:pt x="0" y="0"/>
                </a:lnTo>
                <a:lnTo>
                  <a:pt x="1736090" y="0"/>
                </a:lnTo>
                <a:lnTo>
                  <a:pt x="1736090" y="1004570"/>
                </a:lnTo>
                <a:lnTo>
                  <a:pt x="867410" y="100457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 txBox="1"/>
          <p:nvPr/>
        </p:nvSpPr>
        <p:spPr>
          <a:xfrm>
            <a:off x="5457190" y="4278629"/>
            <a:ext cx="3345179" cy="1457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100"/>
              </a:spcBef>
              <a:tabLst>
                <a:tab pos="1749425" algn="l"/>
              </a:tabLst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Actual	Estimated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749425" algn="l"/>
              </a:tabLst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Estimated	Estimated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957" name="object 9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36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8170" y="2183129"/>
            <a:ext cx="46285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17800" algn="l"/>
              </a:tabLst>
            </a:pPr>
            <a:r>
              <a:rPr sz="4400" b="0" dirty="0">
                <a:latin typeface="Times New Roman"/>
                <a:cs typeface="Times New Roman"/>
              </a:rPr>
              <a:t>Analysis</a:t>
            </a:r>
            <a:r>
              <a:rPr sz="4400" b="0" spc="10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of	variance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819" y="1240790"/>
            <a:ext cx="7427595" cy="42456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990"/>
              </a:lnSpc>
              <a:spcBef>
                <a:spcPts val="505"/>
              </a:spcBef>
            </a:pPr>
            <a:r>
              <a:rPr sz="3600" spc="-35" dirty="0">
                <a:solidFill>
                  <a:srgbClr val="000099"/>
                </a:solidFill>
                <a:latin typeface="Times New Roman"/>
                <a:cs typeface="Times New Roman"/>
              </a:rPr>
              <a:t>Analysis </a:t>
            </a:r>
            <a:r>
              <a:rPr sz="3600" spc="-15" dirty="0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sz="3600" spc="-35" dirty="0">
                <a:solidFill>
                  <a:srgbClr val="000099"/>
                </a:solidFill>
                <a:latin typeface="Times New Roman"/>
                <a:cs typeface="Times New Roman"/>
              </a:rPr>
              <a:t>Variance may </a:t>
            </a:r>
            <a:r>
              <a:rPr sz="3600" spc="-20" dirty="0">
                <a:solidFill>
                  <a:srgbClr val="000099"/>
                </a:solidFill>
                <a:latin typeface="Times New Roman"/>
                <a:cs typeface="Times New Roman"/>
              </a:rPr>
              <a:t>be </a:t>
            </a:r>
            <a:r>
              <a:rPr sz="3600" spc="-30" dirty="0">
                <a:solidFill>
                  <a:srgbClr val="000099"/>
                </a:solidFill>
                <a:latin typeface="Times New Roman"/>
                <a:cs typeface="Times New Roman"/>
              </a:rPr>
              <a:t>done </a:t>
            </a:r>
            <a:r>
              <a:rPr sz="3600" spc="-15" dirty="0">
                <a:solidFill>
                  <a:srgbClr val="000099"/>
                </a:solidFill>
                <a:latin typeface="Times New Roman"/>
                <a:cs typeface="Times New Roman"/>
              </a:rPr>
              <a:t>in  </a:t>
            </a:r>
            <a:r>
              <a:rPr sz="3600" spc="-35" dirty="0">
                <a:solidFill>
                  <a:srgbClr val="000099"/>
                </a:solidFill>
                <a:latin typeface="Times New Roman"/>
                <a:cs typeface="Times New Roman"/>
              </a:rPr>
              <a:t>respect </a:t>
            </a:r>
            <a:r>
              <a:rPr sz="3600" spc="-20" dirty="0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sz="3600" spc="-30" dirty="0">
                <a:solidFill>
                  <a:srgbClr val="000099"/>
                </a:solidFill>
                <a:latin typeface="Times New Roman"/>
                <a:cs typeface="Times New Roman"/>
              </a:rPr>
              <a:t>each </a:t>
            </a:r>
            <a:r>
              <a:rPr sz="3600" spc="-35" dirty="0">
                <a:solidFill>
                  <a:srgbClr val="000099"/>
                </a:solidFill>
                <a:latin typeface="Times New Roman"/>
                <a:cs typeface="Times New Roman"/>
              </a:rPr>
              <a:t>element </a:t>
            </a:r>
            <a:r>
              <a:rPr sz="3600" spc="-20" dirty="0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sz="3600" spc="-30" dirty="0">
                <a:solidFill>
                  <a:srgbClr val="000099"/>
                </a:solidFill>
                <a:latin typeface="Times New Roman"/>
                <a:cs typeface="Times New Roman"/>
              </a:rPr>
              <a:t>cost and</a:t>
            </a:r>
            <a:r>
              <a:rPr sz="3600" spc="-1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000099"/>
                </a:solidFill>
                <a:latin typeface="Times New Roman"/>
                <a:cs typeface="Times New Roman"/>
              </a:rPr>
              <a:t>sales:</a:t>
            </a:r>
            <a:endParaRPr sz="3600">
              <a:latin typeface="Times New Roman"/>
              <a:cs typeface="Times New Roman"/>
            </a:endParaRPr>
          </a:p>
          <a:p>
            <a:pPr marL="12700" marR="2590800">
              <a:lnSpc>
                <a:spcPts val="6230"/>
              </a:lnSpc>
              <a:spcBef>
                <a:spcPts val="450"/>
              </a:spcBef>
            </a:pPr>
            <a:r>
              <a:rPr sz="3600" spc="-30" dirty="0">
                <a:solidFill>
                  <a:srgbClr val="000099"/>
                </a:solidFill>
                <a:latin typeface="Times New Roman"/>
                <a:cs typeface="Times New Roman"/>
              </a:rPr>
              <a:t>1.Direct </a:t>
            </a:r>
            <a:r>
              <a:rPr sz="3600" spc="-35" dirty="0">
                <a:solidFill>
                  <a:srgbClr val="000099"/>
                </a:solidFill>
                <a:latin typeface="Times New Roman"/>
                <a:cs typeface="Times New Roman"/>
              </a:rPr>
              <a:t>Material Variance  </a:t>
            </a:r>
            <a:r>
              <a:rPr sz="3600" spc="-30" dirty="0">
                <a:solidFill>
                  <a:srgbClr val="000099"/>
                </a:solidFill>
                <a:latin typeface="Times New Roman"/>
                <a:cs typeface="Times New Roman"/>
              </a:rPr>
              <a:t>2.Direct Labor </a:t>
            </a:r>
            <a:r>
              <a:rPr sz="3600" spc="-35" dirty="0">
                <a:solidFill>
                  <a:srgbClr val="000099"/>
                </a:solidFill>
                <a:latin typeface="Times New Roman"/>
                <a:cs typeface="Times New Roman"/>
              </a:rPr>
              <a:t>Variance  3.Overhead Variance  </a:t>
            </a:r>
            <a:r>
              <a:rPr sz="3600" spc="-30" dirty="0">
                <a:solidFill>
                  <a:srgbClr val="000099"/>
                </a:solidFill>
                <a:latin typeface="Times New Roman"/>
                <a:cs typeface="Times New Roman"/>
              </a:rPr>
              <a:t>4.Sales</a:t>
            </a:r>
            <a:r>
              <a:rPr sz="3600" spc="-5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600" spc="-35" dirty="0">
                <a:solidFill>
                  <a:srgbClr val="000099"/>
                </a:solidFill>
                <a:latin typeface="Times New Roman"/>
                <a:cs typeface="Times New Roman"/>
              </a:rPr>
              <a:t>Variance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38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070" y="226059"/>
            <a:ext cx="4513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Times New Roman"/>
                <a:cs typeface="Times New Roman"/>
              </a:rPr>
              <a:t>Analysis </a:t>
            </a:r>
            <a:r>
              <a:rPr sz="4000" dirty="0">
                <a:latin typeface="Times New Roman"/>
                <a:cs typeface="Times New Roman"/>
              </a:rPr>
              <a:t>of</a:t>
            </a:r>
            <a:r>
              <a:rPr sz="4000" spc="-4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Variance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36029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Material</a:t>
            </a:r>
            <a:r>
              <a:rPr spc="-75" dirty="0"/>
              <a:t> </a:t>
            </a:r>
            <a:r>
              <a:rPr dirty="0"/>
              <a:t>Variances</a:t>
            </a:r>
          </a:p>
        </p:txBody>
      </p:sp>
      <p:sp>
        <p:nvSpPr>
          <p:cNvPr id="3" name="object 3"/>
          <p:cNvSpPr/>
          <p:nvPr/>
        </p:nvSpPr>
        <p:spPr>
          <a:xfrm>
            <a:off x="2737257" y="1648460"/>
            <a:ext cx="1463902" cy="547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7834" y="1653539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89"/>
                </a:lnTo>
              </a:path>
            </a:pathLst>
          </a:custGeom>
          <a:ln w="7238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1640" y="1653539"/>
            <a:ext cx="72390" cy="529590"/>
          </a:xfrm>
          <a:custGeom>
            <a:avLst/>
            <a:gdLst/>
            <a:ahLst/>
            <a:cxnLst/>
            <a:rect l="l" t="t" r="r" b="b"/>
            <a:pathLst>
              <a:path w="72389" h="529589">
                <a:moveTo>
                  <a:pt x="0" y="0"/>
                </a:moveTo>
                <a:lnTo>
                  <a:pt x="72389" y="0"/>
                </a:lnTo>
                <a:lnTo>
                  <a:pt x="72389" y="529589"/>
                </a:lnTo>
                <a:lnTo>
                  <a:pt x="0" y="52958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59377" y="1639977"/>
            <a:ext cx="878024" cy="55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7597" y="1648460"/>
            <a:ext cx="1749652" cy="548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73290" y="203581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73290" y="179958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5190" y="2030729"/>
            <a:ext cx="76200" cy="10160"/>
          </a:xfrm>
          <a:custGeom>
            <a:avLst/>
            <a:gdLst/>
            <a:ahLst/>
            <a:cxnLst/>
            <a:rect l="l" t="t" r="r" b="b"/>
            <a:pathLst>
              <a:path w="76200" h="10160">
                <a:moveTo>
                  <a:pt x="0" y="0"/>
                </a:moveTo>
                <a:lnTo>
                  <a:pt x="76200" y="0"/>
                </a:lnTo>
                <a:lnTo>
                  <a:pt x="7620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11390" y="2030729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0" y="5080"/>
                </a:moveTo>
                <a:lnTo>
                  <a:pt x="0" y="0"/>
                </a:lnTo>
                <a:lnTo>
                  <a:pt x="3809" y="0"/>
                </a:lnTo>
                <a:lnTo>
                  <a:pt x="3809" y="508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0755" y="203581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1390" y="2183129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809" y="0"/>
                </a:lnTo>
                <a:lnTo>
                  <a:pt x="3809" y="3810"/>
                </a:lnTo>
                <a:lnTo>
                  <a:pt x="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35190" y="2178050"/>
            <a:ext cx="76200" cy="8890"/>
          </a:xfrm>
          <a:custGeom>
            <a:avLst/>
            <a:gdLst/>
            <a:ahLst/>
            <a:cxnLst/>
            <a:rect l="l" t="t" r="r" b="b"/>
            <a:pathLst>
              <a:path w="76200" h="8889">
                <a:moveTo>
                  <a:pt x="76200" y="8889"/>
                </a:moveTo>
                <a:lnTo>
                  <a:pt x="0" y="8889"/>
                </a:lnTo>
                <a:lnTo>
                  <a:pt x="0" y="0"/>
                </a:lnTo>
                <a:lnTo>
                  <a:pt x="76200" y="0"/>
                </a:lnTo>
                <a:lnTo>
                  <a:pt x="7620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30109" y="2183129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5080" y="0"/>
                </a:moveTo>
                <a:lnTo>
                  <a:pt x="5080" y="3810"/>
                </a:lnTo>
                <a:lnTo>
                  <a:pt x="0" y="3810"/>
                </a:lnTo>
                <a:lnTo>
                  <a:pt x="0" y="0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34555" y="203581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30109" y="203072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5080" y="5080"/>
                </a:moveTo>
                <a:lnTo>
                  <a:pt x="0" y="5080"/>
                </a:lnTo>
                <a:lnTo>
                  <a:pt x="0" y="0"/>
                </a:lnTo>
                <a:lnTo>
                  <a:pt x="5080" y="0"/>
                </a:lnTo>
                <a:lnTo>
                  <a:pt x="508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35190" y="1794510"/>
            <a:ext cx="76200" cy="10160"/>
          </a:xfrm>
          <a:custGeom>
            <a:avLst/>
            <a:gdLst/>
            <a:ahLst/>
            <a:cxnLst/>
            <a:rect l="l" t="t" r="r" b="b"/>
            <a:pathLst>
              <a:path w="76200" h="10160">
                <a:moveTo>
                  <a:pt x="0" y="0"/>
                </a:moveTo>
                <a:lnTo>
                  <a:pt x="76200" y="0"/>
                </a:lnTo>
                <a:lnTo>
                  <a:pt x="7620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11390" y="1794510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0" y="5079"/>
                </a:moveTo>
                <a:lnTo>
                  <a:pt x="0" y="0"/>
                </a:lnTo>
                <a:lnTo>
                  <a:pt x="3809" y="0"/>
                </a:lnTo>
                <a:lnTo>
                  <a:pt x="3809" y="5079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10755" y="179958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11390" y="1946910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0" y="0"/>
                </a:moveTo>
                <a:lnTo>
                  <a:pt x="3809" y="0"/>
                </a:lnTo>
                <a:lnTo>
                  <a:pt x="3809" y="5079"/>
                </a:lnTo>
                <a:lnTo>
                  <a:pt x="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5190" y="1941829"/>
            <a:ext cx="76200" cy="10160"/>
          </a:xfrm>
          <a:custGeom>
            <a:avLst/>
            <a:gdLst/>
            <a:ahLst/>
            <a:cxnLst/>
            <a:rect l="l" t="t" r="r" b="b"/>
            <a:pathLst>
              <a:path w="76200" h="10160">
                <a:moveTo>
                  <a:pt x="76200" y="10160"/>
                </a:moveTo>
                <a:lnTo>
                  <a:pt x="0" y="10160"/>
                </a:lnTo>
                <a:lnTo>
                  <a:pt x="0" y="0"/>
                </a:lnTo>
                <a:lnTo>
                  <a:pt x="76200" y="0"/>
                </a:lnTo>
                <a:lnTo>
                  <a:pt x="7620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30109" y="194691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5080" y="0"/>
                </a:moveTo>
                <a:lnTo>
                  <a:pt x="5080" y="5079"/>
                </a:lnTo>
                <a:lnTo>
                  <a:pt x="0" y="5079"/>
                </a:lnTo>
                <a:lnTo>
                  <a:pt x="0" y="0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34555" y="179958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30109" y="179451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5080" y="5079"/>
                </a:moveTo>
                <a:lnTo>
                  <a:pt x="0" y="5079"/>
                </a:lnTo>
                <a:lnTo>
                  <a:pt x="0" y="0"/>
                </a:lnTo>
                <a:lnTo>
                  <a:pt x="5080" y="0"/>
                </a:lnTo>
                <a:lnTo>
                  <a:pt x="508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97050" y="3853815"/>
            <a:ext cx="6308090" cy="0"/>
          </a:xfrm>
          <a:custGeom>
            <a:avLst/>
            <a:gdLst/>
            <a:ahLst/>
            <a:cxnLst/>
            <a:rect l="l" t="t" r="r" b="b"/>
            <a:pathLst>
              <a:path w="6308090">
                <a:moveTo>
                  <a:pt x="0" y="0"/>
                </a:moveTo>
                <a:lnTo>
                  <a:pt x="6308090" y="0"/>
                </a:lnTo>
              </a:path>
            </a:pathLst>
          </a:custGeom>
          <a:ln w="888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00860" y="2368550"/>
            <a:ext cx="0" cy="1480820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0"/>
                </a:moveTo>
                <a:lnTo>
                  <a:pt x="0" y="1480820"/>
                </a:lnTo>
              </a:path>
            </a:pathLst>
          </a:custGeom>
          <a:ln w="761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97050" y="2364104"/>
            <a:ext cx="6308090" cy="0"/>
          </a:xfrm>
          <a:custGeom>
            <a:avLst/>
            <a:gdLst/>
            <a:ahLst/>
            <a:cxnLst/>
            <a:rect l="l" t="t" r="r" b="b"/>
            <a:pathLst>
              <a:path w="6308090">
                <a:moveTo>
                  <a:pt x="0" y="0"/>
                </a:moveTo>
                <a:lnTo>
                  <a:pt x="6308090" y="0"/>
                </a:lnTo>
              </a:path>
            </a:pathLst>
          </a:custGeom>
          <a:ln w="889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00694" y="2368550"/>
            <a:ext cx="0" cy="1480820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0"/>
                </a:moveTo>
                <a:lnTo>
                  <a:pt x="0" y="1480820"/>
                </a:lnTo>
              </a:path>
            </a:pathLst>
          </a:custGeom>
          <a:ln w="889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04670" y="3844925"/>
            <a:ext cx="6291580" cy="0"/>
          </a:xfrm>
          <a:custGeom>
            <a:avLst/>
            <a:gdLst/>
            <a:ahLst/>
            <a:cxnLst/>
            <a:rect l="l" t="t" r="r" b="b"/>
            <a:pathLst>
              <a:path w="6291580">
                <a:moveTo>
                  <a:pt x="0" y="0"/>
                </a:moveTo>
                <a:lnTo>
                  <a:pt x="6291580" y="0"/>
                </a:lnTo>
              </a:path>
            </a:pathLst>
          </a:custGeom>
          <a:ln w="889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09114" y="2376170"/>
            <a:ext cx="0" cy="1464310"/>
          </a:xfrm>
          <a:custGeom>
            <a:avLst/>
            <a:gdLst/>
            <a:ahLst/>
            <a:cxnLst/>
            <a:rect l="l" t="t" r="r" b="b"/>
            <a:pathLst>
              <a:path h="1464310">
                <a:moveTo>
                  <a:pt x="0" y="0"/>
                </a:moveTo>
                <a:lnTo>
                  <a:pt x="0" y="1464310"/>
                </a:lnTo>
              </a:path>
            </a:pathLst>
          </a:custGeom>
          <a:ln w="889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04670" y="2372360"/>
            <a:ext cx="6291580" cy="0"/>
          </a:xfrm>
          <a:custGeom>
            <a:avLst/>
            <a:gdLst/>
            <a:ahLst/>
            <a:cxnLst/>
            <a:rect l="l" t="t" r="r" b="b"/>
            <a:pathLst>
              <a:path w="6291580">
                <a:moveTo>
                  <a:pt x="0" y="0"/>
                </a:moveTo>
                <a:lnTo>
                  <a:pt x="6291580" y="0"/>
                </a:lnTo>
              </a:path>
            </a:pathLst>
          </a:custGeom>
          <a:ln w="761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91805" y="2376170"/>
            <a:ext cx="0" cy="1464310"/>
          </a:xfrm>
          <a:custGeom>
            <a:avLst/>
            <a:gdLst/>
            <a:ahLst/>
            <a:cxnLst/>
            <a:rect l="l" t="t" r="r" b="b"/>
            <a:pathLst>
              <a:path h="1464310">
                <a:moveTo>
                  <a:pt x="0" y="0"/>
                </a:moveTo>
                <a:lnTo>
                  <a:pt x="0" y="1464309"/>
                </a:lnTo>
              </a:path>
            </a:pathLst>
          </a:custGeom>
          <a:ln w="889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13560" y="3836034"/>
            <a:ext cx="6273800" cy="0"/>
          </a:xfrm>
          <a:custGeom>
            <a:avLst/>
            <a:gdLst/>
            <a:ahLst/>
            <a:cxnLst/>
            <a:rect l="l" t="t" r="r" b="b"/>
            <a:pathLst>
              <a:path w="6273800">
                <a:moveTo>
                  <a:pt x="0" y="0"/>
                </a:moveTo>
                <a:lnTo>
                  <a:pt x="6273799" y="0"/>
                </a:lnTo>
              </a:path>
            </a:pathLst>
          </a:custGeom>
          <a:ln w="888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18004" y="2385060"/>
            <a:ext cx="0" cy="1446530"/>
          </a:xfrm>
          <a:custGeom>
            <a:avLst/>
            <a:gdLst/>
            <a:ahLst/>
            <a:cxnLst/>
            <a:rect l="l" t="t" r="r" b="b"/>
            <a:pathLst>
              <a:path h="1446529">
                <a:moveTo>
                  <a:pt x="0" y="0"/>
                </a:moveTo>
                <a:lnTo>
                  <a:pt x="0" y="1446530"/>
                </a:lnTo>
              </a:path>
            </a:pathLst>
          </a:custGeom>
          <a:ln w="888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13560" y="2380614"/>
            <a:ext cx="6273800" cy="0"/>
          </a:xfrm>
          <a:custGeom>
            <a:avLst/>
            <a:gdLst/>
            <a:ahLst/>
            <a:cxnLst/>
            <a:rect l="l" t="t" r="r" b="b"/>
            <a:pathLst>
              <a:path w="6273800">
                <a:moveTo>
                  <a:pt x="0" y="0"/>
                </a:moveTo>
                <a:lnTo>
                  <a:pt x="6273799" y="0"/>
                </a:lnTo>
              </a:path>
            </a:pathLst>
          </a:custGeom>
          <a:ln w="888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83550" y="2385060"/>
            <a:ext cx="0" cy="1446530"/>
          </a:xfrm>
          <a:custGeom>
            <a:avLst/>
            <a:gdLst/>
            <a:ahLst/>
            <a:cxnLst/>
            <a:rect l="l" t="t" r="r" b="b"/>
            <a:pathLst>
              <a:path h="1446529">
                <a:moveTo>
                  <a:pt x="0" y="0"/>
                </a:moveTo>
                <a:lnTo>
                  <a:pt x="0" y="1446529"/>
                </a:lnTo>
              </a:path>
            </a:pathLst>
          </a:custGeom>
          <a:ln w="761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22450" y="3827779"/>
            <a:ext cx="6257290" cy="0"/>
          </a:xfrm>
          <a:custGeom>
            <a:avLst/>
            <a:gdLst/>
            <a:ahLst/>
            <a:cxnLst/>
            <a:rect l="l" t="t" r="r" b="b"/>
            <a:pathLst>
              <a:path w="6257290">
                <a:moveTo>
                  <a:pt x="0" y="0"/>
                </a:moveTo>
                <a:lnTo>
                  <a:pt x="6257290" y="0"/>
                </a:lnTo>
              </a:path>
            </a:pathLst>
          </a:custGeom>
          <a:ln w="761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26260" y="2392679"/>
            <a:ext cx="0" cy="1431290"/>
          </a:xfrm>
          <a:custGeom>
            <a:avLst/>
            <a:gdLst/>
            <a:ahLst/>
            <a:cxnLst/>
            <a:rect l="l" t="t" r="r" b="b"/>
            <a:pathLst>
              <a:path h="1431289">
                <a:moveTo>
                  <a:pt x="0" y="0"/>
                </a:moveTo>
                <a:lnTo>
                  <a:pt x="0" y="1431290"/>
                </a:lnTo>
              </a:path>
            </a:pathLst>
          </a:custGeom>
          <a:ln w="761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22450" y="2388870"/>
            <a:ext cx="6257290" cy="0"/>
          </a:xfrm>
          <a:custGeom>
            <a:avLst/>
            <a:gdLst/>
            <a:ahLst/>
            <a:cxnLst/>
            <a:rect l="l" t="t" r="r" b="b"/>
            <a:pathLst>
              <a:path w="6257290">
                <a:moveTo>
                  <a:pt x="0" y="0"/>
                </a:moveTo>
                <a:lnTo>
                  <a:pt x="6257290" y="0"/>
                </a:lnTo>
              </a:path>
            </a:pathLst>
          </a:custGeom>
          <a:ln w="762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75294" y="2392679"/>
            <a:ext cx="0" cy="1431290"/>
          </a:xfrm>
          <a:custGeom>
            <a:avLst/>
            <a:gdLst/>
            <a:ahLst/>
            <a:cxnLst/>
            <a:rect l="l" t="t" r="r" b="b"/>
            <a:pathLst>
              <a:path h="1431289">
                <a:moveTo>
                  <a:pt x="0" y="0"/>
                </a:moveTo>
                <a:lnTo>
                  <a:pt x="0" y="1431290"/>
                </a:lnTo>
              </a:path>
            </a:pathLst>
          </a:custGeom>
          <a:ln w="889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30070" y="3819525"/>
            <a:ext cx="6240780" cy="0"/>
          </a:xfrm>
          <a:custGeom>
            <a:avLst/>
            <a:gdLst/>
            <a:ahLst/>
            <a:cxnLst/>
            <a:rect l="l" t="t" r="r" b="b"/>
            <a:pathLst>
              <a:path w="6240780">
                <a:moveTo>
                  <a:pt x="0" y="0"/>
                </a:moveTo>
                <a:lnTo>
                  <a:pt x="6240780" y="0"/>
                </a:lnTo>
              </a:path>
            </a:pathLst>
          </a:custGeom>
          <a:ln w="889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34514" y="240157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10"/>
                </a:lnTo>
              </a:path>
            </a:pathLst>
          </a:custGeom>
          <a:ln w="889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30070" y="2397125"/>
            <a:ext cx="6240780" cy="0"/>
          </a:xfrm>
          <a:custGeom>
            <a:avLst/>
            <a:gdLst/>
            <a:ahLst/>
            <a:cxnLst/>
            <a:rect l="l" t="t" r="r" b="b"/>
            <a:pathLst>
              <a:path w="6240780">
                <a:moveTo>
                  <a:pt x="0" y="0"/>
                </a:moveTo>
                <a:lnTo>
                  <a:pt x="6240780" y="0"/>
                </a:lnTo>
              </a:path>
            </a:pathLst>
          </a:custGeom>
          <a:ln w="8889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66405" y="240157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09"/>
                </a:lnTo>
              </a:path>
            </a:pathLst>
          </a:custGeom>
          <a:ln w="889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38960" y="3811270"/>
            <a:ext cx="6223000" cy="0"/>
          </a:xfrm>
          <a:custGeom>
            <a:avLst/>
            <a:gdLst/>
            <a:ahLst/>
            <a:cxnLst/>
            <a:rect l="l" t="t" r="r" b="b"/>
            <a:pathLst>
              <a:path w="6223000">
                <a:moveTo>
                  <a:pt x="0" y="0"/>
                </a:moveTo>
                <a:lnTo>
                  <a:pt x="6222999" y="0"/>
                </a:lnTo>
              </a:path>
            </a:pathLst>
          </a:custGeom>
          <a:ln w="761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42770" y="2410460"/>
            <a:ext cx="0" cy="1397000"/>
          </a:xfrm>
          <a:custGeom>
            <a:avLst/>
            <a:gdLst/>
            <a:ahLst/>
            <a:cxnLst/>
            <a:rect l="l" t="t" r="r" b="b"/>
            <a:pathLst>
              <a:path h="1397000">
                <a:moveTo>
                  <a:pt x="0" y="0"/>
                </a:moveTo>
                <a:lnTo>
                  <a:pt x="0" y="1397000"/>
                </a:lnTo>
              </a:path>
            </a:pathLst>
          </a:custGeom>
          <a:ln w="761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38960" y="2406014"/>
            <a:ext cx="6223000" cy="0"/>
          </a:xfrm>
          <a:custGeom>
            <a:avLst/>
            <a:gdLst/>
            <a:ahLst/>
            <a:cxnLst/>
            <a:rect l="l" t="t" r="r" b="b"/>
            <a:pathLst>
              <a:path w="6223000">
                <a:moveTo>
                  <a:pt x="0" y="0"/>
                </a:moveTo>
                <a:lnTo>
                  <a:pt x="6222999" y="0"/>
                </a:lnTo>
              </a:path>
            </a:pathLst>
          </a:custGeom>
          <a:ln w="888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58150" y="2410460"/>
            <a:ext cx="0" cy="1397000"/>
          </a:xfrm>
          <a:custGeom>
            <a:avLst/>
            <a:gdLst/>
            <a:ahLst/>
            <a:cxnLst/>
            <a:rect l="l" t="t" r="r" b="b"/>
            <a:pathLst>
              <a:path h="1397000">
                <a:moveTo>
                  <a:pt x="0" y="0"/>
                </a:moveTo>
                <a:lnTo>
                  <a:pt x="0" y="1397000"/>
                </a:lnTo>
              </a:path>
            </a:pathLst>
          </a:custGeom>
          <a:ln w="761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46579" y="3803015"/>
            <a:ext cx="6207760" cy="0"/>
          </a:xfrm>
          <a:custGeom>
            <a:avLst/>
            <a:gdLst/>
            <a:ahLst/>
            <a:cxnLst/>
            <a:rect l="l" t="t" r="r" b="b"/>
            <a:pathLst>
              <a:path w="6207759">
                <a:moveTo>
                  <a:pt x="0" y="0"/>
                </a:moveTo>
                <a:lnTo>
                  <a:pt x="6207760" y="0"/>
                </a:lnTo>
              </a:path>
            </a:pathLst>
          </a:custGeom>
          <a:ln w="888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51025" y="2418079"/>
            <a:ext cx="0" cy="1380490"/>
          </a:xfrm>
          <a:custGeom>
            <a:avLst/>
            <a:gdLst/>
            <a:ahLst/>
            <a:cxnLst/>
            <a:rect l="l" t="t" r="r" b="b"/>
            <a:pathLst>
              <a:path h="1380489">
                <a:moveTo>
                  <a:pt x="0" y="0"/>
                </a:moveTo>
                <a:lnTo>
                  <a:pt x="0" y="1380490"/>
                </a:lnTo>
              </a:path>
            </a:pathLst>
          </a:custGeom>
          <a:ln w="888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46579" y="2414270"/>
            <a:ext cx="6207760" cy="0"/>
          </a:xfrm>
          <a:custGeom>
            <a:avLst/>
            <a:gdLst/>
            <a:ahLst/>
            <a:cxnLst/>
            <a:rect l="l" t="t" r="r" b="b"/>
            <a:pathLst>
              <a:path w="6207759">
                <a:moveTo>
                  <a:pt x="0" y="0"/>
                </a:moveTo>
                <a:lnTo>
                  <a:pt x="6207760" y="0"/>
                </a:lnTo>
              </a:path>
            </a:pathLst>
          </a:custGeom>
          <a:ln w="762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49894" y="2418079"/>
            <a:ext cx="0" cy="1380490"/>
          </a:xfrm>
          <a:custGeom>
            <a:avLst/>
            <a:gdLst/>
            <a:ahLst/>
            <a:cxnLst/>
            <a:rect l="l" t="t" r="r" b="b"/>
            <a:pathLst>
              <a:path h="1380489">
                <a:moveTo>
                  <a:pt x="0" y="0"/>
                </a:moveTo>
                <a:lnTo>
                  <a:pt x="0" y="1380490"/>
                </a:lnTo>
              </a:path>
            </a:pathLst>
          </a:custGeom>
          <a:ln w="889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55470" y="3794125"/>
            <a:ext cx="6189980" cy="0"/>
          </a:xfrm>
          <a:custGeom>
            <a:avLst/>
            <a:gdLst/>
            <a:ahLst/>
            <a:cxnLst/>
            <a:rect l="l" t="t" r="r" b="b"/>
            <a:pathLst>
              <a:path w="6189980">
                <a:moveTo>
                  <a:pt x="0" y="0"/>
                </a:moveTo>
                <a:lnTo>
                  <a:pt x="6189980" y="0"/>
                </a:lnTo>
              </a:path>
            </a:pathLst>
          </a:custGeom>
          <a:ln w="889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59914" y="2426970"/>
            <a:ext cx="0" cy="1362710"/>
          </a:xfrm>
          <a:custGeom>
            <a:avLst/>
            <a:gdLst/>
            <a:ahLst/>
            <a:cxnLst/>
            <a:rect l="l" t="t" r="r" b="b"/>
            <a:pathLst>
              <a:path h="1362710">
                <a:moveTo>
                  <a:pt x="0" y="0"/>
                </a:moveTo>
                <a:lnTo>
                  <a:pt x="0" y="1362710"/>
                </a:lnTo>
              </a:path>
            </a:pathLst>
          </a:custGeom>
          <a:ln w="889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55470" y="2422525"/>
            <a:ext cx="6189980" cy="0"/>
          </a:xfrm>
          <a:custGeom>
            <a:avLst/>
            <a:gdLst/>
            <a:ahLst/>
            <a:cxnLst/>
            <a:rect l="l" t="t" r="r" b="b"/>
            <a:pathLst>
              <a:path w="6189980">
                <a:moveTo>
                  <a:pt x="0" y="0"/>
                </a:moveTo>
                <a:lnTo>
                  <a:pt x="6189980" y="0"/>
                </a:lnTo>
              </a:path>
            </a:pathLst>
          </a:custGeom>
          <a:ln w="8889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41005" y="2426970"/>
            <a:ext cx="0" cy="1362710"/>
          </a:xfrm>
          <a:custGeom>
            <a:avLst/>
            <a:gdLst/>
            <a:ahLst/>
            <a:cxnLst/>
            <a:rect l="l" t="t" r="r" b="b"/>
            <a:pathLst>
              <a:path h="1362710">
                <a:moveTo>
                  <a:pt x="0" y="0"/>
                </a:moveTo>
                <a:lnTo>
                  <a:pt x="0" y="1362709"/>
                </a:lnTo>
              </a:path>
            </a:pathLst>
          </a:custGeom>
          <a:ln w="889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64360" y="378587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199" y="0"/>
                </a:lnTo>
              </a:path>
            </a:pathLst>
          </a:custGeom>
          <a:ln w="761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68170" y="2435860"/>
            <a:ext cx="0" cy="1346200"/>
          </a:xfrm>
          <a:custGeom>
            <a:avLst/>
            <a:gdLst/>
            <a:ahLst/>
            <a:cxnLst/>
            <a:rect l="l" t="t" r="r" b="b"/>
            <a:pathLst>
              <a:path h="1346200">
                <a:moveTo>
                  <a:pt x="0" y="0"/>
                </a:moveTo>
                <a:lnTo>
                  <a:pt x="0" y="1346200"/>
                </a:lnTo>
              </a:path>
            </a:pathLst>
          </a:custGeom>
          <a:ln w="761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64360" y="2431414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199" y="0"/>
                </a:lnTo>
              </a:path>
            </a:pathLst>
          </a:custGeom>
          <a:ln w="888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32750" y="2435860"/>
            <a:ext cx="0" cy="1346200"/>
          </a:xfrm>
          <a:custGeom>
            <a:avLst/>
            <a:gdLst/>
            <a:ahLst/>
            <a:cxnLst/>
            <a:rect l="l" t="t" r="r" b="b"/>
            <a:pathLst>
              <a:path h="1346200">
                <a:moveTo>
                  <a:pt x="0" y="0"/>
                </a:moveTo>
                <a:lnTo>
                  <a:pt x="0" y="1346200"/>
                </a:lnTo>
              </a:path>
            </a:pathLst>
          </a:custGeom>
          <a:ln w="761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71979" y="3777615"/>
            <a:ext cx="6156960" cy="0"/>
          </a:xfrm>
          <a:custGeom>
            <a:avLst/>
            <a:gdLst/>
            <a:ahLst/>
            <a:cxnLst/>
            <a:rect l="l" t="t" r="r" b="b"/>
            <a:pathLst>
              <a:path w="6156959">
                <a:moveTo>
                  <a:pt x="0" y="0"/>
                </a:moveTo>
                <a:lnTo>
                  <a:pt x="6156960" y="0"/>
                </a:lnTo>
              </a:path>
            </a:pathLst>
          </a:custGeom>
          <a:ln w="888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76425" y="2443479"/>
            <a:ext cx="0" cy="1329690"/>
          </a:xfrm>
          <a:custGeom>
            <a:avLst/>
            <a:gdLst/>
            <a:ahLst/>
            <a:cxnLst/>
            <a:rect l="l" t="t" r="r" b="b"/>
            <a:pathLst>
              <a:path h="1329689">
                <a:moveTo>
                  <a:pt x="0" y="0"/>
                </a:moveTo>
                <a:lnTo>
                  <a:pt x="0" y="1329690"/>
                </a:lnTo>
              </a:path>
            </a:pathLst>
          </a:custGeom>
          <a:ln w="888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71979" y="2439670"/>
            <a:ext cx="6156960" cy="0"/>
          </a:xfrm>
          <a:custGeom>
            <a:avLst/>
            <a:gdLst/>
            <a:ahLst/>
            <a:cxnLst/>
            <a:rect l="l" t="t" r="r" b="b"/>
            <a:pathLst>
              <a:path w="6156959">
                <a:moveTo>
                  <a:pt x="0" y="0"/>
                </a:moveTo>
                <a:lnTo>
                  <a:pt x="6156960" y="0"/>
                </a:lnTo>
              </a:path>
            </a:pathLst>
          </a:custGeom>
          <a:ln w="762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24494" y="2443479"/>
            <a:ext cx="0" cy="1329690"/>
          </a:xfrm>
          <a:custGeom>
            <a:avLst/>
            <a:gdLst/>
            <a:ahLst/>
            <a:cxnLst/>
            <a:rect l="l" t="t" r="r" b="b"/>
            <a:pathLst>
              <a:path h="1329689">
                <a:moveTo>
                  <a:pt x="0" y="0"/>
                </a:moveTo>
                <a:lnTo>
                  <a:pt x="0" y="1329690"/>
                </a:lnTo>
              </a:path>
            </a:pathLst>
          </a:custGeom>
          <a:ln w="889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80870" y="3768725"/>
            <a:ext cx="6139180" cy="0"/>
          </a:xfrm>
          <a:custGeom>
            <a:avLst/>
            <a:gdLst/>
            <a:ahLst/>
            <a:cxnLst/>
            <a:rect l="l" t="t" r="r" b="b"/>
            <a:pathLst>
              <a:path w="6139180">
                <a:moveTo>
                  <a:pt x="0" y="0"/>
                </a:moveTo>
                <a:lnTo>
                  <a:pt x="6139180" y="0"/>
                </a:lnTo>
              </a:path>
            </a:pathLst>
          </a:custGeom>
          <a:ln w="889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85314" y="2452370"/>
            <a:ext cx="0" cy="1311910"/>
          </a:xfrm>
          <a:custGeom>
            <a:avLst/>
            <a:gdLst/>
            <a:ahLst/>
            <a:cxnLst/>
            <a:rect l="l" t="t" r="r" b="b"/>
            <a:pathLst>
              <a:path h="1311910">
                <a:moveTo>
                  <a:pt x="0" y="0"/>
                </a:moveTo>
                <a:lnTo>
                  <a:pt x="0" y="1311910"/>
                </a:lnTo>
              </a:path>
            </a:pathLst>
          </a:custGeom>
          <a:ln w="889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80870" y="2447925"/>
            <a:ext cx="6139180" cy="0"/>
          </a:xfrm>
          <a:custGeom>
            <a:avLst/>
            <a:gdLst/>
            <a:ahLst/>
            <a:cxnLst/>
            <a:rect l="l" t="t" r="r" b="b"/>
            <a:pathLst>
              <a:path w="6139180">
                <a:moveTo>
                  <a:pt x="0" y="0"/>
                </a:moveTo>
                <a:lnTo>
                  <a:pt x="6139180" y="0"/>
                </a:lnTo>
              </a:path>
            </a:pathLst>
          </a:custGeom>
          <a:ln w="8889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16240" y="2452370"/>
            <a:ext cx="0" cy="1311910"/>
          </a:xfrm>
          <a:custGeom>
            <a:avLst/>
            <a:gdLst/>
            <a:ahLst/>
            <a:cxnLst/>
            <a:rect l="l" t="t" r="r" b="b"/>
            <a:pathLst>
              <a:path h="1311910">
                <a:moveTo>
                  <a:pt x="0" y="0"/>
                </a:moveTo>
                <a:lnTo>
                  <a:pt x="0" y="1311910"/>
                </a:lnTo>
              </a:path>
            </a:pathLst>
          </a:custGeom>
          <a:ln w="762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89760" y="3760470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761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93570" y="2459989"/>
            <a:ext cx="0" cy="1296670"/>
          </a:xfrm>
          <a:custGeom>
            <a:avLst/>
            <a:gdLst/>
            <a:ahLst/>
            <a:cxnLst/>
            <a:rect l="l" t="t" r="r" b="b"/>
            <a:pathLst>
              <a:path h="1296670">
                <a:moveTo>
                  <a:pt x="0" y="0"/>
                </a:moveTo>
                <a:lnTo>
                  <a:pt x="0" y="1296670"/>
                </a:lnTo>
              </a:path>
            </a:pathLst>
          </a:custGeom>
          <a:ln w="761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89760" y="2456179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762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007984" y="2459989"/>
            <a:ext cx="0" cy="1296670"/>
          </a:xfrm>
          <a:custGeom>
            <a:avLst/>
            <a:gdLst/>
            <a:ahLst/>
            <a:cxnLst/>
            <a:rect l="l" t="t" r="r" b="b"/>
            <a:pathLst>
              <a:path h="1296670">
                <a:moveTo>
                  <a:pt x="0" y="0"/>
                </a:moveTo>
                <a:lnTo>
                  <a:pt x="0" y="1296670"/>
                </a:lnTo>
              </a:path>
            </a:pathLst>
          </a:custGeom>
          <a:ln w="888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97379" y="3752215"/>
            <a:ext cx="6106160" cy="0"/>
          </a:xfrm>
          <a:custGeom>
            <a:avLst/>
            <a:gdLst/>
            <a:ahLst/>
            <a:cxnLst/>
            <a:rect l="l" t="t" r="r" b="b"/>
            <a:pathLst>
              <a:path w="6106159">
                <a:moveTo>
                  <a:pt x="0" y="0"/>
                </a:moveTo>
                <a:lnTo>
                  <a:pt x="6106160" y="0"/>
                </a:lnTo>
              </a:path>
            </a:pathLst>
          </a:custGeom>
          <a:ln w="888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01825" y="2468879"/>
            <a:ext cx="0" cy="1278890"/>
          </a:xfrm>
          <a:custGeom>
            <a:avLst/>
            <a:gdLst/>
            <a:ahLst/>
            <a:cxnLst/>
            <a:rect l="l" t="t" r="r" b="b"/>
            <a:pathLst>
              <a:path h="1278889">
                <a:moveTo>
                  <a:pt x="0" y="0"/>
                </a:moveTo>
                <a:lnTo>
                  <a:pt x="0" y="1278890"/>
                </a:lnTo>
              </a:path>
            </a:pathLst>
          </a:custGeom>
          <a:ln w="888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97379" y="2464435"/>
            <a:ext cx="6106160" cy="0"/>
          </a:xfrm>
          <a:custGeom>
            <a:avLst/>
            <a:gdLst/>
            <a:ahLst/>
            <a:cxnLst/>
            <a:rect l="l" t="t" r="r" b="b"/>
            <a:pathLst>
              <a:path w="6106159">
                <a:moveTo>
                  <a:pt x="0" y="0"/>
                </a:moveTo>
                <a:lnTo>
                  <a:pt x="6106160" y="0"/>
                </a:lnTo>
              </a:path>
            </a:pathLst>
          </a:custGeom>
          <a:ln w="888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99094" y="2468879"/>
            <a:ext cx="0" cy="1278890"/>
          </a:xfrm>
          <a:custGeom>
            <a:avLst/>
            <a:gdLst/>
            <a:ahLst/>
            <a:cxnLst/>
            <a:rect l="l" t="t" r="r" b="b"/>
            <a:pathLst>
              <a:path h="1278889">
                <a:moveTo>
                  <a:pt x="0" y="0"/>
                </a:moveTo>
                <a:lnTo>
                  <a:pt x="0" y="1278890"/>
                </a:lnTo>
              </a:path>
            </a:pathLst>
          </a:custGeom>
          <a:ln w="889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06270" y="3743959"/>
            <a:ext cx="6088380" cy="0"/>
          </a:xfrm>
          <a:custGeom>
            <a:avLst/>
            <a:gdLst/>
            <a:ahLst/>
            <a:cxnLst/>
            <a:rect l="l" t="t" r="r" b="b"/>
            <a:pathLst>
              <a:path w="6088380">
                <a:moveTo>
                  <a:pt x="0" y="0"/>
                </a:moveTo>
                <a:lnTo>
                  <a:pt x="6088380" y="0"/>
                </a:lnTo>
              </a:path>
            </a:pathLst>
          </a:custGeom>
          <a:ln w="761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10079" y="2477770"/>
            <a:ext cx="0" cy="1262380"/>
          </a:xfrm>
          <a:custGeom>
            <a:avLst/>
            <a:gdLst/>
            <a:ahLst/>
            <a:cxnLst/>
            <a:rect l="l" t="t" r="r" b="b"/>
            <a:pathLst>
              <a:path h="1262379">
                <a:moveTo>
                  <a:pt x="0" y="0"/>
                </a:moveTo>
                <a:lnTo>
                  <a:pt x="0" y="1262380"/>
                </a:lnTo>
              </a:path>
            </a:pathLst>
          </a:custGeom>
          <a:ln w="761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06270" y="2473325"/>
            <a:ext cx="6088380" cy="0"/>
          </a:xfrm>
          <a:custGeom>
            <a:avLst/>
            <a:gdLst/>
            <a:ahLst/>
            <a:cxnLst/>
            <a:rect l="l" t="t" r="r" b="b"/>
            <a:pathLst>
              <a:path w="6088380">
                <a:moveTo>
                  <a:pt x="0" y="0"/>
                </a:moveTo>
                <a:lnTo>
                  <a:pt x="6088380" y="0"/>
                </a:lnTo>
              </a:path>
            </a:pathLst>
          </a:custGeom>
          <a:ln w="888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90840" y="2477770"/>
            <a:ext cx="0" cy="1262380"/>
          </a:xfrm>
          <a:custGeom>
            <a:avLst/>
            <a:gdLst/>
            <a:ahLst/>
            <a:cxnLst/>
            <a:rect l="l" t="t" r="r" b="b"/>
            <a:pathLst>
              <a:path h="1262379">
                <a:moveTo>
                  <a:pt x="0" y="0"/>
                </a:moveTo>
                <a:lnTo>
                  <a:pt x="0" y="1262379"/>
                </a:lnTo>
              </a:path>
            </a:pathLst>
          </a:custGeom>
          <a:ln w="762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13889" y="3735704"/>
            <a:ext cx="6073140" cy="0"/>
          </a:xfrm>
          <a:custGeom>
            <a:avLst/>
            <a:gdLst/>
            <a:ahLst/>
            <a:cxnLst/>
            <a:rect l="l" t="t" r="r" b="b"/>
            <a:pathLst>
              <a:path w="6073140">
                <a:moveTo>
                  <a:pt x="0" y="0"/>
                </a:moveTo>
                <a:lnTo>
                  <a:pt x="6073140" y="0"/>
                </a:lnTo>
              </a:path>
            </a:pathLst>
          </a:custGeom>
          <a:ln w="889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18335" y="2485389"/>
            <a:ext cx="0" cy="1245870"/>
          </a:xfrm>
          <a:custGeom>
            <a:avLst/>
            <a:gdLst/>
            <a:ahLst/>
            <a:cxnLst/>
            <a:rect l="l" t="t" r="r" b="b"/>
            <a:pathLst>
              <a:path h="1245870">
                <a:moveTo>
                  <a:pt x="0" y="0"/>
                </a:moveTo>
                <a:lnTo>
                  <a:pt x="0" y="1245870"/>
                </a:lnTo>
              </a:path>
            </a:pathLst>
          </a:custGeom>
          <a:ln w="889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13889" y="2481579"/>
            <a:ext cx="6073140" cy="0"/>
          </a:xfrm>
          <a:custGeom>
            <a:avLst/>
            <a:gdLst/>
            <a:ahLst/>
            <a:cxnLst/>
            <a:rect l="l" t="t" r="r" b="b"/>
            <a:pathLst>
              <a:path w="6073140">
                <a:moveTo>
                  <a:pt x="0" y="0"/>
                </a:moveTo>
                <a:lnTo>
                  <a:pt x="6073140" y="0"/>
                </a:lnTo>
              </a:path>
            </a:pathLst>
          </a:custGeom>
          <a:ln w="762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982584" y="2485389"/>
            <a:ext cx="0" cy="1245870"/>
          </a:xfrm>
          <a:custGeom>
            <a:avLst/>
            <a:gdLst/>
            <a:ahLst/>
            <a:cxnLst/>
            <a:rect l="l" t="t" r="r" b="b"/>
            <a:pathLst>
              <a:path h="1245870">
                <a:moveTo>
                  <a:pt x="0" y="0"/>
                </a:moveTo>
                <a:lnTo>
                  <a:pt x="0" y="1245870"/>
                </a:lnTo>
              </a:path>
            </a:pathLst>
          </a:custGeom>
          <a:ln w="8889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22779" y="3726815"/>
            <a:ext cx="6055360" cy="0"/>
          </a:xfrm>
          <a:custGeom>
            <a:avLst/>
            <a:gdLst/>
            <a:ahLst/>
            <a:cxnLst/>
            <a:rect l="l" t="t" r="r" b="b"/>
            <a:pathLst>
              <a:path w="6055359">
                <a:moveTo>
                  <a:pt x="0" y="0"/>
                </a:moveTo>
                <a:lnTo>
                  <a:pt x="6055360" y="0"/>
                </a:lnTo>
              </a:path>
            </a:pathLst>
          </a:custGeom>
          <a:ln w="888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27225" y="2494279"/>
            <a:ext cx="0" cy="1228090"/>
          </a:xfrm>
          <a:custGeom>
            <a:avLst/>
            <a:gdLst/>
            <a:ahLst/>
            <a:cxnLst/>
            <a:rect l="l" t="t" r="r" b="b"/>
            <a:pathLst>
              <a:path h="1228089">
                <a:moveTo>
                  <a:pt x="0" y="0"/>
                </a:moveTo>
                <a:lnTo>
                  <a:pt x="0" y="1228090"/>
                </a:lnTo>
              </a:path>
            </a:pathLst>
          </a:custGeom>
          <a:ln w="888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22779" y="2489835"/>
            <a:ext cx="6055360" cy="0"/>
          </a:xfrm>
          <a:custGeom>
            <a:avLst/>
            <a:gdLst/>
            <a:ahLst/>
            <a:cxnLst/>
            <a:rect l="l" t="t" r="r" b="b"/>
            <a:pathLst>
              <a:path w="6055359">
                <a:moveTo>
                  <a:pt x="0" y="0"/>
                </a:moveTo>
                <a:lnTo>
                  <a:pt x="6055360" y="0"/>
                </a:lnTo>
              </a:path>
            </a:pathLst>
          </a:custGeom>
          <a:ln w="888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73694" y="2494279"/>
            <a:ext cx="0" cy="1228090"/>
          </a:xfrm>
          <a:custGeom>
            <a:avLst/>
            <a:gdLst/>
            <a:ahLst/>
            <a:cxnLst/>
            <a:rect l="l" t="t" r="r" b="b"/>
            <a:pathLst>
              <a:path h="1228089">
                <a:moveTo>
                  <a:pt x="0" y="0"/>
                </a:moveTo>
                <a:lnTo>
                  <a:pt x="0" y="1228090"/>
                </a:lnTo>
              </a:path>
            </a:pathLst>
          </a:custGeom>
          <a:ln w="889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31670" y="3718559"/>
            <a:ext cx="6037580" cy="0"/>
          </a:xfrm>
          <a:custGeom>
            <a:avLst/>
            <a:gdLst/>
            <a:ahLst/>
            <a:cxnLst/>
            <a:rect l="l" t="t" r="r" b="b"/>
            <a:pathLst>
              <a:path w="6037580">
                <a:moveTo>
                  <a:pt x="0" y="0"/>
                </a:moveTo>
                <a:lnTo>
                  <a:pt x="6037580" y="0"/>
                </a:lnTo>
              </a:path>
            </a:pathLst>
          </a:custGeom>
          <a:ln w="7619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35479" y="2503170"/>
            <a:ext cx="0" cy="1211580"/>
          </a:xfrm>
          <a:custGeom>
            <a:avLst/>
            <a:gdLst/>
            <a:ahLst/>
            <a:cxnLst/>
            <a:rect l="l" t="t" r="r" b="b"/>
            <a:pathLst>
              <a:path h="1211579">
                <a:moveTo>
                  <a:pt x="0" y="0"/>
                </a:moveTo>
                <a:lnTo>
                  <a:pt x="0" y="1211580"/>
                </a:lnTo>
              </a:path>
            </a:pathLst>
          </a:custGeom>
          <a:ln w="7619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31670" y="2498725"/>
            <a:ext cx="6037580" cy="0"/>
          </a:xfrm>
          <a:custGeom>
            <a:avLst/>
            <a:gdLst/>
            <a:ahLst/>
            <a:cxnLst/>
            <a:rect l="l" t="t" r="r" b="b"/>
            <a:pathLst>
              <a:path w="6037580">
                <a:moveTo>
                  <a:pt x="0" y="0"/>
                </a:moveTo>
                <a:lnTo>
                  <a:pt x="6037580" y="0"/>
                </a:lnTo>
              </a:path>
            </a:pathLst>
          </a:custGeom>
          <a:ln w="8889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965440" y="2503170"/>
            <a:ext cx="0" cy="1211580"/>
          </a:xfrm>
          <a:custGeom>
            <a:avLst/>
            <a:gdLst/>
            <a:ahLst/>
            <a:cxnLst/>
            <a:rect l="l" t="t" r="r" b="b"/>
            <a:pathLst>
              <a:path h="1211579">
                <a:moveTo>
                  <a:pt x="0" y="0"/>
                </a:moveTo>
                <a:lnTo>
                  <a:pt x="0" y="1211579"/>
                </a:lnTo>
              </a:path>
            </a:pathLst>
          </a:custGeom>
          <a:ln w="762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39289" y="3710304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40" y="0"/>
                </a:lnTo>
              </a:path>
            </a:pathLst>
          </a:custGeom>
          <a:ln w="889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43735" y="2510789"/>
            <a:ext cx="0" cy="1195070"/>
          </a:xfrm>
          <a:custGeom>
            <a:avLst/>
            <a:gdLst/>
            <a:ahLst/>
            <a:cxnLst/>
            <a:rect l="l" t="t" r="r" b="b"/>
            <a:pathLst>
              <a:path h="1195070">
                <a:moveTo>
                  <a:pt x="0" y="0"/>
                </a:moveTo>
                <a:lnTo>
                  <a:pt x="0" y="1195070"/>
                </a:lnTo>
              </a:path>
            </a:pathLst>
          </a:custGeom>
          <a:ln w="889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39289" y="2506979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40" y="0"/>
                </a:lnTo>
              </a:path>
            </a:pathLst>
          </a:custGeom>
          <a:ln w="762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57184" y="2510789"/>
            <a:ext cx="0" cy="1195070"/>
          </a:xfrm>
          <a:custGeom>
            <a:avLst/>
            <a:gdLst/>
            <a:ahLst/>
            <a:cxnLst/>
            <a:rect l="l" t="t" r="r" b="b"/>
            <a:pathLst>
              <a:path h="1195070">
                <a:moveTo>
                  <a:pt x="0" y="0"/>
                </a:moveTo>
                <a:lnTo>
                  <a:pt x="0" y="1195070"/>
                </a:lnTo>
              </a:path>
            </a:pathLst>
          </a:custGeom>
          <a:ln w="888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948179" y="3701415"/>
            <a:ext cx="6004560" cy="0"/>
          </a:xfrm>
          <a:custGeom>
            <a:avLst/>
            <a:gdLst/>
            <a:ahLst/>
            <a:cxnLst/>
            <a:rect l="l" t="t" r="r" b="b"/>
            <a:pathLst>
              <a:path w="6004559">
                <a:moveTo>
                  <a:pt x="0" y="0"/>
                </a:moveTo>
                <a:lnTo>
                  <a:pt x="6004560" y="0"/>
                </a:lnTo>
              </a:path>
            </a:pathLst>
          </a:custGeom>
          <a:ln w="888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52625" y="2519679"/>
            <a:ext cx="0" cy="1177290"/>
          </a:xfrm>
          <a:custGeom>
            <a:avLst/>
            <a:gdLst/>
            <a:ahLst/>
            <a:cxnLst/>
            <a:rect l="l" t="t" r="r" b="b"/>
            <a:pathLst>
              <a:path h="1177289">
                <a:moveTo>
                  <a:pt x="0" y="0"/>
                </a:moveTo>
                <a:lnTo>
                  <a:pt x="0" y="1177290"/>
                </a:lnTo>
              </a:path>
            </a:pathLst>
          </a:custGeom>
          <a:ln w="888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48179" y="2515235"/>
            <a:ext cx="6004560" cy="0"/>
          </a:xfrm>
          <a:custGeom>
            <a:avLst/>
            <a:gdLst/>
            <a:ahLst/>
            <a:cxnLst/>
            <a:rect l="l" t="t" r="r" b="b"/>
            <a:pathLst>
              <a:path w="6004559">
                <a:moveTo>
                  <a:pt x="0" y="0"/>
                </a:moveTo>
                <a:lnTo>
                  <a:pt x="6004560" y="0"/>
                </a:lnTo>
              </a:path>
            </a:pathLst>
          </a:custGeom>
          <a:ln w="888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48294" y="2519679"/>
            <a:ext cx="0" cy="1177290"/>
          </a:xfrm>
          <a:custGeom>
            <a:avLst/>
            <a:gdLst/>
            <a:ahLst/>
            <a:cxnLst/>
            <a:rect l="l" t="t" r="r" b="b"/>
            <a:pathLst>
              <a:path h="1177289">
                <a:moveTo>
                  <a:pt x="0" y="0"/>
                </a:moveTo>
                <a:lnTo>
                  <a:pt x="0" y="1177290"/>
                </a:lnTo>
              </a:path>
            </a:pathLst>
          </a:custGeom>
          <a:ln w="889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57070" y="3693159"/>
            <a:ext cx="5986780" cy="0"/>
          </a:xfrm>
          <a:custGeom>
            <a:avLst/>
            <a:gdLst/>
            <a:ahLst/>
            <a:cxnLst/>
            <a:rect l="l" t="t" r="r" b="b"/>
            <a:pathLst>
              <a:path w="5986780">
                <a:moveTo>
                  <a:pt x="0" y="0"/>
                </a:moveTo>
                <a:lnTo>
                  <a:pt x="5986780" y="0"/>
                </a:lnTo>
              </a:path>
            </a:pathLst>
          </a:custGeom>
          <a:ln w="761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60879" y="2527300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761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57070" y="2523489"/>
            <a:ext cx="5986780" cy="0"/>
          </a:xfrm>
          <a:custGeom>
            <a:avLst/>
            <a:gdLst/>
            <a:ahLst/>
            <a:cxnLst/>
            <a:rect l="l" t="t" r="r" b="b"/>
            <a:pathLst>
              <a:path w="5986780">
                <a:moveTo>
                  <a:pt x="0" y="0"/>
                </a:moveTo>
                <a:lnTo>
                  <a:pt x="5986780" y="0"/>
                </a:lnTo>
              </a:path>
            </a:pathLst>
          </a:custGeom>
          <a:ln w="762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40040" y="2527300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762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964689" y="3684904"/>
            <a:ext cx="5971540" cy="0"/>
          </a:xfrm>
          <a:custGeom>
            <a:avLst/>
            <a:gdLst/>
            <a:ahLst/>
            <a:cxnLst/>
            <a:rect l="l" t="t" r="r" b="b"/>
            <a:pathLst>
              <a:path w="5971540">
                <a:moveTo>
                  <a:pt x="0" y="0"/>
                </a:moveTo>
                <a:lnTo>
                  <a:pt x="5971540" y="0"/>
                </a:lnTo>
              </a:path>
            </a:pathLst>
          </a:custGeom>
          <a:ln w="889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69135" y="2536189"/>
            <a:ext cx="0" cy="1144270"/>
          </a:xfrm>
          <a:custGeom>
            <a:avLst/>
            <a:gdLst/>
            <a:ahLst/>
            <a:cxnLst/>
            <a:rect l="l" t="t" r="r" b="b"/>
            <a:pathLst>
              <a:path h="1144270">
                <a:moveTo>
                  <a:pt x="0" y="0"/>
                </a:moveTo>
                <a:lnTo>
                  <a:pt x="0" y="1144270"/>
                </a:lnTo>
              </a:path>
            </a:pathLst>
          </a:custGeom>
          <a:ln w="889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64689" y="2531745"/>
            <a:ext cx="5971540" cy="0"/>
          </a:xfrm>
          <a:custGeom>
            <a:avLst/>
            <a:gdLst/>
            <a:ahLst/>
            <a:cxnLst/>
            <a:rect l="l" t="t" r="r" b="b"/>
            <a:pathLst>
              <a:path w="5971540">
                <a:moveTo>
                  <a:pt x="0" y="0"/>
                </a:moveTo>
                <a:lnTo>
                  <a:pt x="5971540" y="0"/>
                </a:lnTo>
              </a:path>
            </a:pathLst>
          </a:custGeom>
          <a:ln w="888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931784" y="2536189"/>
            <a:ext cx="0" cy="1144270"/>
          </a:xfrm>
          <a:custGeom>
            <a:avLst/>
            <a:gdLst/>
            <a:ahLst/>
            <a:cxnLst/>
            <a:rect l="l" t="t" r="r" b="b"/>
            <a:pathLst>
              <a:path h="1144270">
                <a:moveTo>
                  <a:pt x="0" y="0"/>
                </a:moveTo>
                <a:lnTo>
                  <a:pt x="0" y="1144270"/>
                </a:lnTo>
              </a:path>
            </a:pathLst>
          </a:custGeom>
          <a:ln w="888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973579" y="3676650"/>
            <a:ext cx="5953760" cy="0"/>
          </a:xfrm>
          <a:custGeom>
            <a:avLst/>
            <a:gdLst/>
            <a:ahLst/>
            <a:cxnLst/>
            <a:rect l="l" t="t" r="r" b="b"/>
            <a:pathLst>
              <a:path w="5953759">
                <a:moveTo>
                  <a:pt x="0" y="0"/>
                </a:moveTo>
                <a:lnTo>
                  <a:pt x="5953760" y="0"/>
                </a:lnTo>
              </a:path>
            </a:pathLst>
          </a:custGeom>
          <a:ln w="761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77389" y="2545079"/>
            <a:ext cx="0" cy="1127760"/>
          </a:xfrm>
          <a:custGeom>
            <a:avLst/>
            <a:gdLst/>
            <a:ahLst/>
            <a:cxnLst/>
            <a:rect l="l" t="t" r="r" b="b"/>
            <a:pathLst>
              <a:path h="1127760">
                <a:moveTo>
                  <a:pt x="0" y="0"/>
                </a:moveTo>
                <a:lnTo>
                  <a:pt x="0" y="1127760"/>
                </a:lnTo>
              </a:path>
            </a:pathLst>
          </a:custGeom>
          <a:ln w="761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73579" y="2540635"/>
            <a:ext cx="5953760" cy="0"/>
          </a:xfrm>
          <a:custGeom>
            <a:avLst/>
            <a:gdLst/>
            <a:ahLst/>
            <a:cxnLst/>
            <a:rect l="l" t="t" r="r" b="b"/>
            <a:pathLst>
              <a:path w="5953759">
                <a:moveTo>
                  <a:pt x="0" y="0"/>
                </a:moveTo>
                <a:lnTo>
                  <a:pt x="5953760" y="0"/>
                </a:lnTo>
              </a:path>
            </a:pathLst>
          </a:custGeom>
          <a:ln w="888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923530" y="2545079"/>
            <a:ext cx="0" cy="1127760"/>
          </a:xfrm>
          <a:custGeom>
            <a:avLst/>
            <a:gdLst/>
            <a:ahLst/>
            <a:cxnLst/>
            <a:rect l="l" t="t" r="r" b="b"/>
            <a:pathLst>
              <a:path h="1127760">
                <a:moveTo>
                  <a:pt x="0" y="0"/>
                </a:moveTo>
                <a:lnTo>
                  <a:pt x="0" y="1127760"/>
                </a:lnTo>
              </a:path>
            </a:pathLst>
          </a:custGeom>
          <a:ln w="762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81200" y="3668395"/>
            <a:ext cx="5938520" cy="0"/>
          </a:xfrm>
          <a:custGeom>
            <a:avLst/>
            <a:gdLst/>
            <a:ahLst/>
            <a:cxnLst/>
            <a:rect l="l" t="t" r="r" b="b"/>
            <a:pathLst>
              <a:path w="5938520">
                <a:moveTo>
                  <a:pt x="0" y="0"/>
                </a:moveTo>
                <a:lnTo>
                  <a:pt x="5938520" y="0"/>
                </a:lnTo>
              </a:path>
            </a:pathLst>
          </a:custGeom>
          <a:ln w="888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85645" y="2552700"/>
            <a:ext cx="0" cy="1111250"/>
          </a:xfrm>
          <a:custGeom>
            <a:avLst/>
            <a:gdLst/>
            <a:ahLst/>
            <a:cxnLst/>
            <a:rect l="l" t="t" r="r" b="b"/>
            <a:pathLst>
              <a:path h="1111250">
                <a:moveTo>
                  <a:pt x="0" y="0"/>
                </a:moveTo>
                <a:lnTo>
                  <a:pt x="0" y="1111250"/>
                </a:lnTo>
              </a:path>
            </a:pathLst>
          </a:custGeom>
          <a:ln w="888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81200" y="2548889"/>
            <a:ext cx="5938520" cy="0"/>
          </a:xfrm>
          <a:custGeom>
            <a:avLst/>
            <a:gdLst/>
            <a:ahLst/>
            <a:cxnLst/>
            <a:rect l="l" t="t" r="r" b="b"/>
            <a:pathLst>
              <a:path w="5938520">
                <a:moveTo>
                  <a:pt x="0" y="0"/>
                </a:moveTo>
                <a:lnTo>
                  <a:pt x="5938520" y="0"/>
                </a:lnTo>
              </a:path>
            </a:pathLst>
          </a:custGeom>
          <a:ln w="762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915275" y="2552700"/>
            <a:ext cx="0" cy="1111250"/>
          </a:xfrm>
          <a:custGeom>
            <a:avLst/>
            <a:gdLst/>
            <a:ahLst/>
            <a:cxnLst/>
            <a:rect l="l" t="t" r="r" b="b"/>
            <a:pathLst>
              <a:path h="1111250">
                <a:moveTo>
                  <a:pt x="0" y="0"/>
                </a:moveTo>
                <a:lnTo>
                  <a:pt x="0" y="1111250"/>
                </a:lnTo>
              </a:path>
            </a:pathLst>
          </a:custGeom>
          <a:ln w="889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90089" y="3659504"/>
            <a:ext cx="5920740" cy="0"/>
          </a:xfrm>
          <a:custGeom>
            <a:avLst/>
            <a:gdLst/>
            <a:ahLst/>
            <a:cxnLst/>
            <a:rect l="l" t="t" r="r" b="b"/>
            <a:pathLst>
              <a:path w="5920740">
                <a:moveTo>
                  <a:pt x="0" y="0"/>
                </a:moveTo>
                <a:lnTo>
                  <a:pt x="5920740" y="0"/>
                </a:lnTo>
              </a:path>
            </a:pathLst>
          </a:custGeom>
          <a:ln w="889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94535" y="2561589"/>
            <a:ext cx="0" cy="1093470"/>
          </a:xfrm>
          <a:custGeom>
            <a:avLst/>
            <a:gdLst/>
            <a:ahLst/>
            <a:cxnLst/>
            <a:rect l="l" t="t" r="r" b="b"/>
            <a:pathLst>
              <a:path h="1093470">
                <a:moveTo>
                  <a:pt x="0" y="0"/>
                </a:moveTo>
                <a:lnTo>
                  <a:pt x="0" y="1093470"/>
                </a:lnTo>
              </a:path>
            </a:pathLst>
          </a:custGeom>
          <a:ln w="889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90089" y="2557145"/>
            <a:ext cx="5920740" cy="0"/>
          </a:xfrm>
          <a:custGeom>
            <a:avLst/>
            <a:gdLst/>
            <a:ahLst/>
            <a:cxnLst/>
            <a:rect l="l" t="t" r="r" b="b"/>
            <a:pathLst>
              <a:path w="5920740">
                <a:moveTo>
                  <a:pt x="0" y="0"/>
                </a:moveTo>
                <a:lnTo>
                  <a:pt x="5920740" y="0"/>
                </a:lnTo>
              </a:path>
            </a:pathLst>
          </a:custGeom>
          <a:ln w="888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906384" y="2561589"/>
            <a:ext cx="0" cy="1093470"/>
          </a:xfrm>
          <a:custGeom>
            <a:avLst/>
            <a:gdLst/>
            <a:ahLst/>
            <a:cxnLst/>
            <a:rect l="l" t="t" r="r" b="b"/>
            <a:pathLst>
              <a:path h="1093470">
                <a:moveTo>
                  <a:pt x="0" y="0"/>
                </a:moveTo>
                <a:lnTo>
                  <a:pt x="0" y="1093470"/>
                </a:lnTo>
              </a:path>
            </a:pathLst>
          </a:custGeom>
          <a:ln w="888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998979" y="3651250"/>
            <a:ext cx="5902960" cy="0"/>
          </a:xfrm>
          <a:custGeom>
            <a:avLst/>
            <a:gdLst/>
            <a:ahLst/>
            <a:cxnLst/>
            <a:rect l="l" t="t" r="r" b="b"/>
            <a:pathLst>
              <a:path w="5902959">
                <a:moveTo>
                  <a:pt x="0" y="0"/>
                </a:moveTo>
                <a:lnTo>
                  <a:pt x="5902960" y="0"/>
                </a:lnTo>
              </a:path>
            </a:pathLst>
          </a:custGeom>
          <a:ln w="761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002789" y="2570479"/>
            <a:ext cx="0" cy="1076960"/>
          </a:xfrm>
          <a:custGeom>
            <a:avLst/>
            <a:gdLst/>
            <a:ahLst/>
            <a:cxnLst/>
            <a:rect l="l" t="t" r="r" b="b"/>
            <a:pathLst>
              <a:path h="1076960">
                <a:moveTo>
                  <a:pt x="0" y="0"/>
                </a:moveTo>
                <a:lnTo>
                  <a:pt x="0" y="1076960"/>
                </a:lnTo>
              </a:path>
            </a:pathLst>
          </a:custGeom>
          <a:ln w="761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98979" y="2566035"/>
            <a:ext cx="5902960" cy="0"/>
          </a:xfrm>
          <a:custGeom>
            <a:avLst/>
            <a:gdLst/>
            <a:ahLst/>
            <a:cxnLst/>
            <a:rect l="l" t="t" r="r" b="b"/>
            <a:pathLst>
              <a:path w="5902959">
                <a:moveTo>
                  <a:pt x="0" y="0"/>
                </a:moveTo>
                <a:lnTo>
                  <a:pt x="5902960" y="0"/>
                </a:lnTo>
              </a:path>
            </a:pathLst>
          </a:custGeom>
          <a:ln w="888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898130" y="2570479"/>
            <a:ext cx="0" cy="1076960"/>
          </a:xfrm>
          <a:custGeom>
            <a:avLst/>
            <a:gdLst/>
            <a:ahLst/>
            <a:cxnLst/>
            <a:rect l="l" t="t" r="r" b="b"/>
            <a:pathLst>
              <a:path h="1076960">
                <a:moveTo>
                  <a:pt x="0" y="0"/>
                </a:moveTo>
                <a:lnTo>
                  <a:pt x="0" y="1076960"/>
                </a:lnTo>
              </a:path>
            </a:pathLst>
          </a:custGeom>
          <a:ln w="762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006600" y="3642995"/>
            <a:ext cx="5887720" cy="0"/>
          </a:xfrm>
          <a:custGeom>
            <a:avLst/>
            <a:gdLst/>
            <a:ahLst/>
            <a:cxnLst/>
            <a:rect l="l" t="t" r="r" b="b"/>
            <a:pathLst>
              <a:path w="5887720">
                <a:moveTo>
                  <a:pt x="0" y="0"/>
                </a:moveTo>
                <a:lnTo>
                  <a:pt x="5887720" y="0"/>
                </a:lnTo>
              </a:path>
            </a:pathLst>
          </a:custGeom>
          <a:ln w="888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011045" y="2578100"/>
            <a:ext cx="0" cy="1060450"/>
          </a:xfrm>
          <a:custGeom>
            <a:avLst/>
            <a:gdLst/>
            <a:ahLst/>
            <a:cxnLst/>
            <a:rect l="l" t="t" r="r" b="b"/>
            <a:pathLst>
              <a:path h="1060450">
                <a:moveTo>
                  <a:pt x="0" y="0"/>
                </a:moveTo>
                <a:lnTo>
                  <a:pt x="0" y="1060450"/>
                </a:lnTo>
              </a:path>
            </a:pathLst>
          </a:custGeom>
          <a:ln w="888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006600" y="2574289"/>
            <a:ext cx="5887720" cy="0"/>
          </a:xfrm>
          <a:custGeom>
            <a:avLst/>
            <a:gdLst/>
            <a:ahLst/>
            <a:cxnLst/>
            <a:rect l="l" t="t" r="r" b="b"/>
            <a:pathLst>
              <a:path w="5887720">
                <a:moveTo>
                  <a:pt x="0" y="0"/>
                </a:moveTo>
                <a:lnTo>
                  <a:pt x="5887720" y="0"/>
                </a:lnTo>
              </a:path>
            </a:pathLst>
          </a:custGeom>
          <a:ln w="762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889875" y="2578100"/>
            <a:ext cx="0" cy="1060450"/>
          </a:xfrm>
          <a:custGeom>
            <a:avLst/>
            <a:gdLst/>
            <a:ahLst/>
            <a:cxnLst/>
            <a:rect l="l" t="t" r="r" b="b"/>
            <a:pathLst>
              <a:path h="1060450">
                <a:moveTo>
                  <a:pt x="0" y="0"/>
                </a:moveTo>
                <a:lnTo>
                  <a:pt x="0" y="1060450"/>
                </a:lnTo>
              </a:path>
            </a:pathLst>
          </a:custGeom>
          <a:ln w="889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015489" y="3634104"/>
            <a:ext cx="5869940" cy="0"/>
          </a:xfrm>
          <a:custGeom>
            <a:avLst/>
            <a:gdLst/>
            <a:ahLst/>
            <a:cxnLst/>
            <a:rect l="l" t="t" r="r" b="b"/>
            <a:pathLst>
              <a:path w="5869940">
                <a:moveTo>
                  <a:pt x="0" y="0"/>
                </a:moveTo>
                <a:lnTo>
                  <a:pt x="5869940" y="0"/>
                </a:lnTo>
              </a:path>
            </a:pathLst>
          </a:custGeom>
          <a:ln w="889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019935" y="2586989"/>
            <a:ext cx="0" cy="1042669"/>
          </a:xfrm>
          <a:custGeom>
            <a:avLst/>
            <a:gdLst/>
            <a:ahLst/>
            <a:cxnLst/>
            <a:rect l="l" t="t" r="r" b="b"/>
            <a:pathLst>
              <a:path h="1042670">
                <a:moveTo>
                  <a:pt x="0" y="0"/>
                </a:moveTo>
                <a:lnTo>
                  <a:pt x="0" y="1042669"/>
                </a:lnTo>
              </a:path>
            </a:pathLst>
          </a:custGeom>
          <a:ln w="889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015489" y="2582545"/>
            <a:ext cx="5869940" cy="0"/>
          </a:xfrm>
          <a:custGeom>
            <a:avLst/>
            <a:gdLst/>
            <a:ahLst/>
            <a:cxnLst/>
            <a:rect l="l" t="t" r="r" b="b"/>
            <a:pathLst>
              <a:path w="5869940">
                <a:moveTo>
                  <a:pt x="0" y="0"/>
                </a:moveTo>
                <a:lnTo>
                  <a:pt x="5869940" y="0"/>
                </a:lnTo>
              </a:path>
            </a:pathLst>
          </a:custGeom>
          <a:ln w="888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880984" y="2586989"/>
            <a:ext cx="0" cy="1042669"/>
          </a:xfrm>
          <a:custGeom>
            <a:avLst/>
            <a:gdLst/>
            <a:ahLst/>
            <a:cxnLst/>
            <a:rect l="l" t="t" r="r" b="b"/>
            <a:pathLst>
              <a:path h="1042670">
                <a:moveTo>
                  <a:pt x="0" y="0"/>
                </a:moveTo>
                <a:lnTo>
                  <a:pt x="0" y="1042670"/>
                </a:lnTo>
              </a:path>
            </a:pathLst>
          </a:custGeom>
          <a:ln w="888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024379" y="3625850"/>
            <a:ext cx="5852160" cy="0"/>
          </a:xfrm>
          <a:custGeom>
            <a:avLst/>
            <a:gdLst/>
            <a:ahLst/>
            <a:cxnLst/>
            <a:rect l="l" t="t" r="r" b="b"/>
            <a:pathLst>
              <a:path w="5852159">
                <a:moveTo>
                  <a:pt x="0" y="0"/>
                </a:moveTo>
                <a:lnTo>
                  <a:pt x="5852160" y="0"/>
                </a:lnTo>
              </a:path>
            </a:pathLst>
          </a:custGeom>
          <a:ln w="761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028189" y="2594610"/>
            <a:ext cx="0" cy="1027430"/>
          </a:xfrm>
          <a:custGeom>
            <a:avLst/>
            <a:gdLst/>
            <a:ahLst/>
            <a:cxnLst/>
            <a:rect l="l" t="t" r="r" b="b"/>
            <a:pathLst>
              <a:path h="1027429">
                <a:moveTo>
                  <a:pt x="0" y="0"/>
                </a:moveTo>
                <a:lnTo>
                  <a:pt x="0" y="1027430"/>
                </a:lnTo>
              </a:path>
            </a:pathLst>
          </a:custGeom>
          <a:ln w="761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024379" y="2590800"/>
            <a:ext cx="5852160" cy="0"/>
          </a:xfrm>
          <a:custGeom>
            <a:avLst/>
            <a:gdLst/>
            <a:ahLst/>
            <a:cxnLst/>
            <a:rect l="l" t="t" r="r" b="b"/>
            <a:pathLst>
              <a:path w="5852159">
                <a:moveTo>
                  <a:pt x="0" y="0"/>
                </a:moveTo>
                <a:lnTo>
                  <a:pt x="5852160" y="0"/>
                </a:lnTo>
              </a:path>
            </a:pathLst>
          </a:custGeom>
          <a:ln w="761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872730" y="2594610"/>
            <a:ext cx="0" cy="1027430"/>
          </a:xfrm>
          <a:custGeom>
            <a:avLst/>
            <a:gdLst/>
            <a:ahLst/>
            <a:cxnLst/>
            <a:rect l="l" t="t" r="r" b="b"/>
            <a:pathLst>
              <a:path h="1027429">
                <a:moveTo>
                  <a:pt x="0" y="0"/>
                </a:moveTo>
                <a:lnTo>
                  <a:pt x="0" y="1027429"/>
                </a:lnTo>
              </a:path>
            </a:pathLst>
          </a:custGeom>
          <a:ln w="762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032000" y="3617595"/>
            <a:ext cx="5836920" cy="0"/>
          </a:xfrm>
          <a:custGeom>
            <a:avLst/>
            <a:gdLst/>
            <a:ahLst/>
            <a:cxnLst/>
            <a:rect l="l" t="t" r="r" b="b"/>
            <a:pathLst>
              <a:path w="5836920">
                <a:moveTo>
                  <a:pt x="0" y="0"/>
                </a:moveTo>
                <a:lnTo>
                  <a:pt x="5836920" y="0"/>
                </a:lnTo>
              </a:path>
            </a:pathLst>
          </a:custGeom>
          <a:ln w="888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36445" y="2603500"/>
            <a:ext cx="0" cy="1009650"/>
          </a:xfrm>
          <a:custGeom>
            <a:avLst/>
            <a:gdLst/>
            <a:ahLst/>
            <a:cxnLst/>
            <a:rect l="l" t="t" r="r" b="b"/>
            <a:pathLst>
              <a:path h="1009650">
                <a:moveTo>
                  <a:pt x="0" y="0"/>
                </a:moveTo>
                <a:lnTo>
                  <a:pt x="0" y="1009650"/>
                </a:lnTo>
              </a:path>
            </a:pathLst>
          </a:custGeom>
          <a:ln w="888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032000" y="2599054"/>
            <a:ext cx="5836920" cy="0"/>
          </a:xfrm>
          <a:custGeom>
            <a:avLst/>
            <a:gdLst/>
            <a:ahLst/>
            <a:cxnLst/>
            <a:rect l="l" t="t" r="r" b="b"/>
            <a:pathLst>
              <a:path w="5836920">
                <a:moveTo>
                  <a:pt x="0" y="0"/>
                </a:moveTo>
                <a:lnTo>
                  <a:pt x="5836920" y="0"/>
                </a:lnTo>
              </a:path>
            </a:pathLst>
          </a:custGeom>
          <a:ln w="889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64475" y="2603500"/>
            <a:ext cx="0" cy="1009650"/>
          </a:xfrm>
          <a:custGeom>
            <a:avLst/>
            <a:gdLst/>
            <a:ahLst/>
            <a:cxnLst/>
            <a:rect l="l" t="t" r="r" b="b"/>
            <a:pathLst>
              <a:path h="1009650">
                <a:moveTo>
                  <a:pt x="0" y="0"/>
                </a:moveTo>
                <a:lnTo>
                  <a:pt x="0" y="1009650"/>
                </a:lnTo>
              </a:path>
            </a:pathLst>
          </a:custGeom>
          <a:ln w="889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40889" y="3609340"/>
            <a:ext cx="5819140" cy="0"/>
          </a:xfrm>
          <a:custGeom>
            <a:avLst/>
            <a:gdLst/>
            <a:ahLst/>
            <a:cxnLst/>
            <a:rect l="l" t="t" r="r" b="b"/>
            <a:pathLst>
              <a:path w="5819140">
                <a:moveTo>
                  <a:pt x="0" y="0"/>
                </a:moveTo>
                <a:lnTo>
                  <a:pt x="5819140" y="0"/>
                </a:lnTo>
              </a:path>
            </a:pathLst>
          </a:custGeom>
          <a:ln w="762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044700" y="2612389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762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040889" y="2607945"/>
            <a:ext cx="5819140" cy="0"/>
          </a:xfrm>
          <a:custGeom>
            <a:avLst/>
            <a:gdLst/>
            <a:ahLst/>
            <a:cxnLst/>
            <a:rect l="l" t="t" r="r" b="b"/>
            <a:pathLst>
              <a:path w="5819140">
                <a:moveTo>
                  <a:pt x="0" y="0"/>
                </a:moveTo>
                <a:lnTo>
                  <a:pt x="5819140" y="0"/>
                </a:lnTo>
              </a:path>
            </a:pathLst>
          </a:custGeom>
          <a:ln w="8889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856219" y="2612389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762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048510" y="3601084"/>
            <a:ext cx="5803900" cy="0"/>
          </a:xfrm>
          <a:custGeom>
            <a:avLst/>
            <a:gdLst/>
            <a:ahLst/>
            <a:cxnLst/>
            <a:rect l="l" t="t" r="r" b="b"/>
            <a:pathLst>
              <a:path w="5803900">
                <a:moveTo>
                  <a:pt x="0" y="0"/>
                </a:moveTo>
                <a:lnTo>
                  <a:pt x="5803899" y="0"/>
                </a:lnTo>
              </a:path>
            </a:pathLst>
          </a:custGeom>
          <a:ln w="888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52954" y="2620010"/>
            <a:ext cx="0" cy="976630"/>
          </a:xfrm>
          <a:custGeom>
            <a:avLst/>
            <a:gdLst/>
            <a:ahLst/>
            <a:cxnLst/>
            <a:rect l="l" t="t" r="r" b="b"/>
            <a:pathLst>
              <a:path h="976629">
                <a:moveTo>
                  <a:pt x="0" y="0"/>
                </a:moveTo>
                <a:lnTo>
                  <a:pt x="0" y="976630"/>
                </a:lnTo>
              </a:path>
            </a:pathLst>
          </a:custGeom>
          <a:ln w="888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48510" y="2616200"/>
            <a:ext cx="5803900" cy="0"/>
          </a:xfrm>
          <a:custGeom>
            <a:avLst/>
            <a:gdLst/>
            <a:ahLst/>
            <a:cxnLst/>
            <a:rect l="l" t="t" r="r" b="b"/>
            <a:pathLst>
              <a:path w="5803900">
                <a:moveTo>
                  <a:pt x="0" y="0"/>
                </a:moveTo>
                <a:lnTo>
                  <a:pt x="5803899" y="0"/>
                </a:lnTo>
              </a:path>
            </a:pathLst>
          </a:custGeom>
          <a:ln w="761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847965" y="2620010"/>
            <a:ext cx="0" cy="976630"/>
          </a:xfrm>
          <a:custGeom>
            <a:avLst/>
            <a:gdLst/>
            <a:ahLst/>
            <a:cxnLst/>
            <a:rect l="l" t="t" r="r" b="b"/>
            <a:pathLst>
              <a:path h="976629">
                <a:moveTo>
                  <a:pt x="0" y="0"/>
                </a:moveTo>
                <a:lnTo>
                  <a:pt x="0" y="976629"/>
                </a:lnTo>
              </a:path>
            </a:pathLst>
          </a:custGeom>
          <a:ln w="888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057400" y="3592195"/>
            <a:ext cx="5786120" cy="0"/>
          </a:xfrm>
          <a:custGeom>
            <a:avLst/>
            <a:gdLst/>
            <a:ahLst/>
            <a:cxnLst/>
            <a:rect l="l" t="t" r="r" b="b"/>
            <a:pathLst>
              <a:path w="5786120">
                <a:moveTo>
                  <a:pt x="0" y="0"/>
                </a:moveTo>
                <a:lnTo>
                  <a:pt x="5786120" y="0"/>
                </a:lnTo>
              </a:path>
            </a:pathLst>
          </a:custGeom>
          <a:ln w="888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061845" y="2628900"/>
            <a:ext cx="0" cy="958850"/>
          </a:xfrm>
          <a:custGeom>
            <a:avLst/>
            <a:gdLst/>
            <a:ahLst/>
            <a:cxnLst/>
            <a:rect l="l" t="t" r="r" b="b"/>
            <a:pathLst>
              <a:path h="958850">
                <a:moveTo>
                  <a:pt x="0" y="0"/>
                </a:moveTo>
                <a:lnTo>
                  <a:pt x="0" y="958850"/>
                </a:lnTo>
              </a:path>
            </a:pathLst>
          </a:custGeom>
          <a:ln w="888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057400" y="2624454"/>
            <a:ext cx="5786120" cy="0"/>
          </a:xfrm>
          <a:custGeom>
            <a:avLst/>
            <a:gdLst/>
            <a:ahLst/>
            <a:cxnLst/>
            <a:rect l="l" t="t" r="r" b="b"/>
            <a:pathLst>
              <a:path w="5786120">
                <a:moveTo>
                  <a:pt x="0" y="0"/>
                </a:moveTo>
                <a:lnTo>
                  <a:pt x="5786120" y="0"/>
                </a:lnTo>
              </a:path>
            </a:pathLst>
          </a:custGeom>
          <a:ln w="889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839075" y="2628900"/>
            <a:ext cx="0" cy="958850"/>
          </a:xfrm>
          <a:custGeom>
            <a:avLst/>
            <a:gdLst/>
            <a:ahLst/>
            <a:cxnLst/>
            <a:rect l="l" t="t" r="r" b="b"/>
            <a:pathLst>
              <a:path h="958850">
                <a:moveTo>
                  <a:pt x="0" y="0"/>
                </a:moveTo>
                <a:lnTo>
                  <a:pt x="0" y="958850"/>
                </a:lnTo>
              </a:path>
            </a:pathLst>
          </a:custGeom>
          <a:ln w="889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066289" y="3583940"/>
            <a:ext cx="5768340" cy="0"/>
          </a:xfrm>
          <a:custGeom>
            <a:avLst/>
            <a:gdLst/>
            <a:ahLst/>
            <a:cxnLst/>
            <a:rect l="l" t="t" r="r" b="b"/>
            <a:pathLst>
              <a:path w="5768340">
                <a:moveTo>
                  <a:pt x="0" y="0"/>
                </a:moveTo>
                <a:lnTo>
                  <a:pt x="5768340" y="0"/>
                </a:lnTo>
              </a:path>
            </a:pathLst>
          </a:custGeom>
          <a:ln w="762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070100" y="2637789"/>
            <a:ext cx="0" cy="942340"/>
          </a:xfrm>
          <a:custGeom>
            <a:avLst/>
            <a:gdLst/>
            <a:ahLst/>
            <a:cxnLst/>
            <a:rect l="l" t="t" r="r" b="b"/>
            <a:pathLst>
              <a:path h="942339">
                <a:moveTo>
                  <a:pt x="0" y="0"/>
                </a:moveTo>
                <a:lnTo>
                  <a:pt x="0" y="942339"/>
                </a:lnTo>
              </a:path>
            </a:pathLst>
          </a:custGeom>
          <a:ln w="762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066289" y="2633345"/>
            <a:ext cx="5768340" cy="0"/>
          </a:xfrm>
          <a:custGeom>
            <a:avLst/>
            <a:gdLst/>
            <a:ahLst/>
            <a:cxnLst/>
            <a:rect l="l" t="t" r="r" b="b"/>
            <a:pathLst>
              <a:path w="5768340">
                <a:moveTo>
                  <a:pt x="0" y="0"/>
                </a:moveTo>
                <a:lnTo>
                  <a:pt x="5768340" y="0"/>
                </a:lnTo>
              </a:path>
            </a:pathLst>
          </a:custGeom>
          <a:ln w="888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830819" y="2637789"/>
            <a:ext cx="0" cy="942340"/>
          </a:xfrm>
          <a:custGeom>
            <a:avLst/>
            <a:gdLst/>
            <a:ahLst/>
            <a:cxnLst/>
            <a:rect l="l" t="t" r="r" b="b"/>
            <a:pathLst>
              <a:path h="942339">
                <a:moveTo>
                  <a:pt x="0" y="0"/>
                </a:moveTo>
                <a:lnTo>
                  <a:pt x="0" y="942339"/>
                </a:lnTo>
              </a:path>
            </a:pathLst>
          </a:custGeom>
          <a:ln w="762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073910" y="3575684"/>
            <a:ext cx="5753100" cy="0"/>
          </a:xfrm>
          <a:custGeom>
            <a:avLst/>
            <a:gdLst/>
            <a:ahLst/>
            <a:cxnLst/>
            <a:rect l="l" t="t" r="r" b="b"/>
            <a:pathLst>
              <a:path w="5753100">
                <a:moveTo>
                  <a:pt x="0" y="0"/>
                </a:moveTo>
                <a:lnTo>
                  <a:pt x="5753099" y="0"/>
                </a:lnTo>
              </a:path>
            </a:pathLst>
          </a:custGeom>
          <a:ln w="888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078354" y="2645410"/>
            <a:ext cx="0" cy="925830"/>
          </a:xfrm>
          <a:custGeom>
            <a:avLst/>
            <a:gdLst/>
            <a:ahLst/>
            <a:cxnLst/>
            <a:rect l="l" t="t" r="r" b="b"/>
            <a:pathLst>
              <a:path h="925829">
                <a:moveTo>
                  <a:pt x="0" y="0"/>
                </a:moveTo>
                <a:lnTo>
                  <a:pt x="0" y="925830"/>
                </a:lnTo>
              </a:path>
            </a:pathLst>
          </a:custGeom>
          <a:ln w="888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073910" y="2641600"/>
            <a:ext cx="5753100" cy="0"/>
          </a:xfrm>
          <a:custGeom>
            <a:avLst/>
            <a:gdLst/>
            <a:ahLst/>
            <a:cxnLst/>
            <a:rect l="l" t="t" r="r" b="b"/>
            <a:pathLst>
              <a:path w="5753100">
                <a:moveTo>
                  <a:pt x="0" y="0"/>
                </a:moveTo>
                <a:lnTo>
                  <a:pt x="5753099" y="0"/>
                </a:lnTo>
              </a:path>
            </a:pathLst>
          </a:custGeom>
          <a:ln w="761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822565" y="2645410"/>
            <a:ext cx="0" cy="925830"/>
          </a:xfrm>
          <a:custGeom>
            <a:avLst/>
            <a:gdLst/>
            <a:ahLst/>
            <a:cxnLst/>
            <a:rect l="l" t="t" r="r" b="b"/>
            <a:pathLst>
              <a:path h="925829">
                <a:moveTo>
                  <a:pt x="0" y="0"/>
                </a:moveTo>
                <a:lnTo>
                  <a:pt x="0" y="925829"/>
                </a:lnTo>
              </a:path>
            </a:pathLst>
          </a:custGeom>
          <a:ln w="888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082800" y="3566795"/>
            <a:ext cx="5735320" cy="0"/>
          </a:xfrm>
          <a:custGeom>
            <a:avLst/>
            <a:gdLst/>
            <a:ahLst/>
            <a:cxnLst/>
            <a:rect l="l" t="t" r="r" b="b"/>
            <a:pathLst>
              <a:path w="5735320">
                <a:moveTo>
                  <a:pt x="0" y="0"/>
                </a:moveTo>
                <a:lnTo>
                  <a:pt x="5735320" y="0"/>
                </a:lnTo>
              </a:path>
            </a:pathLst>
          </a:custGeom>
          <a:ln w="8889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087245" y="2654300"/>
            <a:ext cx="0" cy="908050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8050"/>
                </a:lnTo>
              </a:path>
            </a:pathLst>
          </a:custGeom>
          <a:ln w="8889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082800" y="2649854"/>
            <a:ext cx="5735320" cy="0"/>
          </a:xfrm>
          <a:custGeom>
            <a:avLst/>
            <a:gdLst/>
            <a:ahLst/>
            <a:cxnLst/>
            <a:rect l="l" t="t" r="r" b="b"/>
            <a:pathLst>
              <a:path w="5735320">
                <a:moveTo>
                  <a:pt x="0" y="0"/>
                </a:moveTo>
                <a:lnTo>
                  <a:pt x="5735320" y="0"/>
                </a:lnTo>
              </a:path>
            </a:pathLst>
          </a:custGeom>
          <a:ln w="889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813675" y="2654300"/>
            <a:ext cx="0" cy="908050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8050"/>
                </a:lnTo>
              </a:path>
            </a:pathLst>
          </a:custGeom>
          <a:ln w="889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91689" y="3558540"/>
            <a:ext cx="5717540" cy="0"/>
          </a:xfrm>
          <a:custGeom>
            <a:avLst/>
            <a:gdLst/>
            <a:ahLst/>
            <a:cxnLst/>
            <a:rect l="l" t="t" r="r" b="b"/>
            <a:pathLst>
              <a:path w="5717540">
                <a:moveTo>
                  <a:pt x="0" y="0"/>
                </a:moveTo>
                <a:lnTo>
                  <a:pt x="5717540" y="0"/>
                </a:lnTo>
              </a:path>
            </a:pathLst>
          </a:custGeom>
          <a:ln w="762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5500" y="2663189"/>
            <a:ext cx="0" cy="891540"/>
          </a:xfrm>
          <a:custGeom>
            <a:avLst/>
            <a:gdLst/>
            <a:ahLst/>
            <a:cxnLst/>
            <a:rect l="l" t="t" r="r" b="b"/>
            <a:pathLst>
              <a:path h="891539">
                <a:moveTo>
                  <a:pt x="0" y="0"/>
                </a:moveTo>
                <a:lnTo>
                  <a:pt x="0" y="891539"/>
                </a:lnTo>
              </a:path>
            </a:pathLst>
          </a:custGeom>
          <a:ln w="762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091689" y="2658745"/>
            <a:ext cx="5717540" cy="0"/>
          </a:xfrm>
          <a:custGeom>
            <a:avLst/>
            <a:gdLst/>
            <a:ahLst/>
            <a:cxnLst/>
            <a:rect l="l" t="t" r="r" b="b"/>
            <a:pathLst>
              <a:path w="5717540">
                <a:moveTo>
                  <a:pt x="0" y="0"/>
                </a:moveTo>
                <a:lnTo>
                  <a:pt x="5717540" y="0"/>
                </a:lnTo>
              </a:path>
            </a:pathLst>
          </a:custGeom>
          <a:ln w="888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805419" y="2663189"/>
            <a:ext cx="0" cy="891540"/>
          </a:xfrm>
          <a:custGeom>
            <a:avLst/>
            <a:gdLst/>
            <a:ahLst/>
            <a:cxnLst/>
            <a:rect l="l" t="t" r="r" b="b"/>
            <a:pathLst>
              <a:path h="891539">
                <a:moveTo>
                  <a:pt x="0" y="0"/>
                </a:moveTo>
                <a:lnTo>
                  <a:pt x="0" y="891539"/>
                </a:lnTo>
              </a:path>
            </a:pathLst>
          </a:custGeom>
          <a:ln w="762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099310" y="3550284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>
                <a:moveTo>
                  <a:pt x="0" y="0"/>
                </a:moveTo>
                <a:lnTo>
                  <a:pt x="5702299" y="0"/>
                </a:lnTo>
              </a:path>
            </a:pathLst>
          </a:custGeom>
          <a:ln w="888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103754" y="2670810"/>
            <a:ext cx="0" cy="875030"/>
          </a:xfrm>
          <a:custGeom>
            <a:avLst/>
            <a:gdLst/>
            <a:ahLst/>
            <a:cxnLst/>
            <a:rect l="l" t="t" r="r" b="b"/>
            <a:pathLst>
              <a:path h="875029">
                <a:moveTo>
                  <a:pt x="0" y="0"/>
                </a:moveTo>
                <a:lnTo>
                  <a:pt x="0" y="875030"/>
                </a:lnTo>
              </a:path>
            </a:pathLst>
          </a:custGeom>
          <a:ln w="888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099310" y="2667000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>
                <a:moveTo>
                  <a:pt x="0" y="0"/>
                </a:moveTo>
                <a:lnTo>
                  <a:pt x="5702299" y="0"/>
                </a:lnTo>
              </a:path>
            </a:pathLst>
          </a:custGeom>
          <a:ln w="761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797165" y="2670810"/>
            <a:ext cx="0" cy="875030"/>
          </a:xfrm>
          <a:custGeom>
            <a:avLst/>
            <a:gdLst/>
            <a:ahLst/>
            <a:cxnLst/>
            <a:rect l="l" t="t" r="r" b="b"/>
            <a:pathLst>
              <a:path h="875029">
                <a:moveTo>
                  <a:pt x="0" y="0"/>
                </a:moveTo>
                <a:lnTo>
                  <a:pt x="0" y="875029"/>
                </a:lnTo>
              </a:path>
            </a:pathLst>
          </a:custGeom>
          <a:ln w="888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108200" y="3542029"/>
            <a:ext cx="5684520" cy="0"/>
          </a:xfrm>
          <a:custGeom>
            <a:avLst/>
            <a:gdLst/>
            <a:ahLst/>
            <a:cxnLst/>
            <a:rect l="l" t="t" r="r" b="b"/>
            <a:pathLst>
              <a:path w="5684520">
                <a:moveTo>
                  <a:pt x="0" y="0"/>
                </a:moveTo>
                <a:lnTo>
                  <a:pt x="5684520" y="0"/>
                </a:lnTo>
              </a:path>
            </a:pathLst>
          </a:custGeom>
          <a:ln w="762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112010" y="2679700"/>
            <a:ext cx="0" cy="858519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519"/>
                </a:lnTo>
              </a:path>
            </a:pathLst>
          </a:custGeom>
          <a:ln w="761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108200" y="2675254"/>
            <a:ext cx="5684520" cy="0"/>
          </a:xfrm>
          <a:custGeom>
            <a:avLst/>
            <a:gdLst/>
            <a:ahLst/>
            <a:cxnLst/>
            <a:rect l="l" t="t" r="r" b="b"/>
            <a:pathLst>
              <a:path w="5684520">
                <a:moveTo>
                  <a:pt x="0" y="0"/>
                </a:moveTo>
                <a:lnTo>
                  <a:pt x="5684520" y="0"/>
                </a:lnTo>
              </a:path>
            </a:pathLst>
          </a:custGeom>
          <a:ln w="889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788909" y="2679700"/>
            <a:ext cx="0" cy="858519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520"/>
                </a:lnTo>
              </a:path>
            </a:pathLst>
          </a:custGeom>
          <a:ln w="762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115820" y="3533775"/>
            <a:ext cx="5669280" cy="0"/>
          </a:xfrm>
          <a:custGeom>
            <a:avLst/>
            <a:gdLst/>
            <a:ahLst/>
            <a:cxnLst/>
            <a:rect l="l" t="t" r="r" b="b"/>
            <a:pathLst>
              <a:path w="5669280">
                <a:moveTo>
                  <a:pt x="0" y="0"/>
                </a:moveTo>
                <a:lnTo>
                  <a:pt x="5669280" y="0"/>
                </a:lnTo>
              </a:path>
            </a:pathLst>
          </a:custGeom>
          <a:ln w="888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120264" y="2687320"/>
            <a:ext cx="0" cy="842010"/>
          </a:xfrm>
          <a:custGeom>
            <a:avLst/>
            <a:gdLst/>
            <a:ahLst/>
            <a:cxnLst/>
            <a:rect l="l" t="t" r="r" b="b"/>
            <a:pathLst>
              <a:path h="842010">
                <a:moveTo>
                  <a:pt x="0" y="0"/>
                </a:moveTo>
                <a:lnTo>
                  <a:pt x="0" y="842010"/>
                </a:lnTo>
              </a:path>
            </a:pathLst>
          </a:custGeom>
          <a:ln w="889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115820" y="2683510"/>
            <a:ext cx="5669280" cy="0"/>
          </a:xfrm>
          <a:custGeom>
            <a:avLst/>
            <a:gdLst/>
            <a:ahLst/>
            <a:cxnLst/>
            <a:rect l="l" t="t" r="r" b="b"/>
            <a:pathLst>
              <a:path w="5669280">
                <a:moveTo>
                  <a:pt x="0" y="0"/>
                </a:moveTo>
                <a:lnTo>
                  <a:pt x="5669280" y="0"/>
                </a:lnTo>
              </a:path>
            </a:pathLst>
          </a:custGeom>
          <a:ln w="761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780655" y="2687320"/>
            <a:ext cx="0" cy="842010"/>
          </a:xfrm>
          <a:custGeom>
            <a:avLst/>
            <a:gdLst/>
            <a:ahLst/>
            <a:cxnLst/>
            <a:rect l="l" t="t" r="r" b="b"/>
            <a:pathLst>
              <a:path h="842010">
                <a:moveTo>
                  <a:pt x="0" y="0"/>
                </a:moveTo>
                <a:lnTo>
                  <a:pt x="0" y="842009"/>
                </a:lnTo>
              </a:path>
            </a:pathLst>
          </a:custGeom>
          <a:ln w="889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124710" y="3524884"/>
            <a:ext cx="5651500" cy="0"/>
          </a:xfrm>
          <a:custGeom>
            <a:avLst/>
            <a:gdLst/>
            <a:ahLst/>
            <a:cxnLst/>
            <a:rect l="l" t="t" r="r" b="b"/>
            <a:pathLst>
              <a:path w="5651500">
                <a:moveTo>
                  <a:pt x="0" y="0"/>
                </a:moveTo>
                <a:lnTo>
                  <a:pt x="5651499" y="0"/>
                </a:lnTo>
              </a:path>
            </a:pathLst>
          </a:custGeom>
          <a:ln w="8889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129154" y="2696210"/>
            <a:ext cx="0" cy="824230"/>
          </a:xfrm>
          <a:custGeom>
            <a:avLst/>
            <a:gdLst/>
            <a:ahLst/>
            <a:cxnLst/>
            <a:rect l="l" t="t" r="r" b="b"/>
            <a:pathLst>
              <a:path h="824229">
                <a:moveTo>
                  <a:pt x="0" y="0"/>
                </a:moveTo>
                <a:lnTo>
                  <a:pt x="0" y="824230"/>
                </a:lnTo>
              </a:path>
            </a:pathLst>
          </a:custGeom>
          <a:ln w="8889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124710" y="2691764"/>
            <a:ext cx="5651500" cy="0"/>
          </a:xfrm>
          <a:custGeom>
            <a:avLst/>
            <a:gdLst/>
            <a:ahLst/>
            <a:cxnLst/>
            <a:rect l="l" t="t" r="r" b="b"/>
            <a:pathLst>
              <a:path w="5651500">
                <a:moveTo>
                  <a:pt x="0" y="0"/>
                </a:moveTo>
                <a:lnTo>
                  <a:pt x="5651499" y="0"/>
                </a:lnTo>
              </a:path>
            </a:pathLst>
          </a:custGeom>
          <a:ln w="8889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771765" y="2696210"/>
            <a:ext cx="0" cy="824230"/>
          </a:xfrm>
          <a:custGeom>
            <a:avLst/>
            <a:gdLst/>
            <a:ahLst/>
            <a:cxnLst/>
            <a:rect l="l" t="t" r="r" b="b"/>
            <a:pathLst>
              <a:path h="824229">
                <a:moveTo>
                  <a:pt x="0" y="0"/>
                </a:moveTo>
                <a:lnTo>
                  <a:pt x="0" y="824229"/>
                </a:lnTo>
              </a:path>
            </a:pathLst>
          </a:custGeom>
          <a:ln w="8889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133600" y="3516629"/>
            <a:ext cx="5633720" cy="0"/>
          </a:xfrm>
          <a:custGeom>
            <a:avLst/>
            <a:gdLst/>
            <a:ahLst/>
            <a:cxnLst/>
            <a:rect l="l" t="t" r="r" b="b"/>
            <a:pathLst>
              <a:path w="5633720">
                <a:moveTo>
                  <a:pt x="0" y="0"/>
                </a:moveTo>
                <a:lnTo>
                  <a:pt x="5633720" y="0"/>
                </a:lnTo>
              </a:path>
            </a:pathLst>
          </a:custGeom>
          <a:ln w="762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137410" y="2705100"/>
            <a:ext cx="0" cy="807720"/>
          </a:xfrm>
          <a:custGeom>
            <a:avLst/>
            <a:gdLst/>
            <a:ahLst/>
            <a:cxnLst/>
            <a:rect l="l" t="t" r="r" b="b"/>
            <a:pathLst>
              <a:path h="807720">
                <a:moveTo>
                  <a:pt x="0" y="0"/>
                </a:moveTo>
                <a:lnTo>
                  <a:pt x="0" y="807719"/>
                </a:lnTo>
              </a:path>
            </a:pathLst>
          </a:custGeom>
          <a:ln w="7619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133600" y="2700654"/>
            <a:ext cx="5633720" cy="0"/>
          </a:xfrm>
          <a:custGeom>
            <a:avLst/>
            <a:gdLst/>
            <a:ahLst/>
            <a:cxnLst/>
            <a:rect l="l" t="t" r="r" b="b"/>
            <a:pathLst>
              <a:path w="5633720">
                <a:moveTo>
                  <a:pt x="0" y="0"/>
                </a:moveTo>
                <a:lnTo>
                  <a:pt x="5633720" y="0"/>
                </a:lnTo>
              </a:path>
            </a:pathLst>
          </a:custGeom>
          <a:ln w="889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763509" y="2705100"/>
            <a:ext cx="0" cy="807720"/>
          </a:xfrm>
          <a:custGeom>
            <a:avLst/>
            <a:gdLst/>
            <a:ahLst/>
            <a:cxnLst/>
            <a:rect l="l" t="t" r="r" b="b"/>
            <a:pathLst>
              <a:path h="807720">
                <a:moveTo>
                  <a:pt x="0" y="0"/>
                </a:moveTo>
                <a:lnTo>
                  <a:pt x="0" y="807720"/>
                </a:lnTo>
              </a:path>
            </a:pathLst>
          </a:custGeom>
          <a:ln w="762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141220" y="3508375"/>
            <a:ext cx="5618480" cy="0"/>
          </a:xfrm>
          <a:custGeom>
            <a:avLst/>
            <a:gdLst/>
            <a:ahLst/>
            <a:cxnLst/>
            <a:rect l="l" t="t" r="r" b="b"/>
            <a:pathLst>
              <a:path w="5618480">
                <a:moveTo>
                  <a:pt x="0" y="0"/>
                </a:moveTo>
                <a:lnTo>
                  <a:pt x="5618480" y="0"/>
                </a:lnTo>
              </a:path>
            </a:pathLst>
          </a:custGeom>
          <a:ln w="888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145664" y="271272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889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141220" y="2708910"/>
            <a:ext cx="5618480" cy="0"/>
          </a:xfrm>
          <a:custGeom>
            <a:avLst/>
            <a:gdLst/>
            <a:ahLst/>
            <a:cxnLst/>
            <a:rect l="l" t="t" r="r" b="b"/>
            <a:pathLst>
              <a:path w="5618480">
                <a:moveTo>
                  <a:pt x="0" y="0"/>
                </a:moveTo>
                <a:lnTo>
                  <a:pt x="5618480" y="0"/>
                </a:lnTo>
              </a:path>
            </a:pathLst>
          </a:custGeom>
          <a:ln w="761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755255" y="271272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09"/>
                </a:lnTo>
              </a:path>
            </a:pathLst>
          </a:custGeom>
          <a:ln w="889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150110" y="3499484"/>
            <a:ext cx="5600700" cy="0"/>
          </a:xfrm>
          <a:custGeom>
            <a:avLst/>
            <a:gdLst/>
            <a:ahLst/>
            <a:cxnLst/>
            <a:rect l="l" t="t" r="r" b="b"/>
            <a:pathLst>
              <a:path w="5600700">
                <a:moveTo>
                  <a:pt x="0" y="0"/>
                </a:moveTo>
                <a:lnTo>
                  <a:pt x="5600699" y="0"/>
                </a:lnTo>
              </a:path>
            </a:pathLst>
          </a:custGeom>
          <a:ln w="888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154554" y="2721610"/>
            <a:ext cx="0" cy="773430"/>
          </a:xfrm>
          <a:custGeom>
            <a:avLst/>
            <a:gdLst/>
            <a:ahLst/>
            <a:cxnLst/>
            <a:rect l="l" t="t" r="r" b="b"/>
            <a:pathLst>
              <a:path h="773429">
                <a:moveTo>
                  <a:pt x="0" y="0"/>
                </a:moveTo>
                <a:lnTo>
                  <a:pt x="0" y="773430"/>
                </a:lnTo>
              </a:path>
            </a:pathLst>
          </a:custGeom>
          <a:ln w="888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150110" y="2717164"/>
            <a:ext cx="5600700" cy="0"/>
          </a:xfrm>
          <a:custGeom>
            <a:avLst/>
            <a:gdLst/>
            <a:ahLst/>
            <a:cxnLst/>
            <a:rect l="l" t="t" r="r" b="b"/>
            <a:pathLst>
              <a:path w="5600700">
                <a:moveTo>
                  <a:pt x="0" y="0"/>
                </a:moveTo>
                <a:lnTo>
                  <a:pt x="5600699" y="0"/>
                </a:lnTo>
              </a:path>
            </a:pathLst>
          </a:custGeom>
          <a:ln w="888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746365" y="2721610"/>
            <a:ext cx="0" cy="773430"/>
          </a:xfrm>
          <a:custGeom>
            <a:avLst/>
            <a:gdLst/>
            <a:ahLst/>
            <a:cxnLst/>
            <a:rect l="l" t="t" r="r" b="b"/>
            <a:pathLst>
              <a:path h="773429">
                <a:moveTo>
                  <a:pt x="0" y="0"/>
                </a:moveTo>
                <a:lnTo>
                  <a:pt x="0" y="773429"/>
                </a:lnTo>
              </a:path>
            </a:pathLst>
          </a:custGeom>
          <a:ln w="888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159000" y="3491229"/>
            <a:ext cx="5582920" cy="0"/>
          </a:xfrm>
          <a:custGeom>
            <a:avLst/>
            <a:gdLst/>
            <a:ahLst/>
            <a:cxnLst/>
            <a:rect l="l" t="t" r="r" b="b"/>
            <a:pathLst>
              <a:path w="5582920">
                <a:moveTo>
                  <a:pt x="0" y="0"/>
                </a:moveTo>
                <a:lnTo>
                  <a:pt x="5582920" y="0"/>
                </a:lnTo>
              </a:path>
            </a:pathLst>
          </a:custGeom>
          <a:ln w="762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62810" y="2730500"/>
            <a:ext cx="0" cy="756920"/>
          </a:xfrm>
          <a:custGeom>
            <a:avLst/>
            <a:gdLst/>
            <a:ahLst/>
            <a:cxnLst/>
            <a:rect l="l" t="t" r="r" b="b"/>
            <a:pathLst>
              <a:path h="756920">
                <a:moveTo>
                  <a:pt x="0" y="0"/>
                </a:moveTo>
                <a:lnTo>
                  <a:pt x="0" y="756919"/>
                </a:lnTo>
              </a:path>
            </a:pathLst>
          </a:custGeom>
          <a:ln w="7619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59000" y="2726054"/>
            <a:ext cx="5582920" cy="0"/>
          </a:xfrm>
          <a:custGeom>
            <a:avLst/>
            <a:gdLst/>
            <a:ahLst/>
            <a:cxnLst/>
            <a:rect l="l" t="t" r="r" b="b"/>
            <a:pathLst>
              <a:path w="5582920">
                <a:moveTo>
                  <a:pt x="0" y="0"/>
                </a:moveTo>
                <a:lnTo>
                  <a:pt x="5582920" y="0"/>
                </a:lnTo>
              </a:path>
            </a:pathLst>
          </a:custGeom>
          <a:ln w="889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738109" y="2730500"/>
            <a:ext cx="0" cy="756920"/>
          </a:xfrm>
          <a:custGeom>
            <a:avLst/>
            <a:gdLst/>
            <a:ahLst/>
            <a:cxnLst/>
            <a:rect l="l" t="t" r="r" b="b"/>
            <a:pathLst>
              <a:path h="756920">
                <a:moveTo>
                  <a:pt x="0" y="0"/>
                </a:moveTo>
                <a:lnTo>
                  <a:pt x="0" y="756920"/>
                </a:lnTo>
              </a:path>
            </a:pathLst>
          </a:custGeom>
          <a:ln w="762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166620" y="3482975"/>
            <a:ext cx="5567680" cy="0"/>
          </a:xfrm>
          <a:custGeom>
            <a:avLst/>
            <a:gdLst/>
            <a:ahLst/>
            <a:cxnLst/>
            <a:rect l="l" t="t" r="r" b="b"/>
            <a:pathLst>
              <a:path w="5567680">
                <a:moveTo>
                  <a:pt x="0" y="0"/>
                </a:moveTo>
                <a:lnTo>
                  <a:pt x="5567680" y="0"/>
                </a:lnTo>
              </a:path>
            </a:pathLst>
          </a:custGeom>
          <a:ln w="888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171064" y="2738120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0"/>
                </a:moveTo>
                <a:lnTo>
                  <a:pt x="0" y="740410"/>
                </a:lnTo>
              </a:path>
            </a:pathLst>
          </a:custGeom>
          <a:ln w="889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166620" y="2734310"/>
            <a:ext cx="5567680" cy="0"/>
          </a:xfrm>
          <a:custGeom>
            <a:avLst/>
            <a:gdLst/>
            <a:ahLst/>
            <a:cxnLst/>
            <a:rect l="l" t="t" r="r" b="b"/>
            <a:pathLst>
              <a:path w="5567680">
                <a:moveTo>
                  <a:pt x="0" y="0"/>
                </a:moveTo>
                <a:lnTo>
                  <a:pt x="5567680" y="0"/>
                </a:lnTo>
              </a:path>
            </a:pathLst>
          </a:custGeom>
          <a:ln w="761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729855" y="2738120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0"/>
                </a:moveTo>
                <a:lnTo>
                  <a:pt x="0" y="740409"/>
                </a:lnTo>
              </a:path>
            </a:pathLst>
          </a:custGeom>
          <a:ln w="889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175510" y="3474720"/>
            <a:ext cx="5549900" cy="0"/>
          </a:xfrm>
          <a:custGeom>
            <a:avLst/>
            <a:gdLst/>
            <a:ahLst/>
            <a:cxnLst/>
            <a:rect l="l" t="t" r="r" b="b"/>
            <a:pathLst>
              <a:path w="5549900">
                <a:moveTo>
                  <a:pt x="0" y="0"/>
                </a:moveTo>
                <a:lnTo>
                  <a:pt x="5549899" y="0"/>
                </a:lnTo>
              </a:path>
            </a:pathLst>
          </a:custGeom>
          <a:ln w="761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179320" y="2747010"/>
            <a:ext cx="0" cy="723900"/>
          </a:xfrm>
          <a:custGeom>
            <a:avLst/>
            <a:gdLst/>
            <a:ahLst/>
            <a:cxnLst/>
            <a:rect l="l" t="t" r="r" b="b"/>
            <a:pathLst>
              <a:path h="723900">
                <a:moveTo>
                  <a:pt x="0" y="0"/>
                </a:moveTo>
                <a:lnTo>
                  <a:pt x="0" y="723900"/>
                </a:lnTo>
              </a:path>
            </a:pathLst>
          </a:custGeom>
          <a:ln w="761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175510" y="2742564"/>
            <a:ext cx="5549900" cy="0"/>
          </a:xfrm>
          <a:custGeom>
            <a:avLst/>
            <a:gdLst/>
            <a:ahLst/>
            <a:cxnLst/>
            <a:rect l="l" t="t" r="r" b="b"/>
            <a:pathLst>
              <a:path w="5549900">
                <a:moveTo>
                  <a:pt x="0" y="0"/>
                </a:moveTo>
                <a:lnTo>
                  <a:pt x="5549899" y="0"/>
                </a:lnTo>
              </a:path>
            </a:pathLst>
          </a:custGeom>
          <a:ln w="888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721600" y="2747010"/>
            <a:ext cx="0" cy="723900"/>
          </a:xfrm>
          <a:custGeom>
            <a:avLst/>
            <a:gdLst/>
            <a:ahLst/>
            <a:cxnLst/>
            <a:rect l="l" t="t" r="r" b="b"/>
            <a:pathLst>
              <a:path h="723900">
                <a:moveTo>
                  <a:pt x="0" y="0"/>
                </a:moveTo>
                <a:lnTo>
                  <a:pt x="0" y="723900"/>
                </a:lnTo>
              </a:path>
            </a:pathLst>
          </a:custGeom>
          <a:ln w="761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183129" y="3466465"/>
            <a:ext cx="5534660" cy="0"/>
          </a:xfrm>
          <a:custGeom>
            <a:avLst/>
            <a:gdLst/>
            <a:ahLst/>
            <a:cxnLst/>
            <a:rect l="l" t="t" r="r" b="b"/>
            <a:pathLst>
              <a:path w="5534659">
                <a:moveTo>
                  <a:pt x="0" y="0"/>
                </a:moveTo>
                <a:lnTo>
                  <a:pt x="5534660" y="0"/>
                </a:lnTo>
              </a:path>
            </a:pathLst>
          </a:custGeom>
          <a:ln w="889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187575" y="2754629"/>
            <a:ext cx="0" cy="707390"/>
          </a:xfrm>
          <a:custGeom>
            <a:avLst/>
            <a:gdLst/>
            <a:ahLst/>
            <a:cxnLst/>
            <a:rect l="l" t="t" r="r" b="b"/>
            <a:pathLst>
              <a:path h="707389">
                <a:moveTo>
                  <a:pt x="0" y="0"/>
                </a:moveTo>
                <a:lnTo>
                  <a:pt x="0" y="707389"/>
                </a:lnTo>
              </a:path>
            </a:pathLst>
          </a:custGeom>
          <a:ln w="888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183129" y="2750820"/>
            <a:ext cx="5534660" cy="0"/>
          </a:xfrm>
          <a:custGeom>
            <a:avLst/>
            <a:gdLst/>
            <a:ahLst/>
            <a:cxnLst/>
            <a:rect l="l" t="t" r="r" b="b"/>
            <a:pathLst>
              <a:path w="5534659">
                <a:moveTo>
                  <a:pt x="0" y="0"/>
                </a:moveTo>
                <a:lnTo>
                  <a:pt x="5534660" y="0"/>
                </a:lnTo>
              </a:path>
            </a:pathLst>
          </a:custGeom>
          <a:ln w="762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713344" y="2754629"/>
            <a:ext cx="0" cy="707390"/>
          </a:xfrm>
          <a:custGeom>
            <a:avLst/>
            <a:gdLst/>
            <a:ahLst/>
            <a:cxnLst/>
            <a:rect l="l" t="t" r="r" b="b"/>
            <a:pathLst>
              <a:path h="707389">
                <a:moveTo>
                  <a:pt x="0" y="0"/>
                </a:moveTo>
                <a:lnTo>
                  <a:pt x="0" y="707390"/>
                </a:lnTo>
              </a:path>
            </a:pathLst>
          </a:custGeom>
          <a:ln w="889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192020" y="3457575"/>
            <a:ext cx="5516880" cy="0"/>
          </a:xfrm>
          <a:custGeom>
            <a:avLst/>
            <a:gdLst/>
            <a:ahLst/>
            <a:cxnLst/>
            <a:rect l="l" t="t" r="r" b="b"/>
            <a:pathLst>
              <a:path w="5516880">
                <a:moveTo>
                  <a:pt x="0" y="0"/>
                </a:moveTo>
                <a:lnTo>
                  <a:pt x="5516880" y="0"/>
                </a:lnTo>
              </a:path>
            </a:pathLst>
          </a:custGeom>
          <a:ln w="8889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196464" y="2763520"/>
            <a:ext cx="0" cy="689610"/>
          </a:xfrm>
          <a:custGeom>
            <a:avLst/>
            <a:gdLst/>
            <a:ahLst/>
            <a:cxnLst/>
            <a:rect l="l" t="t" r="r" b="b"/>
            <a:pathLst>
              <a:path h="689610">
                <a:moveTo>
                  <a:pt x="0" y="0"/>
                </a:moveTo>
                <a:lnTo>
                  <a:pt x="0" y="689610"/>
                </a:lnTo>
              </a:path>
            </a:pathLst>
          </a:custGeom>
          <a:ln w="889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192020" y="2759075"/>
            <a:ext cx="5516880" cy="0"/>
          </a:xfrm>
          <a:custGeom>
            <a:avLst/>
            <a:gdLst/>
            <a:ahLst/>
            <a:cxnLst/>
            <a:rect l="l" t="t" r="r" b="b"/>
            <a:pathLst>
              <a:path w="5516880">
                <a:moveTo>
                  <a:pt x="0" y="0"/>
                </a:moveTo>
                <a:lnTo>
                  <a:pt x="5516880" y="0"/>
                </a:lnTo>
              </a:path>
            </a:pathLst>
          </a:custGeom>
          <a:ln w="8889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704455" y="2763520"/>
            <a:ext cx="0" cy="689610"/>
          </a:xfrm>
          <a:custGeom>
            <a:avLst/>
            <a:gdLst/>
            <a:ahLst/>
            <a:cxnLst/>
            <a:rect l="l" t="t" r="r" b="b"/>
            <a:pathLst>
              <a:path h="689610">
                <a:moveTo>
                  <a:pt x="0" y="0"/>
                </a:moveTo>
                <a:lnTo>
                  <a:pt x="0" y="689609"/>
                </a:lnTo>
              </a:path>
            </a:pathLst>
          </a:custGeom>
          <a:ln w="889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200910" y="3449320"/>
            <a:ext cx="5499100" cy="0"/>
          </a:xfrm>
          <a:custGeom>
            <a:avLst/>
            <a:gdLst/>
            <a:ahLst/>
            <a:cxnLst/>
            <a:rect l="l" t="t" r="r" b="b"/>
            <a:pathLst>
              <a:path w="5499100">
                <a:moveTo>
                  <a:pt x="0" y="0"/>
                </a:moveTo>
                <a:lnTo>
                  <a:pt x="5499099" y="0"/>
                </a:lnTo>
              </a:path>
            </a:pathLst>
          </a:custGeom>
          <a:ln w="761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204720" y="2772410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761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200910" y="2767964"/>
            <a:ext cx="5499100" cy="0"/>
          </a:xfrm>
          <a:custGeom>
            <a:avLst/>
            <a:gdLst/>
            <a:ahLst/>
            <a:cxnLst/>
            <a:rect l="l" t="t" r="r" b="b"/>
            <a:pathLst>
              <a:path w="5499100">
                <a:moveTo>
                  <a:pt x="0" y="0"/>
                </a:moveTo>
                <a:lnTo>
                  <a:pt x="5499099" y="0"/>
                </a:lnTo>
              </a:path>
            </a:pathLst>
          </a:custGeom>
          <a:ln w="888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96200" y="2772410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761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8529" y="3441065"/>
            <a:ext cx="5483860" cy="0"/>
          </a:xfrm>
          <a:custGeom>
            <a:avLst/>
            <a:gdLst/>
            <a:ahLst/>
            <a:cxnLst/>
            <a:rect l="l" t="t" r="r" b="b"/>
            <a:pathLst>
              <a:path w="5483859">
                <a:moveTo>
                  <a:pt x="0" y="0"/>
                </a:moveTo>
                <a:lnTo>
                  <a:pt x="5483860" y="0"/>
                </a:lnTo>
              </a:path>
            </a:pathLst>
          </a:custGeom>
          <a:ln w="889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212975" y="2780029"/>
            <a:ext cx="0" cy="656590"/>
          </a:xfrm>
          <a:custGeom>
            <a:avLst/>
            <a:gdLst/>
            <a:ahLst/>
            <a:cxnLst/>
            <a:rect l="l" t="t" r="r" b="b"/>
            <a:pathLst>
              <a:path h="656589">
                <a:moveTo>
                  <a:pt x="0" y="0"/>
                </a:moveTo>
                <a:lnTo>
                  <a:pt x="0" y="656589"/>
                </a:lnTo>
              </a:path>
            </a:pathLst>
          </a:custGeom>
          <a:ln w="888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208529" y="2776220"/>
            <a:ext cx="5483860" cy="0"/>
          </a:xfrm>
          <a:custGeom>
            <a:avLst/>
            <a:gdLst/>
            <a:ahLst/>
            <a:cxnLst/>
            <a:rect l="l" t="t" r="r" b="b"/>
            <a:pathLst>
              <a:path w="5483859">
                <a:moveTo>
                  <a:pt x="0" y="0"/>
                </a:moveTo>
                <a:lnTo>
                  <a:pt x="5483860" y="0"/>
                </a:lnTo>
              </a:path>
            </a:pathLst>
          </a:custGeom>
          <a:ln w="762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87944" y="2780029"/>
            <a:ext cx="0" cy="656590"/>
          </a:xfrm>
          <a:custGeom>
            <a:avLst/>
            <a:gdLst/>
            <a:ahLst/>
            <a:cxnLst/>
            <a:rect l="l" t="t" r="r" b="b"/>
            <a:pathLst>
              <a:path h="656589">
                <a:moveTo>
                  <a:pt x="0" y="0"/>
                </a:moveTo>
                <a:lnTo>
                  <a:pt x="0" y="656590"/>
                </a:lnTo>
              </a:path>
            </a:pathLst>
          </a:custGeom>
          <a:ln w="889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217420" y="3432175"/>
            <a:ext cx="5466080" cy="0"/>
          </a:xfrm>
          <a:custGeom>
            <a:avLst/>
            <a:gdLst/>
            <a:ahLst/>
            <a:cxnLst/>
            <a:rect l="l" t="t" r="r" b="b"/>
            <a:pathLst>
              <a:path w="5466080">
                <a:moveTo>
                  <a:pt x="0" y="0"/>
                </a:moveTo>
                <a:lnTo>
                  <a:pt x="5466080" y="0"/>
                </a:lnTo>
              </a:path>
            </a:pathLst>
          </a:custGeom>
          <a:ln w="888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221864" y="2788920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810"/>
                </a:lnTo>
              </a:path>
            </a:pathLst>
          </a:custGeom>
          <a:ln w="889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217420" y="2784475"/>
            <a:ext cx="5466080" cy="0"/>
          </a:xfrm>
          <a:custGeom>
            <a:avLst/>
            <a:gdLst/>
            <a:ahLst/>
            <a:cxnLst/>
            <a:rect l="l" t="t" r="r" b="b"/>
            <a:pathLst>
              <a:path w="5466080">
                <a:moveTo>
                  <a:pt x="0" y="0"/>
                </a:moveTo>
                <a:lnTo>
                  <a:pt x="5466080" y="0"/>
                </a:lnTo>
              </a:path>
            </a:pathLst>
          </a:custGeom>
          <a:ln w="888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79055" y="2788920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809"/>
                </a:lnTo>
              </a:path>
            </a:pathLst>
          </a:custGeom>
          <a:ln w="889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226310" y="3423920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299" y="0"/>
                </a:lnTo>
              </a:path>
            </a:pathLst>
          </a:custGeom>
          <a:ln w="761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230120" y="279781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2300"/>
                </a:lnTo>
              </a:path>
            </a:pathLst>
          </a:custGeom>
          <a:ln w="761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226310" y="2793364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299" y="0"/>
                </a:lnTo>
              </a:path>
            </a:pathLst>
          </a:custGeom>
          <a:ln w="888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70800" y="279781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2300"/>
                </a:lnTo>
              </a:path>
            </a:pathLst>
          </a:custGeom>
          <a:ln w="761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233929" y="3415665"/>
            <a:ext cx="5433060" cy="0"/>
          </a:xfrm>
          <a:custGeom>
            <a:avLst/>
            <a:gdLst/>
            <a:ahLst/>
            <a:cxnLst/>
            <a:rect l="l" t="t" r="r" b="b"/>
            <a:pathLst>
              <a:path w="5433059">
                <a:moveTo>
                  <a:pt x="0" y="0"/>
                </a:moveTo>
                <a:lnTo>
                  <a:pt x="5433060" y="0"/>
                </a:lnTo>
              </a:path>
            </a:pathLst>
          </a:custGeom>
          <a:ln w="889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238375" y="2805429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789"/>
                </a:lnTo>
              </a:path>
            </a:pathLst>
          </a:custGeom>
          <a:ln w="8889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233929" y="2801620"/>
            <a:ext cx="5433060" cy="0"/>
          </a:xfrm>
          <a:custGeom>
            <a:avLst/>
            <a:gdLst/>
            <a:ahLst/>
            <a:cxnLst/>
            <a:rect l="l" t="t" r="r" b="b"/>
            <a:pathLst>
              <a:path w="5433059">
                <a:moveTo>
                  <a:pt x="0" y="0"/>
                </a:moveTo>
                <a:lnTo>
                  <a:pt x="5433060" y="0"/>
                </a:lnTo>
              </a:path>
            </a:pathLst>
          </a:custGeom>
          <a:ln w="762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62544" y="2805429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790"/>
                </a:lnTo>
              </a:path>
            </a:pathLst>
          </a:custGeom>
          <a:ln w="889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242820" y="3407409"/>
            <a:ext cx="5415280" cy="0"/>
          </a:xfrm>
          <a:custGeom>
            <a:avLst/>
            <a:gdLst/>
            <a:ahLst/>
            <a:cxnLst/>
            <a:rect l="l" t="t" r="r" b="b"/>
            <a:pathLst>
              <a:path w="5415280">
                <a:moveTo>
                  <a:pt x="0" y="0"/>
                </a:moveTo>
                <a:lnTo>
                  <a:pt x="5415280" y="0"/>
                </a:lnTo>
              </a:path>
            </a:pathLst>
          </a:custGeom>
          <a:ln w="761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247264" y="2814320"/>
            <a:ext cx="0" cy="589280"/>
          </a:xfrm>
          <a:custGeom>
            <a:avLst/>
            <a:gdLst/>
            <a:ahLst/>
            <a:cxnLst/>
            <a:rect l="l" t="t" r="r" b="b"/>
            <a:pathLst>
              <a:path h="589279">
                <a:moveTo>
                  <a:pt x="0" y="0"/>
                </a:moveTo>
                <a:lnTo>
                  <a:pt x="0" y="589280"/>
                </a:lnTo>
              </a:path>
            </a:pathLst>
          </a:custGeom>
          <a:ln w="889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242820" y="2809875"/>
            <a:ext cx="5415280" cy="0"/>
          </a:xfrm>
          <a:custGeom>
            <a:avLst/>
            <a:gdLst/>
            <a:ahLst/>
            <a:cxnLst/>
            <a:rect l="l" t="t" r="r" b="b"/>
            <a:pathLst>
              <a:path w="5415280">
                <a:moveTo>
                  <a:pt x="0" y="0"/>
                </a:moveTo>
                <a:lnTo>
                  <a:pt x="5415280" y="0"/>
                </a:lnTo>
              </a:path>
            </a:pathLst>
          </a:custGeom>
          <a:ln w="888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4290" y="2814320"/>
            <a:ext cx="0" cy="589280"/>
          </a:xfrm>
          <a:custGeom>
            <a:avLst/>
            <a:gdLst/>
            <a:ahLst/>
            <a:cxnLst/>
            <a:rect l="l" t="t" r="r" b="b"/>
            <a:pathLst>
              <a:path h="589279">
                <a:moveTo>
                  <a:pt x="0" y="0"/>
                </a:moveTo>
                <a:lnTo>
                  <a:pt x="0" y="589279"/>
                </a:lnTo>
              </a:path>
            </a:pathLst>
          </a:custGeom>
          <a:ln w="762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251710" y="3399154"/>
            <a:ext cx="5398770" cy="0"/>
          </a:xfrm>
          <a:custGeom>
            <a:avLst/>
            <a:gdLst/>
            <a:ahLst/>
            <a:cxnLst/>
            <a:rect l="l" t="t" r="r" b="b"/>
            <a:pathLst>
              <a:path w="5398770">
                <a:moveTo>
                  <a:pt x="0" y="0"/>
                </a:moveTo>
                <a:lnTo>
                  <a:pt x="5398770" y="0"/>
                </a:lnTo>
              </a:path>
            </a:pathLst>
          </a:custGeom>
          <a:ln w="888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255520" y="2823210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500"/>
                </a:lnTo>
              </a:path>
            </a:pathLst>
          </a:custGeom>
          <a:ln w="761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251710" y="2818764"/>
            <a:ext cx="5398770" cy="0"/>
          </a:xfrm>
          <a:custGeom>
            <a:avLst/>
            <a:gdLst/>
            <a:ahLst/>
            <a:cxnLst/>
            <a:rect l="l" t="t" r="r" b="b"/>
            <a:pathLst>
              <a:path w="5398770">
                <a:moveTo>
                  <a:pt x="0" y="0"/>
                </a:moveTo>
                <a:lnTo>
                  <a:pt x="5398770" y="0"/>
                </a:lnTo>
              </a:path>
            </a:pathLst>
          </a:custGeom>
          <a:ln w="888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46034" y="2823210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500"/>
                </a:lnTo>
              </a:path>
            </a:pathLst>
          </a:custGeom>
          <a:ln w="888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259329" y="3390265"/>
            <a:ext cx="5382260" cy="0"/>
          </a:xfrm>
          <a:custGeom>
            <a:avLst/>
            <a:gdLst/>
            <a:ahLst/>
            <a:cxnLst/>
            <a:rect l="l" t="t" r="r" b="b"/>
            <a:pathLst>
              <a:path w="5382259">
                <a:moveTo>
                  <a:pt x="0" y="0"/>
                </a:moveTo>
                <a:lnTo>
                  <a:pt x="5382260" y="0"/>
                </a:lnTo>
              </a:path>
            </a:pathLst>
          </a:custGeom>
          <a:ln w="889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263775" y="2830829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89"/>
                </a:lnTo>
              </a:path>
            </a:pathLst>
          </a:custGeom>
          <a:ln w="888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259329" y="2827020"/>
            <a:ext cx="5382260" cy="0"/>
          </a:xfrm>
          <a:custGeom>
            <a:avLst/>
            <a:gdLst/>
            <a:ahLst/>
            <a:cxnLst/>
            <a:rect l="l" t="t" r="r" b="b"/>
            <a:pathLst>
              <a:path w="5382259">
                <a:moveTo>
                  <a:pt x="0" y="0"/>
                </a:moveTo>
                <a:lnTo>
                  <a:pt x="5382260" y="0"/>
                </a:lnTo>
              </a:path>
            </a:pathLst>
          </a:custGeom>
          <a:ln w="762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37144" y="2830829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90"/>
                </a:lnTo>
              </a:path>
            </a:pathLst>
          </a:custGeom>
          <a:ln w="889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268220" y="3382009"/>
            <a:ext cx="5364480" cy="0"/>
          </a:xfrm>
          <a:custGeom>
            <a:avLst/>
            <a:gdLst/>
            <a:ahLst/>
            <a:cxnLst/>
            <a:rect l="l" t="t" r="r" b="b"/>
            <a:pathLst>
              <a:path w="5364480">
                <a:moveTo>
                  <a:pt x="0" y="0"/>
                </a:moveTo>
                <a:lnTo>
                  <a:pt x="5364480" y="0"/>
                </a:lnTo>
              </a:path>
            </a:pathLst>
          </a:custGeom>
          <a:ln w="761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272029" y="2839720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8480"/>
                </a:lnTo>
              </a:path>
            </a:pathLst>
          </a:custGeom>
          <a:ln w="761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268220" y="2835275"/>
            <a:ext cx="5364480" cy="0"/>
          </a:xfrm>
          <a:custGeom>
            <a:avLst/>
            <a:gdLst/>
            <a:ahLst/>
            <a:cxnLst/>
            <a:rect l="l" t="t" r="r" b="b"/>
            <a:pathLst>
              <a:path w="5364480">
                <a:moveTo>
                  <a:pt x="0" y="0"/>
                </a:moveTo>
                <a:lnTo>
                  <a:pt x="5364480" y="0"/>
                </a:lnTo>
              </a:path>
            </a:pathLst>
          </a:custGeom>
          <a:ln w="888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28890" y="2839720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8479"/>
                </a:lnTo>
              </a:path>
            </a:pathLst>
          </a:custGeom>
          <a:ln w="762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275839" y="3373754"/>
            <a:ext cx="5349240" cy="0"/>
          </a:xfrm>
          <a:custGeom>
            <a:avLst/>
            <a:gdLst/>
            <a:ahLst/>
            <a:cxnLst/>
            <a:rect l="l" t="t" r="r" b="b"/>
            <a:pathLst>
              <a:path w="5349240">
                <a:moveTo>
                  <a:pt x="0" y="0"/>
                </a:moveTo>
                <a:lnTo>
                  <a:pt x="5349240" y="0"/>
                </a:lnTo>
              </a:path>
            </a:pathLst>
          </a:custGeom>
          <a:ln w="888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280285" y="2847339"/>
            <a:ext cx="0" cy="52197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970"/>
                </a:lnTo>
              </a:path>
            </a:pathLst>
          </a:custGeom>
          <a:ln w="889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275839" y="2843529"/>
            <a:ext cx="5349240" cy="0"/>
          </a:xfrm>
          <a:custGeom>
            <a:avLst/>
            <a:gdLst/>
            <a:ahLst/>
            <a:cxnLst/>
            <a:rect l="l" t="t" r="r" b="b"/>
            <a:pathLst>
              <a:path w="5349240">
                <a:moveTo>
                  <a:pt x="0" y="0"/>
                </a:moveTo>
                <a:lnTo>
                  <a:pt x="5349240" y="0"/>
                </a:lnTo>
              </a:path>
            </a:pathLst>
          </a:custGeom>
          <a:ln w="762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20634" y="2847339"/>
            <a:ext cx="0" cy="52197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970"/>
                </a:lnTo>
              </a:path>
            </a:pathLst>
          </a:custGeom>
          <a:ln w="888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284729" y="3364865"/>
            <a:ext cx="5331460" cy="0"/>
          </a:xfrm>
          <a:custGeom>
            <a:avLst/>
            <a:gdLst/>
            <a:ahLst/>
            <a:cxnLst/>
            <a:rect l="l" t="t" r="r" b="b"/>
            <a:pathLst>
              <a:path w="5331459">
                <a:moveTo>
                  <a:pt x="0" y="0"/>
                </a:moveTo>
                <a:lnTo>
                  <a:pt x="5331460" y="0"/>
                </a:lnTo>
              </a:path>
            </a:pathLst>
          </a:custGeom>
          <a:ln w="889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289175" y="2856229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189"/>
                </a:lnTo>
              </a:path>
            </a:pathLst>
          </a:custGeom>
          <a:ln w="888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284729" y="2851785"/>
            <a:ext cx="5331460" cy="0"/>
          </a:xfrm>
          <a:custGeom>
            <a:avLst/>
            <a:gdLst/>
            <a:ahLst/>
            <a:cxnLst/>
            <a:rect l="l" t="t" r="r" b="b"/>
            <a:pathLst>
              <a:path w="5331459">
                <a:moveTo>
                  <a:pt x="0" y="0"/>
                </a:moveTo>
                <a:lnTo>
                  <a:pt x="5331460" y="0"/>
                </a:lnTo>
              </a:path>
            </a:pathLst>
          </a:custGeom>
          <a:ln w="888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11744" y="2856229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190"/>
                </a:lnTo>
              </a:path>
            </a:pathLst>
          </a:custGeom>
          <a:ln w="889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293620" y="3356609"/>
            <a:ext cx="5313680" cy="0"/>
          </a:xfrm>
          <a:custGeom>
            <a:avLst/>
            <a:gdLst/>
            <a:ahLst/>
            <a:cxnLst/>
            <a:rect l="l" t="t" r="r" b="b"/>
            <a:pathLst>
              <a:path w="5313680">
                <a:moveTo>
                  <a:pt x="0" y="0"/>
                </a:moveTo>
                <a:lnTo>
                  <a:pt x="5313680" y="0"/>
                </a:lnTo>
              </a:path>
            </a:pathLst>
          </a:custGeom>
          <a:ln w="761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297429" y="286512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0"/>
                </a:moveTo>
                <a:lnTo>
                  <a:pt x="0" y="487680"/>
                </a:lnTo>
              </a:path>
            </a:pathLst>
          </a:custGeom>
          <a:ln w="761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293620" y="2860675"/>
            <a:ext cx="5313680" cy="0"/>
          </a:xfrm>
          <a:custGeom>
            <a:avLst/>
            <a:gdLst/>
            <a:ahLst/>
            <a:cxnLst/>
            <a:rect l="l" t="t" r="r" b="b"/>
            <a:pathLst>
              <a:path w="5313680">
                <a:moveTo>
                  <a:pt x="0" y="0"/>
                </a:moveTo>
                <a:lnTo>
                  <a:pt x="5313680" y="0"/>
                </a:lnTo>
              </a:path>
            </a:pathLst>
          </a:custGeom>
          <a:ln w="888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03490" y="286512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0"/>
                </a:moveTo>
                <a:lnTo>
                  <a:pt x="0" y="487679"/>
                </a:lnTo>
              </a:path>
            </a:pathLst>
          </a:custGeom>
          <a:ln w="762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301239" y="3348354"/>
            <a:ext cx="5298440" cy="0"/>
          </a:xfrm>
          <a:custGeom>
            <a:avLst/>
            <a:gdLst/>
            <a:ahLst/>
            <a:cxnLst/>
            <a:rect l="l" t="t" r="r" b="b"/>
            <a:pathLst>
              <a:path w="5298440">
                <a:moveTo>
                  <a:pt x="0" y="0"/>
                </a:moveTo>
                <a:lnTo>
                  <a:pt x="5298440" y="0"/>
                </a:lnTo>
              </a:path>
            </a:pathLst>
          </a:custGeom>
          <a:ln w="888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305685" y="2872739"/>
            <a:ext cx="0" cy="471170"/>
          </a:xfrm>
          <a:custGeom>
            <a:avLst/>
            <a:gdLst/>
            <a:ahLst/>
            <a:cxnLst/>
            <a:rect l="l" t="t" r="r" b="b"/>
            <a:pathLst>
              <a:path h="471170">
                <a:moveTo>
                  <a:pt x="0" y="0"/>
                </a:moveTo>
                <a:lnTo>
                  <a:pt x="0" y="471170"/>
                </a:lnTo>
              </a:path>
            </a:pathLst>
          </a:custGeom>
          <a:ln w="889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301239" y="2868929"/>
            <a:ext cx="5298440" cy="0"/>
          </a:xfrm>
          <a:custGeom>
            <a:avLst/>
            <a:gdLst/>
            <a:ahLst/>
            <a:cxnLst/>
            <a:rect l="l" t="t" r="r" b="b"/>
            <a:pathLst>
              <a:path w="5298440">
                <a:moveTo>
                  <a:pt x="0" y="0"/>
                </a:moveTo>
                <a:lnTo>
                  <a:pt x="5298440" y="0"/>
                </a:lnTo>
              </a:path>
            </a:pathLst>
          </a:custGeom>
          <a:ln w="762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595234" y="2872739"/>
            <a:ext cx="0" cy="471170"/>
          </a:xfrm>
          <a:custGeom>
            <a:avLst/>
            <a:gdLst/>
            <a:ahLst/>
            <a:cxnLst/>
            <a:rect l="l" t="t" r="r" b="b"/>
            <a:pathLst>
              <a:path h="471170">
                <a:moveTo>
                  <a:pt x="0" y="0"/>
                </a:moveTo>
                <a:lnTo>
                  <a:pt x="0" y="471170"/>
                </a:lnTo>
              </a:path>
            </a:pathLst>
          </a:custGeom>
          <a:ln w="888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310129" y="3340100"/>
            <a:ext cx="5280660" cy="0"/>
          </a:xfrm>
          <a:custGeom>
            <a:avLst/>
            <a:gdLst/>
            <a:ahLst/>
            <a:cxnLst/>
            <a:rect l="l" t="t" r="r" b="b"/>
            <a:pathLst>
              <a:path w="5280659">
                <a:moveTo>
                  <a:pt x="0" y="0"/>
                </a:moveTo>
                <a:lnTo>
                  <a:pt x="5280660" y="0"/>
                </a:lnTo>
              </a:path>
            </a:pathLst>
          </a:custGeom>
          <a:ln w="762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314575" y="2881629"/>
            <a:ext cx="0" cy="454659"/>
          </a:xfrm>
          <a:custGeom>
            <a:avLst/>
            <a:gdLst/>
            <a:ahLst/>
            <a:cxnLst/>
            <a:rect l="l" t="t" r="r" b="b"/>
            <a:pathLst>
              <a:path h="454660">
                <a:moveTo>
                  <a:pt x="0" y="0"/>
                </a:moveTo>
                <a:lnTo>
                  <a:pt x="0" y="454660"/>
                </a:lnTo>
              </a:path>
            </a:pathLst>
          </a:custGeom>
          <a:ln w="8889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310129" y="2877185"/>
            <a:ext cx="5280660" cy="0"/>
          </a:xfrm>
          <a:custGeom>
            <a:avLst/>
            <a:gdLst/>
            <a:ahLst/>
            <a:cxnLst/>
            <a:rect l="l" t="t" r="r" b="b"/>
            <a:pathLst>
              <a:path w="5280659">
                <a:moveTo>
                  <a:pt x="0" y="0"/>
                </a:moveTo>
                <a:lnTo>
                  <a:pt x="5280660" y="0"/>
                </a:lnTo>
              </a:path>
            </a:pathLst>
          </a:custGeom>
          <a:ln w="8889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586980" y="2881629"/>
            <a:ext cx="0" cy="454659"/>
          </a:xfrm>
          <a:custGeom>
            <a:avLst/>
            <a:gdLst/>
            <a:ahLst/>
            <a:cxnLst/>
            <a:rect l="l" t="t" r="r" b="b"/>
            <a:pathLst>
              <a:path h="454660">
                <a:moveTo>
                  <a:pt x="0" y="0"/>
                </a:moveTo>
                <a:lnTo>
                  <a:pt x="0" y="454660"/>
                </a:lnTo>
              </a:path>
            </a:pathLst>
          </a:custGeom>
          <a:ln w="762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319020" y="3331845"/>
            <a:ext cx="5264150" cy="0"/>
          </a:xfrm>
          <a:custGeom>
            <a:avLst/>
            <a:gdLst/>
            <a:ahLst/>
            <a:cxnLst/>
            <a:rect l="l" t="t" r="r" b="b"/>
            <a:pathLst>
              <a:path w="5264150">
                <a:moveTo>
                  <a:pt x="0" y="0"/>
                </a:moveTo>
                <a:lnTo>
                  <a:pt x="5264150" y="0"/>
                </a:lnTo>
              </a:path>
            </a:pathLst>
          </a:custGeom>
          <a:ln w="888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322829" y="2890520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880"/>
                </a:lnTo>
              </a:path>
            </a:pathLst>
          </a:custGeom>
          <a:ln w="761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319020" y="2886075"/>
            <a:ext cx="5264150" cy="0"/>
          </a:xfrm>
          <a:custGeom>
            <a:avLst/>
            <a:gdLst/>
            <a:ahLst/>
            <a:cxnLst/>
            <a:rect l="l" t="t" r="r" b="b"/>
            <a:pathLst>
              <a:path w="5264150">
                <a:moveTo>
                  <a:pt x="0" y="0"/>
                </a:moveTo>
                <a:lnTo>
                  <a:pt x="5264150" y="0"/>
                </a:lnTo>
              </a:path>
            </a:pathLst>
          </a:custGeom>
          <a:ln w="888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578725" y="2890520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879"/>
                </a:lnTo>
              </a:path>
            </a:pathLst>
          </a:custGeom>
          <a:ln w="889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326639" y="3322954"/>
            <a:ext cx="5247640" cy="0"/>
          </a:xfrm>
          <a:custGeom>
            <a:avLst/>
            <a:gdLst/>
            <a:ahLst/>
            <a:cxnLst/>
            <a:rect l="l" t="t" r="r" b="b"/>
            <a:pathLst>
              <a:path w="5247640">
                <a:moveTo>
                  <a:pt x="0" y="0"/>
                </a:moveTo>
                <a:lnTo>
                  <a:pt x="5247640" y="0"/>
                </a:lnTo>
              </a:path>
            </a:pathLst>
          </a:custGeom>
          <a:ln w="888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331085" y="2898139"/>
            <a:ext cx="0" cy="420370"/>
          </a:xfrm>
          <a:custGeom>
            <a:avLst/>
            <a:gdLst/>
            <a:ahLst/>
            <a:cxnLst/>
            <a:rect l="l" t="t" r="r" b="b"/>
            <a:pathLst>
              <a:path h="420370">
                <a:moveTo>
                  <a:pt x="0" y="0"/>
                </a:moveTo>
                <a:lnTo>
                  <a:pt x="0" y="420370"/>
                </a:lnTo>
              </a:path>
            </a:pathLst>
          </a:custGeom>
          <a:ln w="889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326639" y="2894329"/>
            <a:ext cx="5247640" cy="0"/>
          </a:xfrm>
          <a:custGeom>
            <a:avLst/>
            <a:gdLst/>
            <a:ahLst/>
            <a:cxnLst/>
            <a:rect l="l" t="t" r="r" b="b"/>
            <a:pathLst>
              <a:path w="5247640">
                <a:moveTo>
                  <a:pt x="0" y="0"/>
                </a:moveTo>
                <a:lnTo>
                  <a:pt x="5247640" y="0"/>
                </a:lnTo>
              </a:path>
            </a:pathLst>
          </a:custGeom>
          <a:ln w="762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569834" y="2898139"/>
            <a:ext cx="0" cy="420370"/>
          </a:xfrm>
          <a:custGeom>
            <a:avLst/>
            <a:gdLst/>
            <a:ahLst/>
            <a:cxnLst/>
            <a:rect l="l" t="t" r="r" b="b"/>
            <a:pathLst>
              <a:path h="420370">
                <a:moveTo>
                  <a:pt x="0" y="0"/>
                </a:moveTo>
                <a:lnTo>
                  <a:pt x="0" y="420370"/>
                </a:lnTo>
              </a:path>
            </a:pathLst>
          </a:custGeom>
          <a:ln w="888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335529" y="3314700"/>
            <a:ext cx="5229860" cy="0"/>
          </a:xfrm>
          <a:custGeom>
            <a:avLst/>
            <a:gdLst/>
            <a:ahLst/>
            <a:cxnLst/>
            <a:rect l="l" t="t" r="r" b="b"/>
            <a:pathLst>
              <a:path w="5229859">
                <a:moveTo>
                  <a:pt x="0" y="0"/>
                </a:moveTo>
                <a:lnTo>
                  <a:pt x="5229860" y="0"/>
                </a:lnTo>
              </a:path>
            </a:pathLst>
          </a:custGeom>
          <a:ln w="762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339339" y="2907029"/>
            <a:ext cx="0" cy="403860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860"/>
                </a:lnTo>
              </a:path>
            </a:pathLst>
          </a:custGeom>
          <a:ln w="7619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335529" y="2902585"/>
            <a:ext cx="5229860" cy="0"/>
          </a:xfrm>
          <a:custGeom>
            <a:avLst/>
            <a:gdLst/>
            <a:ahLst/>
            <a:cxnLst/>
            <a:rect l="l" t="t" r="r" b="b"/>
            <a:pathLst>
              <a:path w="5229859">
                <a:moveTo>
                  <a:pt x="0" y="0"/>
                </a:moveTo>
                <a:lnTo>
                  <a:pt x="5229860" y="0"/>
                </a:lnTo>
              </a:path>
            </a:pathLst>
          </a:custGeom>
          <a:ln w="8889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561580" y="2907029"/>
            <a:ext cx="0" cy="403860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860"/>
                </a:lnTo>
              </a:path>
            </a:pathLst>
          </a:custGeom>
          <a:ln w="762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343150" y="3306445"/>
            <a:ext cx="5214620" cy="0"/>
          </a:xfrm>
          <a:custGeom>
            <a:avLst/>
            <a:gdLst/>
            <a:ahLst/>
            <a:cxnLst/>
            <a:rect l="l" t="t" r="r" b="b"/>
            <a:pathLst>
              <a:path w="5214620">
                <a:moveTo>
                  <a:pt x="0" y="0"/>
                </a:moveTo>
                <a:lnTo>
                  <a:pt x="5214620" y="0"/>
                </a:lnTo>
              </a:path>
            </a:pathLst>
          </a:custGeom>
          <a:ln w="888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347595" y="2914650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7350"/>
                </a:lnTo>
              </a:path>
            </a:pathLst>
          </a:custGeom>
          <a:ln w="888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343150" y="2910839"/>
            <a:ext cx="5214620" cy="0"/>
          </a:xfrm>
          <a:custGeom>
            <a:avLst/>
            <a:gdLst/>
            <a:ahLst/>
            <a:cxnLst/>
            <a:rect l="l" t="t" r="r" b="b"/>
            <a:pathLst>
              <a:path w="5214620">
                <a:moveTo>
                  <a:pt x="0" y="0"/>
                </a:moveTo>
                <a:lnTo>
                  <a:pt x="5214620" y="0"/>
                </a:lnTo>
              </a:path>
            </a:pathLst>
          </a:custGeom>
          <a:ln w="762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553325" y="2914650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7350"/>
                </a:lnTo>
              </a:path>
            </a:pathLst>
          </a:custGeom>
          <a:ln w="889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352039" y="3297554"/>
            <a:ext cx="5196840" cy="0"/>
          </a:xfrm>
          <a:custGeom>
            <a:avLst/>
            <a:gdLst/>
            <a:ahLst/>
            <a:cxnLst/>
            <a:rect l="l" t="t" r="r" b="b"/>
            <a:pathLst>
              <a:path w="5196840">
                <a:moveTo>
                  <a:pt x="0" y="0"/>
                </a:moveTo>
                <a:lnTo>
                  <a:pt x="5196840" y="0"/>
                </a:lnTo>
              </a:path>
            </a:pathLst>
          </a:custGeom>
          <a:ln w="888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356485" y="2923539"/>
            <a:ext cx="0" cy="369570"/>
          </a:xfrm>
          <a:custGeom>
            <a:avLst/>
            <a:gdLst/>
            <a:ahLst/>
            <a:cxnLst/>
            <a:rect l="l" t="t" r="r" b="b"/>
            <a:pathLst>
              <a:path h="369570">
                <a:moveTo>
                  <a:pt x="0" y="0"/>
                </a:moveTo>
                <a:lnTo>
                  <a:pt x="0" y="369570"/>
                </a:lnTo>
              </a:path>
            </a:pathLst>
          </a:custGeom>
          <a:ln w="889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352039" y="2919095"/>
            <a:ext cx="5196840" cy="0"/>
          </a:xfrm>
          <a:custGeom>
            <a:avLst/>
            <a:gdLst/>
            <a:ahLst/>
            <a:cxnLst/>
            <a:rect l="l" t="t" r="r" b="b"/>
            <a:pathLst>
              <a:path w="5196840">
                <a:moveTo>
                  <a:pt x="0" y="0"/>
                </a:moveTo>
                <a:lnTo>
                  <a:pt x="5196840" y="0"/>
                </a:lnTo>
              </a:path>
            </a:pathLst>
          </a:custGeom>
          <a:ln w="888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544434" y="2923539"/>
            <a:ext cx="0" cy="369570"/>
          </a:xfrm>
          <a:custGeom>
            <a:avLst/>
            <a:gdLst/>
            <a:ahLst/>
            <a:cxnLst/>
            <a:rect l="l" t="t" r="r" b="b"/>
            <a:pathLst>
              <a:path h="369570">
                <a:moveTo>
                  <a:pt x="0" y="0"/>
                </a:moveTo>
                <a:lnTo>
                  <a:pt x="0" y="369570"/>
                </a:lnTo>
              </a:path>
            </a:pathLst>
          </a:custGeom>
          <a:ln w="888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360929" y="3289300"/>
            <a:ext cx="5179060" cy="0"/>
          </a:xfrm>
          <a:custGeom>
            <a:avLst/>
            <a:gdLst/>
            <a:ahLst/>
            <a:cxnLst/>
            <a:rect l="l" t="t" r="r" b="b"/>
            <a:pathLst>
              <a:path w="5179059">
                <a:moveTo>
                  <a:pt x="0" y="0"/>
                </a:moveTo>
                <a:lnTo>
                  <a:pt x="5179060" y="0"/>
                </a:lnTo>
              </a:path>
            </a:pathLst>
          </a:custGeom>
          <a:ln w="762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364739" y="2932429"/>
            <a:ext cx="0" cy="353060"/>
          </a:xfrm>
          <a:custGeom>
            <a:avLst/>
            <a:gdLst/>
            <a:ahLst/>
            <a:cxnLst/>
            <a:rect l="l" t="t" r="r" b="b"/>
            <a:pathLst>
              <a:path h="353060">
                <a:moveTo>
                  <a:pt x="0" y="0"/>
                </a:moveTo>
                <a:lnTo>
                  <a:pt x="0" y="353060"/>
                </a:lnTo>
              </a:path>
            </a:pathLst>
          </a:custGeom>
          <a:ln w="761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360929" y="2927985"/>
            <a:ext cx="5179060" cy="0"/>
          </a:xfrm>
          <a:custGeom>
            <a:avLst/>
            <a:gdLst/>
            <a:ahLst/>
            <a:cxnLst/>
            <a:rect l="l" t="t" r="r" b="b"/>
            <a:pathLst>
              <a:path w="5179059">
                <a:moveTo>
                  <a:pt x="0" y="0"/>
                </a:moveTo>
                <a:lnTo>
                  <a:pt x="5179060" y="0"/>
                </a:lnTo>
              </a:path>
            </a:pathLst>
          </a:custGeom>
          <a:ln w="888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536180" y="2932429"/>
            <a:ext cx="0" cy="353060"/>
          </a:xfrm>
          <a:custGeom>
            <a:avLst/>
            <a:gdLst/>
            <a:ahLst/>
            <a:cxnLst/>
            <a:rect l="l" t="t" r="r" b="b"/>
            <a:pathLst>
              <a:path h="353060">
                <a:moveTo>
                  <a:pt x="0" y="0"/>
                </a:moveTo>
                <a:lnTo>
                  <a:pt x="0" y="353060"/>
                </a:lnTo>
              </a:path>
            </a:pathLst>
          </a:custGeom>
          <a:ln w="762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368550" y="3281045"/>
            <a:ext cx="5163820" cy="0"/>
          </a:xfrm>
          <a:custGeom>
            <a:avLst/>
            <a:gdLst/>
            <a:ahLst/>
            <a:cxnLst/>
            <a:rect l="l" t="t" r="r" b="b"/>
            <a:pathLst>
              <a:path w="5163820">
                <a:moveTo>
                  <a:pt x="0" y="0"/>
                </a:moveTo>
                <a:lnTo>
                  <a:pt x="5163820" y="0"/>
                </a:lnTo>
              </a:path>
            </a:pathLst>
          </a:custGeom>
          <a:ln w="888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372995" y="2940050"/>
            <a:ext cx="0" cy="336550"/>
          </a:xfrm>
          <a:custGeom>
            <a:avLst/>
            <a:gdLst/>
            <a:ahLst/>
            <a:cxnLst/>
            <a:rect l="l" t="t" r="r" b="b"/>
            <a:pathLst>
              <a:path h="336550">
                <a:moveTo>
                  <a:pt x="0" y="0"/>
                </a:moveTo>
                <a:lnTo>
                  <a:pt x="0" y="336550"/>
                </a:lnTo>
              </a:path>
            </a:pathLst>
          </a:custGeom>
          <a:ln w="888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368550" y="2936239"/>
            <a:ext cx="5163820" cy="0"/>
          </a:xfrm>
          <a:custGeom>
            <a:avLst/>
            <a:gdLst/>
            <a:ahLst/>
            <a:cxnLst/>
            <a:rect l="l" t="t" r="r" b="b"/>
            <a:pathLst>
              <a:path w="5163820">
                <a:moveTo>
                  <a:pt x="0" y="0"/>
                </a:moveTo>
                <a:lnTo>
                  <a:pt x="5163820" y="0"/>
                </a:lnTo>
              </a:path>
            </a:pathLst>
          </a:custGeom>
          <a:ln w="762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527925" y="2940050"/>
            <a:ext cx="0" cy="336550"/>
          </a:xfrm>
          <a:custGeom>
            <a:avLst/>
            <a:gdLst/>
            <a:ahLst/>
            <a:cxnLst/>
            <a:rect l="l" t="t" r="r" b="b"/>
            <a:pathLst>
              <a:path h="336550">
                <a:moveTo>
                  <a:pt x="0" y="0"/>
                </a:moveTo>
                <a:lnTo>
                  <a:pt x="0" y="336550"/>
                </a:lnTo>
              </a:path>
            </a:pathLst>
          </a:custGeom>
          <a:ln w="889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377439" y="3272790"/>
            <a:ext cx="5146040" cy="0"/>
          </a:xfrm>
          <a:custGeom>
            <a:avLst/>
            <a:gdLst/>
            <a:ahLst/>
            <a:cxnLst/>
            <a:rect l="l" t="t" r="r" b="b"/>
            <a:pathLst>
              <a:path w="5146040">
                <a:moveTo>
                  <a:pt x="0" y="0"/>
                </a:moveTo>
                <a:lnTo>
                  <a:pt x="5146040" y="0"/>
                </a:lnTo>
              </a:path>
            </a:pathLst>
          </a:custGeom>
          <a:ln w="762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381885" y="2948939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889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377439" y="2944495"/>
            <a:ext cx="5146040" cy="0"/>
          </a:xfrm>
          <a:custGeom>
            <a:avLst/>
            <a:gdLst/>
            <a:ahLst/>
            <a:cxnLst/>
            <a:rect l="l" t="t" r="r" b="b"/>
            <a:pathLst>
              <a:path w="5146040">
                <a:moveTo>
                  <a:pt x="0" y="0"/>
                </a:moveTo>
                <a:lnTo>
                  <a:pt x="5146040" y="0"/>
                </a:lnTo>
              </a:path>
            </a:pathLst>
          </a:custGeom>
          <a:ln w="8889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519669" y="2948939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762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386329" y="3264534"/>
            <a:ext cx="5129530" cy="0"/>
          </a:xfrm>
          <a:custGeom>
            <a:avLst/>
            <a:gdLst/>
            <a:ahLst/>
            <a:cxnLst/>
            <a:rect l="l" t="t" r="r" b="b"/>
            <a:pathLst>
              <a:path w="5129530">
                <a:moveTo>
                  <a:pt x="0" y="0"/>
                </a:moveTo>
                <a:lnTo>
                  <a:pt x="5129530" y="0"/>
                </a:lnTo>
              </a:path>
            </a:pathLst>
          </a:custGeom>
          <a:ln w="888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390139" y="2957829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60"/>
                </a:lnTo>
              </a:path>
            </a:pathLst>
          </a:custGeom>
          <a:ln w="761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386329" y="2953385"/>
            <a:ext cx="5129530" cy="0"/>
          </a:xfrm>
          <a:custGeom>
            <a:avLst/>
            <a:gdLst/>
            <a:ahLst/>
            <a:cxnLst/>
            <a:rect l="l" t="t" r="r" b="b"/>
            <a:pathLst>
              <a:path w="5129530">
                <a:moveTo>
                  <a:pt x="0" y="0"/>
                </a:moveTo>
                <a:lnTo>
                  <a:pt x="5129530" y="0"/>
                </a:lnTo>
              </a:path>
            </a:pathLst>
          </a:custGeom>
          <a:ln w="888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511415" y="2957829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60"/>
                </a:lnTo>
              </a:path>
            </a:pathLst>
          </a:custGeom>
          <a:ln w="888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393950" y="3255645"/>
            <a:ext cx="5113020" cy="0"/>
          </a:xfrm>
          <a:custGeom>
            <a:avLst/>
            <a:gdLst/>
            <a:ahLst/>
            <a:cxnLst/>
            <a:rect l="l" t="t" r="r" b="b"/>
            <a:pathLst>
              <a:path w="5113020">
                <a:moveTo>
                  <a:pt x="0" y="0"/>
                </a:moveTo>
                <a:lnTo>
                  <a:pt x="5113020" y="0"/>
                </a:lnTo>
              </a:path>
            </a:pathLst>
          </a:custGeom>
          <a:ln w="888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398395" y="296545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888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393950" y="2961639"/>
            <a:ext cx="5113020" cy="0"/>
          </a:xfrm>
          <a:custGeom>
            <a:avLst/>
            <a:gdLst/>
            <a:ahLst/>
            <a:cxnLst/>
            <a:rect l="l" t="t" r="r" b="b"/>
            <a:pathLst>
              <a:path w="5113020">
                <a:moveTo>
                  <a:pt x="0" y="0"/>
                </a:moveTo>
                <a:lnTo>
                  <a:pt x="5113020" y="0"/>
                </a:lnTo>
              </a:path>
            </a:pathLst>
          </a:custGeom>
          <a:ln w="762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502525" y="296545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889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402839" y="3247389"/>
            <a:ext cx="5095240" cy="0"/>
          </a:xfrm>
          <a:custGeom>
            <a:avLst/>
            <a:gdLst/>
            <a:ahLst/>
            <a:cxnLst/>
            <a:rect l="l" t="t" r="r" b="b"/>
            <a:pathLst>
              <a:path w="5095240">
                <a:moveTo>
                  <a:pt x="0" y="0"/>
                </a:moveTo>
                <a:lnTo>
                  <a:pt x="5095240" y="0"/>
                </a:lnTo>
              </a:path>
            </a:pathLst>
          </a:custGeom>
          <a:ln w="762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406650" y="2974339"/>
            <a:ext cx="0" cy="269240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239"/>
                </a:lnTo>
              </a:path>
            </a:pathLst>
          </a:custGeom>
          <a:ln w="762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402839" y="2969895"/>
            <a:ext cx="5095240" cy="0"/>
          </a:xfrm>
          <a:custGeom>
            <a:avLst/>
            <a:gdLst/>
            <a:ahLst/>
            <a:cxnLst/>
            <a:rect l="l" t="t" r="r" b="b"/>
            <a:pathLst>
              <a:path w="5095240">
                <a:moveTo>
                  <a:pt x="0" y="0"/>
                </a:moveTo>
                <a:lnTo>
                  <a:pt x="5095240" y="0"/>
                </a:lnTo>
              </a:path>
            </a:pathLst>
          </a:custGeom>
          <a:ln w="888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494269" y="2974339"/>
            <a:ext cx="0" cy="269240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239"/>
                </a:lnTo>
              </a:path>
            </a:pathLst>
          </a:custGeom>
          <a:ln w="762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410460" y="3239135"/>
            <a:ext cx="5080000" cy="0"/>
          </a:xfrm>
          <a:custGeom>
            <a:avLst/>
            <a:gdLst/>
            <a:ahLst/>
            <a:cxnLst/>
            <a:rect l="l" t="t" r="r" b="b"/>
            <a:pathLst>
              <a:path w="5080000">
                <a:moveTo>
                  <a:pt x="0" y="0"/>
                </a:moveTo>
                <a:lnTo>
                  <a:pt x="5079999" y="0"/>
                </a:lnTo>
              </a:path>
            </a:pathLst>
          </a:custGeom>
          <a:ln w="888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414904" y="2983229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888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410460" y="2978785"/>
            <a:ext cx="5080000" cy="0"/>
          </a:xfrm>
          <a:custGeom>
            <a:avLst/>
            <a:gdLst/>
            <a:ahLst/>
            <a:cxnLst/>
            <a:rect l="l" t="t" r="r" b="b"/>
            <a:pathLst>
              <a:path w="5080000">
                <a:moveTo>
                  <a:pt x="0" y="0"/>
                </a:moveTo>
                <a:lnTo>
                  <a:pt x="5079999" y="0"/>
                </a:lnTo>
              </a:path>
            </a:pathLst>
          </a:custGeom>
          <a:ln w="888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486015" y="2983229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888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419350" y="3230245"/>
            <a:ext cx="5062220" cy="0"/>
          </a:xfrm>
          <a:custGeom>
            <a:avLst/>
            <a:gdLst/>
            <a:ahLst/>
            <a:cxnLst/>
            <a:rect l="l" t="t" r="r" b="b"/>
            <a:pathLst>
              <a:path w="5062220">
                <a:moveTo>
                  <a:pt x="0" y="0"/>
                </a:moveTo>
                <a:lnTo>
                  <a:pt x="5062220" y="0"/>
                </a:lnTo>
              </a:path>
            </a:pathLst>
          </a:custGeom>
          <a:ln w="8889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423795" y="2990850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50"/>
                </a:lnTo>
              </a:path>
            </a:pathLst>
          </a:custGeom>
          <a:ln w="8889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419350" y="2987039"/>
            <a:ext cx="5062220" cy="0"/>
          </a:xfrm>
          <a:custGeom>
            <a:avLst/>
            <a:gdLst/>
            <a:ahLst/>
            <a:cxnLst/>
            <a:rect l="l" t="t" r="r" b="b"/>
            <a:pathLst>
              <a:path w="5062220">
                <a:moveTo>
                  <a:pt x="0" y="0"/>
                </a:moveTo>
                <a:lnTo>
                  <a:pt x="5062220" y="0"/>
                </a:lnTo>
              </a:path>
            </a:pathLst>
          </a:custGeom>
          <a:ln w="762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477125" y="2990850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50"/>
                </a:lnTo>
              </a:path>
            </a:pathLst>
          </a:custGeom>
          <a:ln w="889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428239" y="3221989"/>
            <a:ext cx="5044440" cy="0"/>
          </a:xfrm>
          <a:custGeom>
            <a:avLst/>
            <a:gdLst/>
            <a:ahLst/>
            <a:cxnLst/>
            <a:rect l="l" t="t" r="r" b="b"/>
            <a:pathLst>
              <a:path w="5044440">
                <a:moveTo>
                  <a:pt x="0" y="0"/>
                </a:moveTo>
                <a:lnTo>
                  <a:pt x="5044440" y="0"/>
                </a:lnTo>
              </a:path>
            </a:pathLst>
          </a:custGeom>
          <a:ln w="762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432050" y="2999739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762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428239" y="2995295"/>
            <a:ext cx="5044440" cy="0"/>
          </a:xfrm>
          <a:custGeom>
            <a:avLst/>
            <a:gdLst/>
            <a:ahLst/>
            <a:cxnLst/>
            <a:rect l="l" t="t" r="r" b="b"/>
            <a:pathLst>
              <a:path w="5044440">
                <a:moveTo>
                  <a:pt x="0" y="0"/>
                </a:moveTo>
                <a:lnTo>
                  <a:pt x="5044440" y="0"/>
                </a:lnTo>
              </a:path>
            </a:pathLst>
          </a:custGeom>
          <a:ln w="888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468869" y="2999739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762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435860" y="3213735"/>
            <a:ext cx="5029200" cy="0"/>
          </a:xfrm>
          <a:custGeom>
            <a:avLst/>
            <a:gdLst/>
            <a:ahLst/>
            <a:cxnLst/>
            <a:rect l="l" t="t" r="r" b="b"/>
            <a:pathLst>
              <a:path w="5029200">
                <a:moveTo>
                  <a:pt x="0" y="0"/>
                </a:moveTo>
                <a:lnTo>
                  <a:pt x="5029199" y="0"/>
                </a:lnTo>
              </a:path>
            </a:pathLst>
          </a:custGeom>
          <a:ln w="8889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440304" y="3007360"/>
            <a:ext cx="0" cy="201930"/>
          </a:xfrm>
          <a:custGeom>
            <a:avLst/>
            <a:gdLst/>
            <a:ahLst/>
            <a:cxnLst/>
            <a:rect l="l" t="t" r="r" b="b"/>
            <a:pathLst>
              <a:path h="201930">
                <a:moveTo>
                  <a:pt x="0" y="0"/>
                </a:moveTo>
                <a:lnTo>
                  <a:pt x="0" y="201929"/>
                </a:lnTo>
              </a:path>
            </a:pathLst>
          </a:custGeom>
          <a:ln w="8889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435860" y="3003550"/>
            <a:ext cx="5029200" cy="0"/>
          </a:xfrm>
          <a:custGeom>
            <a:avLst/>
            <a:gdLst/>
            <a:ahLst/>
            <a:cxnLst/>
            <a:rect l="l" t="t" r="r" b="b"/>
            <a:pathLst>
              <a:path w="5029200">
                <a:moveTo>
                  <a:pt x="0" y="0"/>
                </a:moveTo>
                <a:lnTo>
                  <a:pt x="5029199" y="0"/>
                </a:lnTo>
              </a:path>
            </a:pathLst>
          </a:custGeom>
          <a:ln w="762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460615" y="3007360"/>
            <a:ext cx="0" cy="201930"/>
          </a:xfrm>
          <a:custGeom>
            <a:avLst/>
            <a:gdLst/>
            <a:ahLst/>
            <a:cxnLst/>
            <a:rect l="l" t="t" r="r" b="b"/>
            <a:pathLst>
              <a:path h="201930">
                <a:moveTo>
                  <a:pt x="0" y="0"/>
                </a:moveTo>
                <a:lnTo>
                  <a:pt x="0" y="201929"/>
                </a:lnTo>
              </a:path>
            </a:pathLst>
          </a:custGeom>
          <a:ln w="8889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444750" y="3205479"/>
            <a:ext cx="5011420" cy="0"/>
          </a:xfrm>
          <a:custGeom>
            <a:avLst/>
            <a:gdLst/>
            <a:ahLst/>
            <a:cxnLst/>
            <a:rect l="l" t="t" r="r" b="b"/>
            <a:pathLst>
              <a:path w="5011420">
                <a:moveTo>
                  <a:pt x="0" y="0"/>
                </a:moveTo>
                <a:lnTo>
                  <a:pt x="5011420" y="0"/>
                </a:lnTo>
              </a:path>
            </a:pathLst>
          </a:custGeom>
          <a:ln w="762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449195" y="3016250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419"/>
                </a:lnTo>
              </a:path>
            </a:pathLst>
          </a:custGeom>
          <a:ln w="888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444750" y="3011804"/>
            <a:ext cx="5011420" cy="0"/>
          </a:xfrm>
          <a:custGeom>
            <a:avLst/>
            <a:gdLst/>
            <a:ahLst/>
            <a:cxnLst/>
            <a:rect l="l" t="t" r="r" b="b"/>
            <a:pathLst>
              <a:path w="5011420">
                <a:moveTo>
                  <a:pt x="0" y="0"/>
                </a:moveTo>
                <a:lnTo>
                  <a:pt x="5011420" y="0"/>
                </a:lnTo>
              </a:path>
            </a:pathLst>
          </a:custGeom>
          <a:ln w="888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452359" y="3016250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420"/>
                </a:lnTo>
              </a:path>
            </a:pathLst>
          </a:custGeom>
          <a:ln w="762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453639" y="3197225"/>
            <a:ext cx="4994910" cy="0"/>
          </a:xfrm>
          <a:custGeom>
            <a:avLst/>
            <a:gdLst/>
            <a:ahLst/>
            <a:cxnLst/>
            <a:rect l="l" t="t" r="r" b="b"/>
            <a:pathLst>
              <a:path w="4994909">
                <a:moveTo>
                  <a:pt x="0" y="0"/>
                </a:moveTo>
                <a:lnTo>
                  <a:pt x="4994910" y="0"/>
                </a:lnTo>
              </a:path>
            </a:pathLst>
          </a:custGeom>
          <a:ln w="888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57450" y="302513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762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53639" y="3020695"/>
            <a:ext cx="4994910" cy="0"/>
          </a:xfrm>
          <a:custGeom>
            <a:avLst/>
            <a:gdLst/>
            <a:ahLst/>
            <a:cxnLst/>
            <a:rect l="l" t="t" r="r" b="b"/>
            <a:pathLst>
              <a:path w="4994909">
                <a:moveTo>
                  <a:pt x="0" y="0"/>
                </a:moveTo>
                <a:lnTo>
                  <a:pt x="4994910" y="0"/>
                </a:lnTo>
              </a:path>
            </a:pathLst>
          </a:custGeom>
          <a:ln w="888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444105" y="302513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889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61260" y="3188335"/>
            <a:ext cx="4978400" cy="0"/>
          </a:xfrm>
          <a:custGeom>
            <a:avLst/>
            <a:gdLst/>
            <a:ahLst/>
            <a:cxnLst/>
            <a:rect l="l" t="t" r="r" b="b"/>
            <a:pathLst>
              <a:path w="4978400">
                <a:moveTo>
                  <a:pt x="0" y="0"/>
                </a:moveTo>
                <a:lnTo>
                  <a:pt x="4978399" y="0"/>
                </a:lnTo>
              </a:path>
            </a:pathLst>
          </a:custGeom>
          <a:ln w="888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465704" y="3032760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0"/>
                </a:moveTo>
                <a:lnTo>
                  <a:pt x="0" y="151129"/>
                </a:lnTo>
              </a:path>
            </a:pathLst>
          </a:custGeom>
          <a:ln w="888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461260" y="3028950"/>
            <a:ext cx="4978400" cy="0"/>
          </a:xfrm>
          <a:custGeom>
            <a:avLst/>
            <a:gdLst/>
            <a:ahLst/>
            <a:cxnLst/>
            <a:rect l="l" t="t" r="r" b="b"/>
            <a:pathLst>
              <a:path w="4978400">
                <a:moveTo>
                  <a:pt x="0" y="0"/>
                </a:moveTo>
                <a:lnTo>
                  <a:pt x="4978399" y="0"/>
                </a:lnTo>
              </a:path>
            </a:pathLst>
          </a:custGeom>
          <a:ln w="762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435215" y="3032760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0"/>
                </a:moveTo>
                <a:lnTo>
                  <a:pt x="0" y="151129"/>
                </a:lnTo>
              </a:path>
            </a:pathLst>
          </a:custGeom>
          <a:ln w="888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470150" y="3180079"/>
            <a:ext cx="496062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620" y="0"/>
                </a:lnTo>
              </a:path>
            </a:pathLst>
          </a:custGeom>
          <a:ln w="762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473960" y="304165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7619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470150" y="3037204"/>
            <a:ext cx="496062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620" y="0"/>
                </a:lnTo>
              </a:path>
            </a:pathLst>
          </a:custGeom>
          <a:ln w="8889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426959" y="304165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20"/>
                </a:lnTo>
              </a:path>
            </a:pathLst>
          </a:custGeom>
          <a:ln w="762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477770" y="3171825"/>
            <a:ext cx="4945380" cy="0"/>
          </a:xfrm>
          <a:custGeom>
            <a:avLst/>
            <a:gdLst/>
            <a:ahLst/>
            <a:cxnLst/>
            <a:rect l="l" t="t" r="r" b="b"/>
            <a:pathLst>
              <a:path w="4945380">
                <a:moveTo>
                  <a:pt x="0" y="0"/>
                </a:moveTo>
                <a:lnTo>
                  <a:pt x="4945380" y="0"/>
                </a:lnTo>
              </a:path>
            </a:pathLst>
          </a:custGeom>
          <a:ln w="888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482214" y="3050539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889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477770" y="3046095"/>
            <a:ext cx="4945380" cy="0"/>
          </a:xfrm>
          <a:custGeom>
            <a:avLst/>
            <a:gdLst/>
            <a:ahLst/>
            <a:cxnLst/>
            <a:rect l="l" t="t" r="r" b="b"/>
            <a:pathLst>
              <a:path w="4945380">
                <a:moveTo>
                  <a:pt x="0" y="0"/>
                </a:moveTo>
                <a:lnTo>
                  <a:pt x="4945380" y="0"/>
                </a:lnTo>
              </a:path>
            </a:pathLst>
          </a:custGeom>
          <a:ln w="888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418705" y="3050539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889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486660" y="3162935"/>
            <a:ext cx="4927600" cy="0"/>
          </a:xfrm>
          <a:custGeom>
            <a:avLst/>
            <a:gdLst/>
            <a:ahLst/>
            <a:cxnLst/>
            <a:rect l="l" t="t" r="r" b="b"/>
            <a:pathLst>
              <a:path w="4927600">
                <a:moveTo>
                  <a:pt x="0" y="0"/>
                </a:moveTo>
                <a:lnTo>
                  <a:pt x="4927599" y="0"/>
                </a:lnTo>
              </a:path>
            </a:pathLst>
          </a:custGeom>
          <a:ln w="8889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491104" y="305816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8889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486660" y="3054350"/>
            <a:ext cx="4927600" cy="0"/>
          </a:xfrm>
          <a:custGeom>
            <a:avLst/>
            <a:gdLst/>
            <a:ahLst/>
            <a:cxnLst/>
            <a:rect l="l" t="t" r="r" b="b"/>
            <a:pathLst>
              <a:path w="4927600">
                <a:moveTo>
                  <a:pt x="0" y="0"/>
                </a:moveTo>
                <a:lnTo>
                  <a:pt x="4927599" y="0"/>
                </a:lnTo>
              </a:path>
            </a:pathLst>
          </a:custGeom>
          <a:ln w="762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409815" y="305816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8889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495550" y="3154679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820" y="0"/>
                </a:lnTo>
              </a:path>
            </a:pathLst>
          </a:custGeom>
          <a:ln w="762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495550" y="3067050"/>
            <a:ext cx="7620" cy="83820"/>
          </a:xfrm>
          <a:custGeom>
            <a:avLst/>
            <a:gdLst/>
            <a:ahLst/>
            <a:cxnLst/>
            <a:rect l="l" t="t" r="r" b="b"/>
            <a:pathLst>
              <a:path w="7619" h="83819">
                <a:moveTo>
                  <a:pt x="0" y="83819"/>
                </a:moveTo>
                <a:lnTo>
                  <a:pt x="7619" y="83819"/>
                </a:lnTo>
                <a:lnTo>
                  <a:pt x="7619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495550" y="3062604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820" y="0"/>
                </a:lnTo>
              </a:path>
            </a:pathLst>
          </a:custGeom>
          <a:ln w="8889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397750" y="3067050"/>
            <a:ext cx="7620" cy="83820"/>
          </a:xfrm>
          <a:custGeom>
            <a:avLst/>
            <a:gdLst/>
            <a:ahLst/>
            <a:cxnLst/>
            <a:rect l="l" t="t" r="r" b="b"/>
            <a:pathLst>
              <a:path w="7620" h="83819">
                <a:moveTo>
                  <a:pt x="7620" y="0"/>
                </a:moveTo>
                <a:lnTo>
                  <a:pt x="0" y="0"/>
                </a:lnTo>
                <a:lnTo>
                  <a:pt x="0" y="83820"/>
                </a:lnTo>
                <a:lnTo>
                  <a:pt x="7620" y="83820"/>
                </a:lnTo>
                <a:lnTo>
                  <a:pt x="7620" y="0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503170" y="3146425"/>
            <a:ext cx="4894580" cy="0"/>
          </a:xfrm>
          <a:custGeom>
            <a:avLst/>
            <a:gdLst/>
            <a:ahLst/>
            <a:cxnLst/>
            <a:rect l="l" t="t" r="r" b="b"/>
            <a:pathLst>
              <a:path w="4894580">
                <a:moveTo>
                  <a:pt x="0" y="0"/>
                </a:moveTo>
                <a:lnTo>
                  <a:pt x="4894580" y="0"/>
                </a:lnTo>
              </a:path>
            </a:pathLst>
          </a:custGeom>
          <a:ln w="8889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503170" y="3074670"/>
            <a:ext cx="8890" cy="67310"/>
          </a:xfrm>
          <a:custGeom>
            <a:avLst/>
            <a:gdLst/>
            <a:ahLst/>
            <a:cxnLst/>
            <a:rect l="l" t="t" r="r" b="b"/>
            <a:pathLst>
              <a:path w="8889" h="67310">
                <a:moveTo>
                  <a:pt x="0" y="67310"/>
                </a:moveTo>
                <a:lnTo>
                  <a:pt x="8890" y="67310"/>
                </a:lnTo>
                <a:lnTo>
                  <a:pt x="8890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503170" y="3070860"/>
            <a:ext cx="4894580" cy="0"/>
          </a:xfrm>
          <a:custGeom>
            <a:avLst/>
            <a:gdLst/>
            <a:ahLst/>
            <a:cxnLst/>
            <a:rect l="l" t="t" r="r" b="b"/>
            <a:pathLst>
              <a:path w="4894580">
                <a:moveTo>
                  <a:pt x="0" y="0"/>
                </a:moveTo>
                <a:lnTo>
                  <a:pt x="4894580" y="0"/>
                </a:lnTo>
              </a:path>
            </a:pathLst>
          </a:custGeom>
          <a:ln w="7619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388859" y="3074670"/>
            <a:ext cx="8890" cy="67310"/>
          </a:xfrm>
          <a:custGeom>
            <a:avLst/>
            <a:gdLst/>
            <a:ahLst/>
            <a:cxnLst/>
            <a:rect l="l" t="t" r="r" b="b"/>
            <a:pathLst>
              <a:path w="8890" h="67310">
                <a:moveTo>
                  <a:pt x="8890" y="0"/>
                </a:moveTo>
                <a:lnTo>
                  <a:pt x="0" y="0"/>
                </a:lnTo>
                <a:lnTo>
                  <a:pt x="0" y="67309"/>
                </a:lnTo>
                <a:lnTo>
                  <a:pt x="8890" y="67309"/>
                </a:lnTo>
                <a:lnTo>
                  <a:pt x="8890" y="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512060" y="3138170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799" y="0"/>
                </a:lnTo>
              </a:path>
            </a:pathLst>
          </a:custGeom>
          <a:ln w="7619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512060" y="3083560"/>
            <a:ext cx="8890" cy="50800"/>
          </a:xfrm>
          <a:custGeom>
            <a:avLst/>
            <a:gdLst/>
            <a:ahLst/>
            <a:cxnLst/>
            <a:rect l="l" t="t" r="r" b="b"/>
            <a:pathLst>
              <a:path w="8889" h="50800">
                <a:moveTo>
                  <a:pt x="0" y="50800"/>
                </a:moveTo>
                <a:lnTo>
                  <a:pt x="8889" y="50800"/>
                </a:lnTo>
                <a:lnTo>
                  <a:pt x="8889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512060" y="3079114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799" y="0"/>
                </a:lnTo>
              </a:path>
            </a:pathLst>
          </a:custGeom>
          <a:ln w="889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381240" y="3083560"/>
            <a:ext cx="7620" cy="50800"/>
          </a:xfrm>
          <a:custGeom>
            <a:avLst/>
            <a:gdLst/>
            <a:ahLst/>
            <a:cxnLst/>
            <a:rect l="l" t="t" r="r" b="b"/>
            <a:pathLst>
              <a:path w="7620" h="50800">
                <a:moveTo>
                  <a:pt x="7619" y="0"/>
                </a:moveTo>
                <a:lnTo>
                  <a:pt x="0" y="0"/>
                </a:lnTo>
                <a:lnTo>
                  <a:pt x="0" y="50800"/>
                </a:lnTo>
                <a:lnTo>
                  <a:pt x="7619" y="50800"/>
                </a:lnTo>
                <a:lnTo>
                  <a:pt x="7619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520950" y="3129914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60290" y="0"/>
                </a:lnTo>
              </a:path>
            </a:pathLst>
          </a:custGeom>
          <a:ln w="889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520950" y="3092450"/>
            <a:ext cx="7620" cy="33020"/>
          </a:xfrm>
          <a:custGeom>
            <a:avLst/>
            <a:gdLst/>
            <a:ahLst/>
            <a:cxnLst/>
            <a:rect l="l" t="t" r="r" b="b"/>
            <a:pathLst>
              <a:path w="7619" h="33019">
                <a:moveTo>
                  <a:pt x="0" y="33019"/>
                </a:moveTo>
                <a:lnTo>
                  <a:pt x="7619" y="33019"/>
                </a:lnTo>
                <a:lnTo>
                  <a:pt x="7619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520950" y="3088004"/>
            <a:ext cx="4860290" cy="0"/>
          </a:xfrm>
          <a:custGeom>
            <a:avLst/>
            <a:gdLst/>
            <a:ahLst/>
            <a:cxnLst/>
            <a:rect l="l" t="t" r="r" b="b"/>
            <a:pathLst>
              <a:path w="4860290">
                <a:moveTo>
                  <a:pt x="0" y="0"/>
                </a:moveTo>
                <a:lnTo>
                  <a:pt x="4860290" y="0"/>
                </a:lnTo>
              </a:path>
            </a:pathLst>
          </a:custGeom>
          <a:ln w="8889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372350" y="3092450"/>
            <a:ext cx="8890" cy="33020"/>
          </a:xfrm>
          <a:custGeom>
            <a:avLst/>
            <a:gdLst/>
            <a:ahLst/>
            <a:cxnLst/>
            <a:rect l="l" t="t" r="r" b="b"/>
            <a:pathLst>
              <a:path w="8890" h="33019">
                <a:moveTo>
                  <a:pt x="8890" y="0"/>
                </a:moveTo>
                <a:lnTo>
                  <a:pt x="0" y="0"/>
                </a:lnTo>
                <a:lnTo>
                  <a:pt x="0" y="33020"/>
                </a:lnTo>
                <a:lnTo>
                  <a:pt x="8890" y="33020"/>
                </a:lnTo>
                <a:lnTo>
                  <a:pt x="8890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528570" y="3121025"/>
            <a:ext cx="4843780" cy="0"/>
          </a:xfrm>
          <a:custGeom>
            <a:avLst/>
            <a:gdLst/>
            <a:ahLst/>
            <a:cxnLst/>
            <a:rect l="l" t="t" r="r" b="b"/>
            <a:pathLst>
              <a:path w="4843780">
                <a:moveTo>
                  <a:pt x="0" y="0"/>
                </a:moveTo>
                <a:lnTo>
                  <a:pt x="4843780" y="0"/>
                </a:lnTo>
              </a:path>
            </a:pathLst>
          </a:custGeom>
          <a:ln w="8889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528570" y="3100070"/>
            <a:ext cx="8890" cy="16510"/>
          </a:xfrm>
          <a:custGeom>
            <a:avLst/>
            <a:gdLst/>
            <a:ahLst/>
            <a:cxnLst/>
            <a:rect l="l" t="t" r="r" b="b"/>
            <a:pathLst>
              <a:path w="8889" h="16510">
                <a:moveTo>
                  <a:pt x="0" y="16510"/>
                </a:moveTo>
                <a:lnTo>
                  <a:pt x="8890" y="16510"/>
                </a:lnTo>
                <a:lnTo>
                  <a:pt x="889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528570" y="3096260"/>
            <a:ext cx="4843780" cy="0"/>
          </a:xfrm>
          <a:custGeom>
            <a:avLst/>
            <a:gdLst/>
            <a:ahLst/>
            <a:cxnLst/>
            <a:rect l="l" t="t" r="r" b="b"/>
            <a:pathLst>
              <a:path w="4843780">
                <a:moveTo>
                  <a:pt x="0" y="0"/>
                </a:moveTo>
                <a:lnTo>
                  <a:pt x="4843780" y="0"/>
                </a:lnTo>
              </a:path>
            </a:pathLst>
          </a:custGeom>
          <a:ln w="7619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363459" y="3100070"/>
            <a:ext cx="8890" cy="16510"/>
          </a:xfrm>
          <a:custGeom>
            <a:avLst/>
            <a:gdLst/>
            <a:ahLst/>
            <a:cxnLst/>
            <a:rect l="l" t="t" r="r" b="b"/>
            <a:pathLst>
              <a:path w="8890" h="16510">
                <a:moveTo>
                  <a:pt x="8890" y="0"/>
                </a:moveTo>
                <a:lnTo>
                  <a:pt x="0" y="0"/>
                </a:lnTo>
                <a:lnTo>
                  <a:pt x="0" y="16509"/>
                </a:lnTo>
                <a:lnTo>
                  <a:pt x="8890" y="16509"/>
                </a:lnTo>
                <a:lnTo>
                  <a:pt x="8890" y="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797050" y="2359660"/>
            <a:ext cx="6306820" cy="1497330"/>
          </a:xfrm>
          <a:custGeom>
            <a:avLst/>
            <a:gdLst/>
            <a:ahLst/>
            <a:cxnLst/>
            <a:rect l="l" t="t" r="r" b="b"/>
            <a:pathLst>
              <a:path w="6306820" h="1497329">
                <a:moveTo>
                  <a:pt x="3153410" y="1497329"/>
                </a:moveTo>
                <a:lnTo>
                  <a:pt x="0" y="1497329"/>
                </a:lnTo>
                <a:lnTo>
                  <a:pt x="0" y="0"/>
                </a:lnTo>
                <a:lnTo>
                  <a:pt x="6306820" y="0"/>
                </a:lnTo>
                <a:lnTo>
                  <a:pt x="6306820" y="1497329"/>
                </a:lnTo>
                <a:lnTo>
                  <a:pt x="3153410" y="1497329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 txBox="1"/>
          <p:nvPr/>
        </p:nvSpPr>
        <p:spPr>
          <a:xfrm>
            <a:off x="2286000" y="2665729"/>
            <a:ext cx="53587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 algn="ctr">
              <a:lnSpc>
                <a:spcPts val="3240"/>
              </a:lnSpc>
              <a:spcBef>
                <a:spcPts val="100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(S</a:t>
            </a:r>
            <a:r>
              <a:rPr sz="2800" u="heavy" spc="-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tandard Price </a:t>
            </a:r>
            <a:r>
              <a:rPr sz="2800" u="heavy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x </a:t>
            </a:r>
            <a:r>
              <a:rPr sz="2800" u="heavy" spc="-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Standard</a:t>
            </a:r>
            <a:r>
              <a:rPr sz="2800" u="heavy" spc="1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Rate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R="22225" algn="ctr">
              <a:lnSpc>
                <a:spcPts val="3240"/>
              </a:lnSpc>
              <a:tabLst>
                <a:tab pos="1622425" algn="l"/>
              </a:tabLst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-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(</a:t>
            </a:r>
            <a:r>
              <a:rPr sz="2800" spc="1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Actual	quantity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x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Actual Rate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627380" y="5106670"/>
            <a:ext cx="1059180" cy="1158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97789" y="4876800"/>
            <a:ext cx="2444750" cy="15278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39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32823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Cost</a:t>
            </a:r>
            <a:r>
              <a:rPr spc="-80" dirty="0"/>
              <a:t> </a:t>
            </a:r>
            <a:r>
              <a:rPr dirty="0"/>
              <a:t>Accounting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">
              <a:lnSpc>
                <a:spcPts val="1630"/>
              </a:lnSpc>
            </a:pPr>
            <a:fld id="{81D60167-4931-47E6-BA6A-407CBD079E47}" type="slidenum">
              <a:rPr dirty="0"/>
              <a:pPr marL="205740">
                <a:lnSpc>
                  <a:spcPts val="1630"/>
                </a:lnSpc>
              </a:pPr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75969" y="2376170"/>
            <a:ext cx="7586980" cy="1097280"/>
          </a:xfrm>
          <a:prstGeom prst="rect">
            <a:avLst/>
          </a:prstGeom>
          <a:solidFill>
            <a:srgbClr val="FF3399"/>
          </a:solidFill>
          <a:ln w="12579">
            <a:solidFill>
              <a:srgbClr val="F9FC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791210" marR="97790" indent="-684530">
              <a:lnSpc>
                <a:spcPts val="3550"/>
              </a:lnSpc>
              <a:spcBef>
                <a:spcPts val="390"/>
              </a:spcBef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It provides information for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both  management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accounting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financial  accounting.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5969" y="3473450"/>
            <a:ext cx="7586980" cy="1097280"/>
          </a:xfrm>
          <a:prstGeom prst="rect">
            <a:avLst/>
          </a:prstGeom>
          <a:solidFill>
            <a:srgbClr val="FF3399"/>
          </a:solidFill>
          <a:ln w="12579">
            <a:solidFill>
              <a:srgbClr val="F9FC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884680" marR="727710" indent="-1250950">
              <a:lnSpc>
                <a:spcPts val="3550"/>
              </a:lnSpc>
              <a:spcBef>
                <a:spcPts val="390"/>
              </a:spcBef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It measures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reports from  financial and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non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financial  data.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50977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Direct Materials</a:t>
            </a:r>
            <a:r>
              <a:rPr spc="-60" dirty="0"/>
              <a:t> </a:t>
            </a:r>
            <a:r>
              <a:rPr dirty="0"/>
              <a:t>Variances</a:t>
            </a:r>
          </a:p>
        </p:txBody>
      </p:sp>
      <p:sp>
        <p:nvSpPr>
          <p:cNvPr id="3" name="object 3"/>
          <p:cNvSpPr/>
          <p:nvPr/>
        </p:nvSpPr>
        <p:spPr>
          <a:xfrm>
            <a:off x="1551939" y="283019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5114" y="1742439"/>
            <a:ext cx="0" cy="1084580"/>
          </a:xfrm>
          <a:custGeom>
            <a:avLst/>
            <a:gdLst/>
            <a:ahLst/>
            <a:cxnLst/>
            <a:rect l="l" t="t" r="r" b="b"/>
            <a:pathLst>
              <a:path h="1084580">
                <a:moveTo>
                  <a:pt x="0" y="0"/>
                </a:moveTo>
                <a:lnTo>
                  <a:pt x="0" y="1084579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1939" y="1739264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96300" y="1742439"/>
            <a:ext cx="0" cy="1084580"/>
          </a:xfrm>
          <a:custGeom>
            <a:avLst/>
            <a:gdLst/>
            <a:ahLst/>
            <a:cxnLst/>
            <a:rect l="l" t="t" r="r" b="b"/>
            <a:pathLst>
              <a:path h="1084580">
                <a:moveTo>
                  <a:pt x="0" y="0"/>
                </a:moveTo>
                <a:lnTo>
                  <a:pt x="0" y="1084580"/>
                </a:lnTo>
              </a:path>
            </a:pathLst>
          </a:custGeom>
          <a:ln w="761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8289" y="2823845"/>
            <a:ext cx="6934200" cy="0"/>
          </a:xfrm>
          <a:custGeom>
            <a:avLst/>
            <a:gdLst/>
            <a:ahLst/>
            <a:cxnLst/>
            <a:rect l="l" t="t" r="r" b="b"/>
            <a:pathLst>
              <a:path w="6934200">
                <a:moveTo>
                  <a:pt x="0" y="0"/>
                </a:moveTo>
                <a:lnTo>
                  <a:pt x="6934200" y="0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1464" y="1748789"/>
            <a:ext cx="0" cy="1071880"/>
          </a:xfrm>
          <a:custGeom>
            <a:avLst/>
            <a:gdLst/>
            <a:ahLst/>
            <a:cxnLst/>
            <a:rect l="l" t="t" r="r" b="b"/>
            <a:pathLst>
              <a:path h="1071880">
                <a:moveTo>
                  <a:pt x="0" y="0"/>
                </a:moveTo>
                <a:lnTo>
                  <a:pt x="0" y="1071879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8289" y="1745614"/>
            <a:ext cx="6934200" cy="0"/>
          </a:xfrm>
          <a:custGeom>
            <a:avLst/>
            <a:gdLst/>
            <a:ahLst/>
            <a:cxnLst/>
            <a:rect l="l" t="t" r="r" b="b"/>
            <a:pathLst>
              <a:path w="6934200">
                <a:moveTo>
                  <a:pt x="0" y="0"/>
                </a:moveTo>
                <a:lnTo>
                  <a:pt x="6934200" y="0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89950" y="1748789"/>
            <a:ext cx="0" cy="1071880"/>
          </a:xfrm>
          <a:custGeom>
            <a:avLst/>
            <a:gdLst/>
            <a:ahLst/>
            <a:cxnLst/>
            <a:rect l="l" t="t" r="r" b="b"/>
            <a:pathLst>
              <a:path h="1071880">
                <a:moveTo>
                  <a:pt x="0" y="0"/>
                </a:moveTo>
                <a:lnTo>
                  <a:pt x="0" y="1071880"/>
                </a:lnTo>
              </a:path>
            </a:pathLst>
          </a:custGeom>
          <a:ln w="508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4639" y="2817495"/>
            <a:ext cx="6922770" cy="0"/>
          </a:xfrm>
          <a:custGeom>
            <a:avLst/>
            <a:gdLst/>
            <a:ahLst/>
            <a:cxnLst/>
            <a:rect l="l" t="t" r="r" b="b"/>
            <a:pathLst>
              <a:path w="6922770">
                <a:moveTo>
                  <a:pt x="0" y="0"/>
                </a:moveTo>
                <a:lnTo>
                  <a:pt x="6922769" y="0"/>
                </a:lnTo>
              </a:path>
            </a:pathLst>
          </a:custGeom>
          <a:ln w="635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7180" y="1753870"/>
            <a:ext cx="0" cy="1060450"/>
          </a:xfrm>
          <a:custGeom>
            <a:avLst/>
            <a:gdLst/>
            <a:ahLst/>
            <a:cxnLst/>
            <a:rect l="l" t="t" r="r" b="b"/>
            <a:pathLst>
              <a:path h="1060450">
                <a:moveTo>
                  <a:pt x="0" y="0"/>
                </a:moveTo>
                <a:lnTo>
                  <a:pt x="0" y="1060450"/>
                </a:lnTo>
              </a:path>
            </a:pathLst>
          </a:custGeom>
          <a:ln w="507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4639" y="1751329"/>
            <a:ext cx="6922770" cy="0"/>
          </a:xfrm>
          <a:custGeom>
            <a:avLst/>
            <a:gdLst/>
            <a:ahLst/>
            <a:cxnLst/>
            <a:rect l="l" t="t" r="r" b="b"/>
            <a:pathLst>
              <a:path w="6922770">
                <a:moveTo>
                  <a:pt x="0" y="0"/>
                </a:moveTo>
                <a:lnTo>
                  <a:pt x="6922769" y="0"/>
                </a:lnTo>
              </a:path>
            </a:pathLst>
          </a:custGeom>
          <a:ln w="507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84234" y="1753870"/>
            <a:ext cx="0" cy="1060450"/>
          </a:xfrm>
          <a:custGeom>
            <a:avLst/>
            <a:gdLst/>
            <a:ahLst/>
            <a:cxnLst/>
            <a:rect l="l" t="t" r="r" b="b"/>
            <a:pathLst>
              <a:path h="1060450">
                <a:moveTo>
                  <a:pt x="0" y="0"/>
                </a:moveTo>
                <a:lnTo>
                  <a:pt x="0" y="1060450"/>
                </a:lnTo>
              </a:path>
            </a:pathLst>
          </a:custGeom>
          <a:ln w="635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69719" y="2811779"/>
            <a:ext cx="6911340" cy="0"/>
          </a:xfrm>
          <a:custGeom>
            <a:avLst/>
            <a:gdLst/>
            <a:ahLst/>
            <a:cxnLst/>
            <a:rect l="l" t="t" r="r" b="b"/>
            <a:pathLst>
              <a:path w="6911340">
                <a:moveTo>
                  <a:pt x="0" y="0"/>
                </a:moveTo>
                <a:lnTo>
                  <a:pt x="6911339" y="0"/>
                </a:lnTo>
              </a:path>
            </a:pathLst>
          </a:custGeom>
          <a:ln w="507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2894" y="176022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20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69719" y="1757045"/>
            <a:ext cx="6911340" cy="0"/>
          </a:xfrm>
          <a:custGeom>
            <a:avLst/>
            <a:gdLst/>
            <a:ahLst/>
            <a:cxnLst/>
            <a:rect l="l" t="t" r="r" b="b"/>
            <a:pathLst>
              <a:path w="6911340">
                <a:moveTo>
                  <a:pt x="0" y="0"/>
                </a:moveTo>
                <a:lnTo>
                  <a:pt x="6911339" y="0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77884" y="176022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19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76069" y="2806064"/>
            <a:ext cx="6898640" cy="0"/>
          </a:xfrm>
          <a:custGeom>
            <a:avLst/>
            <a:gdLst/>
            <a:ahLst/>
            <a:cxnLst/>
            <a:rect l="l" t="t" r="r" b="b"/>
            <a:pathLst>
              <a:path w="6898640">
                <a:moveTo>
                  <a:pt x="0" y="0"/>
                </a:moveTo>
                <a:lnTo>
                  <a:pt x="6898639" y="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9244" y="1766570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19">
                <a:moveTo>
                  <a:pt x="0" y="0"/>
                </a:moveTo>
                <a:lnTo>
                  <a:pt x="0" y="103632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6069" y="1763395"/>
            <a:ext cx="6898640" cy="0"/>
          </a:xfrm>
          <a:custGeom>
            <a:avLst/>
            <a:gdLst/>
            <a:ahLst/>
            <a:cxnLst/>
            <a:rect l="l" t="t" r="r" b="b"/>
            <a:pathLst>
              <a:path w="6898640">
                <a:moveTo>
                  <a:pt x="0" y="0"/>
                </a:moveTo>
                <a:lnTo>
                  <a:pt x="6898639" y="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71534" y="1766570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19">
                <a:moveTo>
                  <a:pt x="0" y="0"/>
                </a:moveTo>
                <a:lnTo>
                  <a:pt x="0" y="1036319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82419" y="2799714"/>
            <a:ext cx="6885940" cy="0"/>
          </a:xfrm>
          <a:custGeom>
            <a:avLst/>
            <a:gdLst/>
            <a:ahLst/>
            <a:cxnLst/>
            <a:rect l="l" t="t" r="r" b="b"/>
            <a:pathLst>
              <a:path w="6885940">
                <a:moveTo>
                  <a:pt x="0" y="0"/>
                </a:moveTo>
                <a:lnTo>
                  <a:pt x="6885939" y="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85594" y="1772920"/>
            <a:ext cx="0" cy="1023619"/>
          </a:xfrm>
          <a:custGeom>
            <a:avLst/>
            <a:gdLst/>
            <a:ahLst/>
            <a:cxnLst/>
            <a:rect l="l" t="t" r="r" b="b"/>
            <a:pathLst>
              <a:path h="1023619">
                <a:moveTo>
                  <a:pt x="0" y="0"/>
                </a:moveTo>
                <a:lnTo>
                  <a:pt x="0" y="102362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82419" y="1769745"/>
            <a:ext cx="6885940" cy="0"/>
          </a:xfrm>
          <a:custGeom>
            <a:avLst/>
            <a:gdLst/>
            <a:ahLst/>
            <a:cxnLst/>
            <a:rect l="l" t="t" r="r" b="b"/>
            <a:pathLst>
              <a:path w="6885940">
                <a:moveTo>
                  <a:pt x="0" y="0"/>
                </a:moveTo>
                <a:lnTo>
                  <a:pt x="6885939" y="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65184" y="1772920"/>
            <a:ext cx="0" cy="1023619"/>
          </a:xfrm>
          <a:custGeom>
            <a:avLst/>
            <a:gdLst/>
            <a:ahLst/>
            <a:cxnLst/>
            <a:rect l="l" t="t" r="r" b="b"/>
            <a:pathLst>
              <a:path h="1023619">
                <a:moveTo>
                  <a:pt x="0" y="0"/>
                </a:moveTo>
                <a:lnTo>
                  <a:pt x="0" y="1023619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88769" y="2793364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91944" y="177927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19">
                <a:moveTo>
                  <a:pt x="0" y="0"/>
                </a:moveTo>
                <a:lnTo>
                  <a:pt x="0" y="1010920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88769" y="1776095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9469" y="177927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19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507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5119" y="2787014"/>
            <a:ext cx="6861809" cy="0"/>
          </a:xfrm>
          <a:custGeom>
            <a:avLst/>
            <a:gdLst/>
            <a:ahLst/>
            <a:cxnLst/>
            <a:rect l="l" t="t" r="r" b="b"/>
            <a:pathLst>
              <a:path w="6861809">
                <a:moveTo>
                  <a:pt x="0" y="0"/>
                </a:moveTo>
                <a:lnTo>
                  <a:pt x="6861809" y="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98294" y="1785620"/>
            <a:ext cx="0" cy="998219"/>
          </a:xfrm>
          <a:custGeom>
            <a:avLst/>
            <a:gdLst/>
            <a:ahLst/>
            <a:cxnLst/>
            <a:rect l="l" t="t" r="r" b="b"/>
            <a:pathLst>
              <a:path h="998219">
                <a:moveTo>
                  <a:pt x="0" y="0"/>
                </a:moveTo>
                <a:lnTo>
                  <a:pt x="0" y="99822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5119" y="1782445"/>
            <a:ext cx="6861809" cy="0"/>
          </a:xfrm>
          <a:custGeom>
            <a:avLst/>
            <a:gdLst/>
            <a:ahLst/>
            <a:cxnLst/>
            <a:rect l="l" t="t" r="r" b="b"/>
            <a:pathLst>
              <a:path w="6861809">
                <a:moveTo>
                  <a:pt x="0" y="0"/>
                </a:moveTo>
                <a:lnTo>
                  <a:pt x="6861809" y="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53119" y="1785620"/>
            <a:ext cx="0" cy="998219"/>
          </a:xfrm>
          <a:custGeom>
            <a:avLst/>
            <a:gdLst/>
            <a:ahLst/>
            <a:cxnLst/>
            <a:rect l="l" t="t" r="r" b="b"/>
            <a:pathLst>
              <a:path h="998219">
                <a:moveTo>
                  <a:pt x="0" y="0"/>
                </a:moveTo>
                <a:lnTo>
                  <a:pt x="0" y="998219"/>
                </a:lnTo>
              </a:path>
            </a:pathLst>
          </a:custGeom>
          <a:ln w="762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1469" y="2780664"/>
            <a:ext cx="6847840" cy="0"/>
          </a:xfrm>
          <a:custGeom>
            <a:avLst/>
            <a:gdLst/>
            <a:ahLst/>
            <a:cxnLst/>
            <a:rect l="l" t="t" r="r" b="b"/>
            <a:pathLst>
              <a:path w="6847840">
                <a:moveTo>
                  <a:pt x="0" y="0"/>
                </a:moveTo>
                <a:lnTo>
                  <a:pt x="6847839" y="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04644" y="1791970"/>
            <a:ext cx="0" cy="985519"/>
          </a:xfrm>
          <a:custGeom>
            <a:avLst/>
            <a:gdLst/>
            <a:ahLst/>
            <a:cxnLst/>
            <a:rect l="l" t="t" r="r" b="b"/>
            <a:pathLst>
              <a:path h="985519">
                <a:moveTo>
                  <a:pt x="0" y="0"/>
                </a:moveTo>
                <a:lnTo>
                  <a:pt x="0" y="98552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01469" y="1788795"/>
            <a:ext cx="6847840" cy="0"/>
          </a:xfrm>
          <a:custGeom>
            <a:avLst/>
            <a:gdLst/>
            <a:ahLst/>
            <a:cxnLst/>
            <a:rect l="l" t="t" r="r" b="b"/>
            <a:pathLst>
              <a:path w="6847840">
                <a:moveTo>
                  <a:pt x="0" y="0"/>
                </a:moveTo>
                <a:lnTo>
                  <a:pt x="6847839" y="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46769" y="1791970"/>
            <a:ext cx="0" cy="985519"/>
          </a:xfrm>
          <a:custGeom>
            <a:avLst/>
            <a:gdLst/>
            <a:ahLst/>
            <a:cxnLst/>
            <a:rect l="l" t="t" r="r" b="b"/>
            <a:pathLst>
              <a:path h="985519">
                <a:moveTo>
                  <a:pt x="0" y="0"/>
                </a:moveTo>
                <a:lnTo>
                  <a:pt x="0" y="985519"/>
                </a:lnTo>
              </a:path>
            </a:pathLst>
          </a:custGeom>
          <a:ln w="507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7819" y="2774314"/>
            <a:ext cx="6836409" cy="0"/>
          </a:xfrm>
          <a:custGeom>
            <a:avLst/>
            <a:gdLst/>
            <a:ahLst/>
            <a:cxnLst/>
            <a:rect l="l" t="t" r="r" b="b"/>
            <a:pathLst>
              <a:path w="6836409">
                <a:moveTo>
                  <a:pt x="0" y="0"/>
                </a:moveTo>
                <a:lnTo>
                  <a:pt x="6836409" y="0"/>
                </a:lnTo>
              </a:path>
            </a:pathLst>
          </a:custGeom>
          <a:ln w="635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0360" y="1797050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89"/>
                </a:lnTo>
              </a:path>
            </a:pathLst>
          </a:custGeom>
          <a:ln w="508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07819" y="1794510"/>
            <a:ext cx="6836409" cy="0"/>
          </a:xfrm>
          <a:custGeom>
            <a:avLst/>
            <a:gdLst/>
            <a:ahLst/>
            <a:cxnLst/>
            <a:rect l="l" t="t" r="r" b="b"/>
            <a:pathLst>
              <a:path w="6836409">
                <a:moveTo>
                  <a:pt x="0" y="0"/>
                </a:moveTo>
                <a:lnTo>
                  <a:pt x="6836409" y="0"/>
                </a:lnTo>
              </a:path>
            </a:pathLst>
          </a:custGeom>
          <a:ln w="508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41055" y="1797050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89"/>
                </a:lnTo>
              </a:path>
            </a:pathLst>
          </a:custGeom>
          <a:ln w="635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2900" y="2768600"/>
            <a:ext cx="6824980" cy="0"/>
          </a:xfrm>
          <a:custGeom>
            <a:avLst/>
            <a:gdLst/>
            <a:ahLst/>
            <a:cxnLst/>
            <a:rect l="l" t="t" r="r" b="b"/>
            <a:pathLst>
              <a:path w="6824980">
                <a:moveTo>
                  <a:pt x="0" y="0"/>
                </a:moveTo>
                <a:lnTo>
                  <a:pt x="6824980" y="0"/>
                </a:lnTo>
              </a:path>
            </a:pathLst>
          </a:custGeom>
          <a:ln w="508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16075" y="1803400"/>
            <a:ext cx="0" cy="962660"/>
          </a:xfrm>
          <a:custGeom>
            <a:avLst/>
            <a:gdLst/>
            <a:ahLst/>
            <a:cxnLst/>
            <a:rect l="l" t="t" r="r" b="b"/>
            <a:pathLst>
              <a:path h="962660">
                <a:moveTo>
                  <a:pt x="0" y="0"/>
                </a:moveTo>
                <a:lnTo>
                  <a:pt x="0" y="962659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12900" y="1800225"/>
            <a:ext cx="6824980" cy="0"/>
          </a:xfrm>
          <a:custGeom>
            <a:avLst/>
            <a:gdLst/>
            <a:ahLst/>
            <a:cxnLst/>
            <a:rect l="l" t="t" r="r" b="b"/>
            <a:pathLst>
              <a:path w="6824980">
                <a:moveTo>
                  <a:pt x="0" y="0"/>
                </a:moveTo>
                <a:lnTo>
                  <a:pt x="6824980" y="0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34705" y="1803400"/>
            <a:ext cx="0" cy="962660"/>
          </a:xfrm>
          <a:custGeom>
            <a:avLst/>
            <a:gdLst/>
            <a:ahLst/>
            <a:cxnLst/>
            <a:rect l="l" t="t" r="r" b="b"/>
            <a:pathLst>
              <a:path h="962660">
                <a:moveTo>
                  <a:pt x="0" y="0"/>
                </a:moveTo>
                <a:lnTo>
                  <a:pt x="0" y="962660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19250" y="2762885"/>
            <a:ext cx="6812280" cy="0"/>
          </a:xfrm>
          <a:custGeom>
            <a:avLst/>
            <a:gdLst/>
            <a:ahLst/>
            <a:cxnLst/>
            <a:rect l="l" t="t" r="r" b="b"/>
            <a:pathLst>
              <a:path w="6812280">
                <a:moveTo>
                  <a:pt x="0" y="0"/>
                </a:moveTo>
                <a:lnTo>
                  <a:pt x="6812280" y="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22425" y="1809750"/>
            <a:ext cx="0" cy="949960"/>
          </a:xfrm>
          <a:custGeom>
            <a:avLst/>
            <a:gdLst/>
            <a:ahLst/>
            <a:cxnLst/>
            <a:rect l="l" t="t" r="r" b="b"/>
            <a:pathLst>
              <a:path h="949960">
                <a:moveTo>
                  <a:pt x="0" y="0"/>
                </a:moveTo>
                <a:lnTo>
                  <a:pt x="0" y="949959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19250" y="1806575"/>
            <a:ext cx="6812280" cy="0"/>
          </a:xfrm>
          <a:custGeom>
            <a:avLst/>
            <a:gdLst/>
            <a:ahLst/>
            <a:cxnLst/>
            <a:rect l="l" t="t" r="r" b="b"/>
            <a:pathLst>
              <a:path w="6812280">
                <a:moveTo>
                  <a:pt x="0" y="0"/>
                </a:moveTo>
                <a:lnTo>
                  <a:pt x="6812280" y="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28355" y="1809750"/>
            <a:ext cx="0" cy="949960"/>
          </a:xfrm>
          <a:custGeom>
            <a:avLst/>
            <a:gdLst/>
            <a:ahLst/>
            <a:cxnLst/>
            <a:rect l="l" t="t" r="r" b="b"/>
            <a:pathLst>
              <a:path h="949960">
                <a:moveTo>
                  <a:pt x="0" y="0"/>
                </a:moveTo>
                <a:lnTo>
                  <a:pt x="0" y="94996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25600" y="2756535"/>
            <a:ext cx="6799580" cy="0"/>
          </a:xfrm>
          <a:custGeom>
            <a:avLst/>
            <a:gdLst/>
            <a:ahLst/>
            <a:cxnLst/>
            <a:rect l="l" t="t" r="r" b="b"/>
            <a:pathLst>
              <a:path w="6799580">
                <a:moveTo>
                  <a:pt x="0" y="0"/>
                </a:moveTo>
                <a:lnTo>
                  <a:pt x="6799580" y="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28775" y="181610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59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25600" y="1812925"/>
            <a:ext cx="6799580" cy="0"/>
          </a:xfrm>
          <a:custGeom>
            <a:avLst/>
            <a:gdLst/>
            <a:ahLst/>
            <a:cxnLst/>
            <a:rect l="l" t="t" r="r" b="b"/>
            <a:pathLst>
              <a:path w="6799580">
                <a:moveTo>
                  <a:pt x="0" y="0"/>
                </a:moveTo>
                <a:lnTo>
                  <a:pt x="6799580" y="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22005" y="181610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31950" y="2750185"/>
            <a:ext cx="6786880" cy="0"/>
          </a:xfrm>
          <a:custGeom>
            <a:avLst/>
            <a:gdLst/>
            <a:ahLst/>
            <a:cxnLst/>
            <a:rect l="l" t="t" r="r" b="b"/>
            <a:pathLst>
              <a:path w="6786880">
                <a:moveTo>
                  <a:pt x="0" y="0"/>
                </a:moveTo>
                <a:lnTo>
                  <a:pt x="6786880" y="0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35125" y="1822450"/>
            <a:ext cx="0" cy="924560"/>
          </a:xfrm>
          <a:custGeom>
            <a:avLst/>
            <a:gdLst/>
            <a:ahLst/>
            <a:cxnLst/>
            <a:rect l="l" t="t" r="r" b="b"/>
            <a:pathLst>
              <a:path h="924560">
                <a:moveTo>
                  <a:pt x="0" y="0"/>
                </a:moveTo>
                <a:lnTo>
                  <a:pt x="0" y="924559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31950" y="1819275"/>
            <a:ext cx="6786880" cy="0"/>
          </a:xfrm>
          <a:custGeom>
            <a:avLst/>
            <a:gdLst/>
            <a:ahLst/>
            <a:cxnLst/>
            <a:rect l="l" t="t" r="r" b="b"/>
            <a:pathLst>
              <a:path w="6786880">
                <a:moveTo>
                  <a:pt x="0" y="0"/>
                </a:moveTo>
                <a:lnTo>
                  <a:pt x="6786880" y="0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16290" y="1822450"/>
            <a:ext cx="0" cy="924560"/>
          </a:xfrm>
          <a:custGeom>
            <a:avLst/>
            <a:gdLst/>
            <a:ahLst/>
            <a:cxnLst/>
            <a:rect l="l" t="t" r="r" b="b"/>
            <a:pathLst>
              <a:path h="924560">
                <a:moveTo>
                  <a:pt x="0" y="0"/>
                </a:moveTo>
                <a:lnTo>
                  <a:pt x="0" y="924560"/>
                </a:lnTo>
              </a:path>
            </a:pathLst>
          </a:custGeom>
          <a:ln w="507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38300" y="2743835"/>
            <a:ext cx="6775450" cy="0"/>
          </a:xfrm>
          <a:custGeom>
            <a:avLst/>
            <a:gdLst/>
            <a:ahLst/>
            <a:cxnLst/>
            <a:rect l="l" t="t" r="r" b="b"/>
            <a:pathLst>
              <a:path w="6775450">
                <a:moveTo>
                  <a:pt x="0" y="0"/>
                </a:moveTo>
                <a:lnTo>
                  <a:pt x="6775450" y="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41475" y="182880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0"/>
                </a:moveTo>
                <a:lnTo>
                  <a:pt x="0" y="911859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38300" y="1825625"/>
            <a:ext cx="6775450" cy="0"/>
          </a:xfrm>
          <a:custGeom>
            <a:avLst/>
            <a:gdLst/>
            <a:ahLst/>
            <a:cxnLst/>
            <a:rect l="l" t="t" r="r" b="b"/>
            <a:pathLst>
              <a:path w="6775450">
                <a:moveTo>
                  <a:pt x="0" y="0"/>
                </a:moveTo>
                <a:lnTo>
                  <a:pt x="6775450" y="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09940" y="182880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0"/>
                </a:moveTo>
                <a:lnTo>
                  <a:pt x="0" y="911860"/>
                </a:lnTo>
              </a:path>
            </a:pathLst>
          </a:custGeom>
          <a:ln w="762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4650" y="2737485"/>
            <a:ext cx="6761480" cy="0"/>
          </a:xfrm>
          <a:custGeom>
            <a:avLst/>
            <a:gdLst/>
            <a:ahLst/>
            <a:cxnLst/>
            <a:rect l="l" t="t" r="r" b="b"/>
            <a:pathLst>
              <a:path w="6761480">
                <a:moveTo>
                  <a:pt x="0" y="0"/>
                </a:moveTo>
                <a:lnTo>
                  <a:pt x="6761480" y="0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47825" y="183515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59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44650" y="1831975"/>
            <a:ext cx="6761480" cy="0"/>
          </a:xfrm>
          <a:custGeom>
            <a:avLst/>
            <a:gdLst/>
            <a:ahLst/>
            <a:cxnLst/>
            <a:rect l="l" t="t" r="r" b="b"/>
            <a:pathLst>
              <a:path w="6761480">
                <a:moveTo>
                  <a:pt x="0" y="0"/>
                </a:moveTo>
                <a:lnTo>
                  <a:pt x="6761480" y="0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403590" y="183515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60"/>
                </a:lnTo>
              </a:path>
            </a:pathLst>
          </a:custGeom>
          <a:ln w="507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51000" y="2731135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54175" y="1840229"/>
            <a:ext cx="0" cy="887730"/>
          </a:xfrm>
          <a:custGeom>
            <a:avLst/>
            <a:gdLst/>
            <a:ahLst/>
            <a:cxnLst/>
            <a:rect l="l" t="t" r="r" b="b"/>
            <a:pathLst>
              <a:path h="887730">
                <a:moveTo>
                  <a:pt x="0" y="0"/>
                </a:moveTo>
                <a:lnTo>
                  <a:pt x="0" y="887729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51000" y="1837689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5079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97875" y="1840229"/>
            <a:ext cx="0" cy="887730"/>
          </a:xfrm>
          <a:custGeom>
            <a:avLst/>
            <a:gdLst/>
            <a:ahLst/>
            <a:cxnLst/>
            <a:rect l="l" t="t" r="r" b="b"/>
            <a:pathLst>
              <a:path h="887730">
                <a:moveTo>
                  <a:pt x="0" y="0"/>
                </a:moveTo>
                <a:lnTo>
                  <a:pt x="0" y="887730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57350" y="2725420"/>
            <a:ext cx="6737350" cy="0"/>
          </a:xfrm>
          <a:custGeom>
            <a:avLst/>
            <a:gdLst/>
            <a:ahLst/>
            <a:cxnLst/>
            <a:rect l="l" t="t" r="r" b="b"/>
            <a:pathLst>
              <a:path w="6737350">
                <a:moveTo>
                  <a:pt x="0" y="0"/>
                </a:moveTo>
                <a:lnTo>
                  <a:pt x="6737350" y="0"/>
                </a:lnTo>
              </a:path>
            </a:pathLst>
          </a:custGeom>
          <a:ln w="507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59889" y="184657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508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57350" y="1843404"/>
            <a:ext cx="6737350" cy="0"/>
          </a:xfrm>
          <a:custGeom>
            <a:avLst/>
            <a:gdLst/>
            <a:ahLst/>
            <a:cxnLst/>
            <a:rect l="l" t="t" r="r" b="b"/>
            <a:pathLst>
              <a:path w="6737350">
                <a:moveTo>
                  <a:pt x="0" y="0"/>
                </a:moveTo>
                <a:lnTo>
                  <a:pt x="6737350" y="0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1525" y="184657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62429" y="2719704"/>
            <a:ext cx="6725920" cy="0"/>
          </a:xfrm>
          <a:custGeom>
            <a:avLst/>
            <a:gdLst/>
            <a:ahLst/>
            <a:cxnLst/>
            <a:rect l="l" t="t" r="r" b="b"/>
            <a:pathLst>
              <a:path w="6725920">
                <a:moveTo>
                  <a:pt x="0" y="0"/>
                </a:moveTo>
                <a:lnTo>
                  <a:pt x="6725920" y="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65604" y="1852929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60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62429" y="1849754"/>
            <a:ext cx="6725920" cy="0"/>
          </a:xfrm>
          <a:custGeom>
            <a:avLst/>
            <a:gdLst/>
            <a:ahLst/>
            <a:cxnLst/>
            <a:rect l="l" t="t" r="r" b="b"/>
            <a:pathLst>
              <a:path w="6725920">
                <a:moveTo>
                  <a:pt x="0" y="0"/>
                </a:moveTo>
                <a:lnTo>
                  <a:pt x="6725920" y="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85175" y="1852929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60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68779" y="2713354"/>
            <a:ext cx="6713220" cy="0"/>
          </a:xfrm>
          <a:custGeom>
            <a:avLst/>
            <a:gdLst/>
            <a:ahLst/>
            <a:cxnLst/>
            <a:rect l="l" t="t" r="r" b="b"/>
            <a:pathLst>
              <a:path w="6713220">
                <a:moveTo>
                  <a:pt x="0" y="0"/>
                </a:moveTo>
                <a:lnTo>
                  <a:pt x="6713220" y="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71954" y="1859279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68779" y="1856104"/>
            <a:ext cx="6713220" cy="0"/>
          </a:xfrm>
          <a:custGeom>
            <a:avLst/>
            <a:gdLst/>
            <a:ahLst/>
            <a:cxnLst/>
            <a:rect l="l" t="t" r="r" b="b"/>
            <a:pathLst>
              <a:path w="6713220">
                <a:moveTo>
                  <a:pt x="0" y="0"/>
                </a:moveTo>
                <a:lnTo>
                  <a:pt x="6713220" y="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825" y="1859279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75129" y="2707004"/>
            <a:ext cx="6700520" cy="0"/>
          </a:xfrm>
          <a:custGeom>
            <a:avLst/>
            <a:gdLst/>
            <a:ahLst/>
            <a:cxnLst/>
            <a:rect l="l" t="t" r="r" b="b"/>
            <a:pathLst>
              <a:path w="6700520">
                <a:moveTo>
                  <a:pt x="0" y="0"/>
                </a:moveTo>
                <a:lnTo>
                  <a:pt x="6700520" y="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78304" y="1865629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75129" y="1862454"/>
            <a:ext cx="6700520" cy="0"/>
          </a:xfrm>
          <a:custGeom>
            <a:avLst/>
            <a:gdLst/>
            <a:ahLst/>
            <a:cxnLst/>
            <a:rect l="l" t="t" r="r" b="b"/>
            <a:pathLst>
              <a:path w="6700520">
                <a:moveTo>
                  <a:pt x="0" y="0"/>
                </a:moveTo>
                <a:lnTo>
                  <a:pt x="6700520" y="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73109" y="1865629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507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81479" y="2700654"/>
            <a:ext cx="6689090" cy="0"/>
          </a:xfrm>
          <a:custGeom>
            <a:avLst/>
            <a:gdLst/>
            <a:ahLst/>
            <a:cxnLst/>
            <a:rect l="l" t="t" r="r" b="b"/>
            <a:pathLst>
              <a:path w="6689090">
                <a:moveTo>
                  <a:pt x="0" y="0"/>
                </a:moveTo>
                <a:lnTo>
                  <a:pt x="6689090" y="0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84654" y="187071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69">
                <a:moveTo>
                  <a:pt x="0" y="0"/>
                </a:moveTo>
                <a:lnTo>
                  <a:pt x="0" y="826770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681479" y="1868170"/>
            <a:ext cx="6689090" cy="0"/>
          </a:xfrm>
          <a:custGeom>
            <a:avLst/>
            <a:gdLst/>
            <a:ahLst/>
            <a:cxnLst/>
            <a:rect l="l" t="t" r="r" b="b"/>
            <a:pathLst>
              <a:path w="6689090">
                <a:moveTo>
                  <a:pt x="0" y="0"/>
                </a:moveTo>
                <a:lnTo>
                  <a:pt x="6689090" y="0"/>
                </a:lnTo>
              </a:path>
            </a:pathLst>
          </a:custGeom>
          <a:ln w="507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67394" y="187071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69">
                <a:moveTo>
                  <a:pt x="0" y="0"/>
                </a:moveTo>
                <a:lnTo>
                  <a:pt x="0" y="826769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87829" y="2694304"/>
            <a:ext cx="6676390" cy="0"/>
          </a:xfrm>
          <a:custGeom>
            <a:avLst/>
            <a:gdLst/>
            <a:ahLst/>
            <a:cxnLst/>
            <a:rect l="l" t="t" r="r" b="b"/>
            <a:pathLst>
              <a:path w="6676390">
                <a:moveTo>
                  <a:pt x="0" y="0"/>
                </a:moveTo>
                <a:lnTo>
                  <a:pt x="6676390" y="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91004" y="1878329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87829" y="1874520"/>
            <a:ext cx="6676390" cy="0"/>
          </a:xfrm>
          <a:custGeom>
            <a:avLst/>
            <a:gdLst/>
            <a:ahLst/>
            <a:cxnLst/>
            <a:rect l="l" t="t" r="r" b="b"/>
            <a:pathLst>
              <a:path w="6676390">
                <a:moveTo>
                  <a:pt x="0" y="0"/>
                </a:moveTo>
                <a:lnTo>
                  <a:pt x="6676390" y="0"/>
                </a:lnTo>
              </a:path>
            </a:pathLst>
          </a:custGeom>
          <a:ln w="762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61044" y="1878329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94179" y="2687954"/>
            <a:ext cx="6663690" cy="0"/>
          </a:xfrm>
          <a:custGeom>
            <a:avLst/>
            <a:gdLst/>
            <a:ahLst/>
            <a:cxnLst/>
            <a:rect l="l" t="t" r="r" b="b"/>
            <a:pathLst>
              <a:path w="6663690">
                <a:moveTo>
                  <a:pt x="0" y="0"/>
                </a:moveTo>
                <a:lnTo>
                  <a:pt x="6663690" y="0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97354" y="1883410"/>
            <a:ext cx="0" cy="801370"/>
          </a:xfrm>
          <a:custGeom>
            <a:avLst/>
            <a:gdLst/>
            <a:ahLst/>
            <a:cxnLst/>
            <a:rect l="l" t="t" r="r" b="b"/>
            <a:pathLst>
              <a:path h="801369">
                <a:moveTo>
                  <a:pt x="0" y="0"/>
                </a:moveTo>
                <a:lnTo>
                  <a:pt x="0" y="801370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94179" y="1880870"/>
            <a:ext cx="6663690" cy="0"/>
          </a:xfrm>
          <a:custGeom>
            <a:avLst/>
            <a:gdLst/>
            <a:ahLst/>
            <a:cxnLst/>
            <a:rect l="l" t="t" r="r" b="b"/>
            <a:pathLst>
              <a:path w="6663690">
                <a:moveTo>
                  <a:pt x="0" y="0"/>
                </a:moveTo>
                <a:lnTo>
                  <a:pt x="6663690" y="0"/>
                </a:lnTo>
              </a:path>
            </a:pathLst>
          </a:custGeom>
          <a:ln w="507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54694" y="1883410"/>
            <a:ext cx="0" cy="801370"/>
          </a:xfrm>
          <a:custGeom>
            <a:avLst/>
            <a:gdLst/>
            <a:ahLst/>
            <a:cxnLst/>
            <a:rect l="l" t="t" r="r" b="b"/>
            <a:pathLst>
              <a:path h="801369">
                <a:moveTo>
                  <a:pt x="0" y="0"/>
                </a:moveTo>
                <a:lnTo>
                  <a:pt x="0" y="801369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00529" y="2682239"/>
            <a:ext cx="6650990" cy="0"/>
          </a:xfrm>
          <a:custGeom>
            <a:avLst/>
            <a:gdLst/>
            <a:ahLst/>
            <a:cxnLst/>
            <a:rect l="l" t="t" r="r" b="b"/>
            <a:pathLst>
              <a:path w="6650990">
                <a:moveTo>
                  <a:pt x="0" y="0"/>
                </a:moveTo>
                <a:lnTo>
                  <a:pt x="6650990" y="0"/>
                </a:lnTo>
              </a:path>
            </a:pathLst>
          </a:custGeom>
          <a:ln w="507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03070" y="1889760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940"/>
                </a:lnTo>
              </a:path>
            </a:pathLst>
          </a:custGeom>
          <a:ln w="508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00529" y="1886585"/>
            <a:ext cx="6650990" cy="0"/>
          </a:xfrm>
          <a:custGeom>
            <a:avLst/>
            <a:gdLst/>
            <a:ahLst/>
            <a:cxnLst/>
            <a:rect l="l" t="t" r="r" b="b"/>
            <a:pathLst>
              <a:path w="6650990">
                <a:moveTo>
                  <a:pt x="0" y="0"/>
                </a:moveTo>
                <a:lnTo>
                  <a:pt x="6650990" y="0"/>
                </a:lnTo>
              </a:path>
            </a:pathLst>
          </a:custGeom>
          <a:ln w="635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348344" y="1889760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939"/>
                </a:lnTo>
              </a:path>
            </a:pathLst>
          </a:custGeom>
          <a:ln w="635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705610" y="2676525"/>
            <a:ext cx="6639559" cy="0"/>
          </a:xfrm>
          <a:custGeom>
            <a:avLst/>
            <a:gdLst/>
            <a:ahLst/>
            <a:cxnLst/>
            <a:rect l="l" t="t" r="r" b="b"/>
            <a:pathLst>
              <a:path w="6639559">
                <a:moveTo>
                  <a:pt x="0" y="0"/>
                </a:moveTo>
                <a:lnTo>
                  <a:pt x="6639559" y="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08785" y="1896110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724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05610" y="1892935"/>
            <a:ext cx="6639559" cy="0"/>
          </a:xfrm>
          <a:custGeom>
            <a:avLst/>
            <a:gdLst/>
            <a:ahLst/>
            <a:cxnLst/>
            <a:rect l="l" t="t" r="r" b="b"/>
            <a:pathLst>
              <a:path w="6639559">
                <a:moveTo>
                  <a:pt x="0" y="0"/>
                </a:moveTo>
                <a:lnTo>
                  <a:pt x="6639559" y="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341994" y="1896110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7239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11960" y="2670175"/>
            <a:ext cx="6626859" cy="0"/>
          </a:xfrm>
          <a:custGeom>
            <a:avLst/>
            <a:gdLst/>
            <a:ahLst/>
            <a:cxnLst/>
            <a:rect l="l" t="t" r="r" b="b"/>
            <a:pathLst>
              <a:path w="6626859">
                <a:moveTo>
                  <a:pt x="0" y="0"/>
                </a:moveTo>
                <a:lnTo>
                  <a:pt x="66268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15135" y="1902460"/>
            <a:ext cx="0" cy="764540"/>
          </a:xfrm>
          <a:custGeom>
            <a:avLst/>
            <a:gdLst/>
            <a:ahLst/>
            <a:cxnLst/>
            <a:rect l="l" t="t" r="r" b="b"/>
            <a:pathLst>
              <a:path h="764539">
                <a:moveTo>
                  <a:pt x="0" y="0"/>
                </a:moveTo>
                <a:lnTo>
                  <a:pt x="0" y="76454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711960" y="1899285"/>
            <a:ext cx="6626859" cy="0"/>
          </a:xfrm>
          <a:custGeom>
            <a:avLst/>
            <a:gdLst/>
            <a:ahLst/>
            <a:cxnLst/>
            <a:rect l="l" t="t" r="r" b="b"/>
            <a:pathLst>
              <a:path w="6626859">
                <a:moveTo>
                  <a:pt x="0" y="0"/>
                </a:moveTo>
                <a:lnTo>
                  <a:pt x="66268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35644" y="1902460"/>
            <a:ext cx="0" cy="764540"/>
          </a:xfrm>
          <a:custGeom>
            <a:avLst/>
            <a:gdLst/>
            <a:ahLst/>
            <a:cxnLst/>
            <a:rect l="l" t="t" r="r" b="b"/>
            <a:pathLst>
              <a:path h="764539">
                <a:moveTo>
                  <a:pt x="0" y="0"/>
                </a:moveTo>
                <a:lnTo>
                  <a:pt x="0" y="764539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18310" y="2663825"/>
            <a:ext cx="6614159" cy="0"/>
          </a:xfrm>
          <a:custGeom>
            <a:avLst/>
            <a:gdLst/>
            <a:ahLst/>
            <a:cxnLst/>
            <a:rect l="l" t="t" r="r" b="b"/>
            <a:pathLst>
              <a:path w="6614159">
                <a:moveTo>
                  <a:pt x="0" y="0"/>
                </a:moveTo>
                <a:lnTo>
                  <a:pt x="66141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21485" y="1908810"/>
            <a:ext cx="0" cy="751840"/>
          </a:xfrm>
          <a:custGeom>
            <a:avLst/>
            <a:gdLst/>
            <a:ahLst/>
            <a:cxnLst/>
            <a:rect l="l" t="t" r="r" b="b"/>
            <a:pathLst>
              <a:path h="751839">
                <a:moveTo>
                  <a:pt x="0" y="0"/>
                </a:moveTo>
                <a:lnTo>
                  <a:pt x="0" y="75184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18310" y="1905635"/>
            <a:ext cx="6614159" cy="0"/>
          </a:xfrm>
          <a:custGeom>
            <a:avLst/>
            <a:gdLst/>
            <a:ahLst/>
            <a:cxnLst/>
            <a:rect l="l" t="t" r="r" b="b"/>
            <a:pathLst>
              <a:path w="6614159">
                <a:moveTo>
                  <a:pt x="0" y="0"/>
                </a:moveTo>
                <a:lnTo>
                  <a:pt x="66141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329930" y="1908810"/>
            <a:ext cx="0" cy="751840"/>
          </a:xfrm>
          <a:custGeom>
            <a:avLst/>
            <a:gdLst/>
            <a:ahLst/>
            <a:cxnLst/>
            <a:rect l="l" t="t" r="r" b="b"/>
            <a:pathLst>
              <a:path h="751839">
                <a:moveTo>
                  <a:pt x="0" y="0"/>
                </a:moveTo>
                <a:lnTo>
                  <a:pt x="0" y="751839"/>
                </a:lnTo>
              </a:path>
            </a:pathLst>
          </a:custGeom>
          <a:ln w="507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24660" y="2657475"/>
            <a:ext cx="6602730" cy="0"/>
          </a:xfrm>
          <a:custGeom>
            <a:avLst/>
            <a:gdLst/>
            <a:ahLst/>
            <a:cxnLst/>
            <a:rect l="l" t="t" r="r" b="b"/>
            <a:pathLst>
              <a:path w="6602730">
                <a:moveTo>
                  <a:pt x="0" y="0"/>
                </a:moveTo>
                <a:lnTo>
                  <a:pt x="6602730" y="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727835" y="1913889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0"/>
                </a:moveTo>
                <a:lnTo>
                  <a:pt x="0" y="74041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24660" y="1911350"/>
            <a:ext cx="6602730" cy="0"/>
          </a:xfrm>
          <a:custGeom>
            <a:avLst/>
            <a:gdLst/>
            <a:ahLst/>
            <a:cxnLst/>
            <a:rect l="l" t="t" r="r" b="b"/>
            <a:pathLst>
              <a:path w="6602730">
                <a:moveTo>
                  <a:pt x="0" y="0"/>
                </a:moveTo>
                <a:lnTo>
                  <a:pt x="6602730" y="0"/>
                </a:lnTo>
              </a:path>
            </a:pathLst>
          </a:custGeom>
          <a:ln w="508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324215" y="1913889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0"/>
                </a:moveTo>
                <a:lnTo>
                  <a:pt x="0" y="74041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731010" y="265112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90030" y="0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734185" y="19215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31010" y="1917700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90030" y="0"/>
                </a:lnTo>
              </a:path>
            </a:pathLst>
          </a:custGeom>
          <a:ln w="7619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317865" y="19215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39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737360" y="2644775"/>
            <a:ext cx="6577330" cy="0"/>
          </a:xfrm>
          <a:custGeom>
            <a:avLst/>
            <a:gdLst/>
            <a:ahLst/>
            <a:cxnLst/>
            <a:rect l="l" t="t" r="r" b="b"/>
            <a:pathLst>
              <a:path w="6577330">
                <a:moveTo>
                  <a:pt x="0" y="0"/>
                </a:moveTo>
                <a:lnTo>
                  <a:pt x="6577330" y="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740535" y="192658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501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37360" y="1924050"/>
            <a:ext cx="6577330" cy="0"/>
          </a:xfrm>
          <a:custGeom>
            <a:avLst/>
            <a:gdLst/>
            <a:ahLst/>
            <a:cxnLst/>
            <a:rect l="l" t="t" r="r" b="b"/>
            <a:pathLst>
              <a:path w="6577330">
                <a:moveTo>
                  <a:pt x="0" y="0"/>
                </a:moveTo>
                <a:lnTo>
                  <a:pt x="6577330" y="0"/>
                </a:lnTo>
              </a:path>
            </a:pathLst>
          </a:custGeom>
          <a:ln w="508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311515" y="192658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501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743710" y="2639060"/>
            <a:ext cx="6564630" cy="0"/>
          </a:xfrm>
          <a:custGeom>
            <a:avLst/>
            <a:gdLst/>
            <a:ahLst/>
            <a:cxnLst/>
            <a:rect l="l" t="t" r="r" b="b"/>
            <a:pathLst>
              <a:path w="6564630">
                <a:moveTo>
                  <a:pt x="0" y="0"/>
                </a:moveTo>
                <a:lnTo>
                  <a:pt x="6564630" y="0"/>
                </a:lnTo>
              </a:path>
            </a:pathLst>
          </a:custGeom>
          <a:ln w="508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746250" y="1932939"/>
            <a:ext cx="0" cy="703580"/>
          </a:xfrm>
          <a:custGeom>
            <a:avLst/>
            <a:gdLst/>
            <a:ahLst/>
            <a:cxnLst/>
            <a:rect l="l" t="t" r="r" b="b"/>
            <a:pathLst>
              <a:path h="703580">
                <a:moveTo>
                  <a:pt x="0" y="0"/>
                </a:moveTo>
                <a:lnTo>
                  <a:pt x="0" y="703579"/>
                </a:lnTo>
              </a:path>
            </a:pathLst>
          </a:custGeom>
          <a:ln w="507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743710" y="1929764"/>
            <a:ext cx="6564630" cy="0"/>
          </a:xfrm>
          <a:custGeom>
            <a:avLst/>
            <a:gdLst/>
            <a:ahLst/>
            <a:cxnLst/>
            <a:rect l="l" t="t" r="r" b="b"/>
            <a:pathLst>
              <a:path w="6564630">
                <a:moveTo>
                  <a:pt x="0" y="0"/>
                </a:moveTo>
                <a:lnTo>
                  <a:pt x="6564630" y="0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305165" y="1932939"/>
            <a:ext cx="0" cy="703580"/>
          </a:xfrm>
          <a:custGeom>
            <a:avLst/>
            <a:gdLst/>
            <a:ahLst/>
            <a:cxnLst/>
            <a:rect l="l" t="t" r="r" b="b"/>
            <a:pathLst>
              <a:path h="703580">
                <a:moveTo>
                  <a:pt x="0" y="0"/>
                </a:moveTo>
                <a:lnTo>
                  <a:pt x="0" y="703580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748789" y="2633345"/>
            <a:ext cx="6553200" cy="0"/>
          </a:xfrm>
          <a:custGeom>
            <a:avLst/>
            <a:gdLst/>
            <a:ahLst/>
            <a:cxnLst/>
            <a:rect l="l" t="t" r="r" b="b"/>
            <a:pathLst>
              <a:path w="6553200">
                <a:moveTo>
                  <a:pt x="0" y="0"/>
                </a:moveTo>
                <a:lnTo>
                  <a:pt x="6553200" y="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51964" y="1939289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879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748789" y="1936114"/>
            <a:ext cx="6553200" cy="0"/>
          </a:xfrm>
          <a:custGeom>
            <a:avLst/>
            <a:gdLst/>
            <a:ahLst/>
            <a:cxnLst/>
            <a:rect l="l" t="t" r="r" b="b"/>
            <a:pathLst>
              <a:path w="6553200">
                <a:moveTo>
                  <a:pt x="0" y="0"/>
                </a:moveTo>
                <a:lnTo>
                  <a:pt x="6553200" y="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298815" y="1939289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88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55139" y="2626995"/>
            <a:ext cx="6540500" cy="0"/>
          </a:xfrm>
          <a:custGeom>
            <a:avLst/>
            <a:gdLst/>
            <a:ahLst/>
            <a:cxnLst/>
            <a:rect l="l" t="t" r="r" b="b"/>
            <a:pathLst>
              <a:path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58314" y="194563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755139" y="1942464"/>
            <a:ext cx="6540500" cy="0"/>
          </a:xfrm>
          <a:custGeom>
            <a:avLst/>
            <a:gdLst/>
            <a:ahLst/>
            <a:cxnLst/>
            <a:rect l="l" t="t" r="r" b="b"/>
            <a:pathLst>
              <a:path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92465" y="194563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761489" y="2620645"/>
            <a:ext cx="6527800" cy="0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64664" y="1951989"/>
            <a:ext cx="0" cy="665480"/>
          </a:xfrm>
          <a:custGeom>
            <a:avLst/>
            <a:gdLst/>
            <a:ahLst/>
            <a:cxnLst/>
            <a:rect l="l" t="t" r="r" b="b"/>
            <a:pathLst>
              <a:path h="665480">
                <a:moveTo>
                  <a:pt x="0" y="0"/>
                </a:moveTo>
                <a:lnTo>
                  <a:pt x="0" y="665479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61489" y="1948814"/>
            <a:ext cx="6527800" cy="0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286750" y="1951989"/>
            <a:ext cx="0" cy="665480"/>
          </a:xfrm>
          <a:custGeom>
            <a:avLst/>
            <a:gdLst/>
            <a:ahLst/>
            <a:cxnLst/>
            <a:rect l="l" t="t" r="r" b="b"/>
            <a:pathLst>
              <a:path h="665480">
                <a:moveTo>
                  <a:pt x="0" y="0"/>
                </a:moveTo>
                <a:lnTo>
                  <a:pt x="0" y="665480"/>
                </a:lnTo>
              </a:path>
            </a:pathLst>
          </a:custGeom>
          <a:ln w="508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67839" y="2614295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71014" y="195707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67839" y="1954529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507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81034" y="195707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774189" y="2607945"/>
            <a:ext cx="6503670" cy="0"/>
          </a:xfrm>
          <a:custGeom>
            <a:avLst/>
            <a:gdLst/>
            <a:ahLst/>
            <a:cxnLst/>
            <a:rect l="l" t="t" r="r" b="b"/>
            <a:pathLst>
              <a:path w="6503670">
                <a:moveTo>
                  <a:pt x="0" y="0"/>
                </a:moveTo>
                <a:lnTo>
                  <a:pt x="6503669" y="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76729" y="1963420"/>
            <a:ext cx="0" cy="641350"/>
          </a:xfrm>
          <a:custGeom>
            <a:avLst/>
            <a:gdLst/>
            <a:ahLst/>
            <a:cxnLst/>
            <a:rect l="l" t="t" r="r" b="b"/>
            <a:pathLst>
              <a:path h="641350">
                <a:moveTo>
                  <a:pt x="0" y="0"/>
                </a:moveTo>
                <a:lnTo>
                  <a:pt x="0" y="641350"/>
                </a:lnTo>
              </a:path>
            </a:pathLst>
          </a:custGeom>
          <a:ln w="508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74189" y="1960245"/>
            <a:ext cx="6503670" cy="0"/>
          </a:xfrm>
          <a:custGeom>
            <a:avLst/>
            <a:gdLst/>
            <a:ahLst/>
            <a:cxnLst/>
            <a:rect l="l" t="t" r="r" b="b"/>
            <a:pathLst>
              <a:path w="6503670">
                <a:moveTo>
                  <a:pt x="0" y="0"/>
                </a:moveTo>
                <a:lnTo>
                  <a:pt x="6503669" y="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274684" y="1963420"/>
            <a:ext cx="0" cy="641350"/>
          </a:xfrm>
          <a:custGeom>
            <a:avLst/>
            <a:gdLst/>
            <a:ahLst/>
            <a:cxnLst/>
            <a:rect l="l" t="t" r="r" b="b"/>
            <a:pathLst>
              <a:path h="641350">
                <a:moveTo>
                  <a:pt x="0" y="0"/>
                </a:moveTo>
                <a:lnTo>
                  <a:pt x="0" y="64135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779270" y="2601595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783079" y="1969770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761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779270" y="1966595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268334" y="1969770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786889" y="2595879"/>
            <a:ext cx="6478270" cy="0"/>
          </a:xfrm>
          <a:custGeom>
            <a:avLst/>
            <a:gdLst/>
            <a:ahLst/>
            <a:cxnLst/>
            <a:rect l="l" t="t" r="r" b="b"/>
            <a:pathLst>
              <a:path w="6478270">
                <a:moveTo>
                  <a:pt x="0" y="0"/>
                </a:moveTo>
                <a:lnTo>
                  <a:pt x="6478270" y="0"/>
                </a:lnTo>
              </a:path>
            </a:pathLst>
          </a:custGeom>
          <a:ln w="507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789429" y="197612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0"/>
                </a:moveTo>
                <a:lnTo>
                  <a:pt x="0" y="617220"/>
                </a:lnTo>
              </a:path>
            </a:pathLst>
          </a:custGeom>
          <a:ln w="508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786889" y="1972945"/>
            <a:ext cx="6478270" cy="0"/>
          </a:xfrm>
          <a:custGeom>
            <a:avLst/>
            <a:gdLst/>
            <a:ahLst/>
            <a:cxnLst/>
            <a:rect l="l" t="t" r="r" b="b"/>
            <a:pathLst>
              <a:path w="6478270">
                <a:moveTo>
                  <a:pt x="0" y="0"/>
                </a:moveTo>
                <a:lnTo>
                  <a:pt x="6478270" y="0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261984" y="197612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91970" y="2590164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95145" y="1982470"/>
            <a:ext cx="0" cy="604520"/>
          </a:xfrm>
          <a:custGeom>
            <a:avLst/>
            <a:gdLst/>
            <a:ahLst/>
            <a:cxnLst/>
            <a:rect l="l" t="t" r="r" b="b"/>
            <a:pathLst>
              <a:path h="604519">
                <a:moveTo>
                  <a:pt x="0" y="0"/>
                </a:moveTo>
                <a:lnTo>
                  <a:pt x="0" y="60452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91970" y="1979295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255634" y="1982470"/>
            <a:ext cx="0" cy="604520"/>
          </a:xfrm>
          <a:custGeom>
            <a:avLst/>
            <a:gdLst/>
            <a:ahLst/>
            <a:cxnLst/>
            <a:rect l="l" t="t" r="r" b="b"/>
            <a:pathLst>
              <a:path h="604519">
                <a:moveTo>
                  <a:pt x="0" y="0"/>
                </a:moveTo>
                <a:lnTo>
                  <a:pt x="0" y="604519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98320" y="2583814"/>
            <a:ext cx="6454140" cy="0"/>
          </a:xfrm>
          <a:custGeom>
            <a:avLst/>
            <a:gdLst/>
            <a:ahLst/>
            <a:cxnLst/>
            <a:rect l="l" t="t" r="r" b="b"/>
            <a:pathLst>
              <a:path w="6454140">
                <a:moveTo>
                  <a:pt x="0" y="0"/>
                </a:moveTo>
                <a:lnTo>
                  <a:pt x="6454139" y="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801495" y="1988820"/>
            <a:ext cx="0" cy="591820"/>
          </a:xfrm>
          <a:custGeom>
            <a:avLst/>
            <a:gdLst/>
            <a:ahLst/>
            <a:cxnLst/>
            <a:rect l="l" t="t" r="r" b="b"/>
            <a:pathLst>
              <a:path h="591819">
                <a:moveTo>
                  <a:pt x="0" y="0"/>
                </a:moveTo>
                <a:lnTo>
                  <a:pt x="0" y="59182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798320" y="1985645"/>
            <a:ext cx="6454140" cy="0"/>
          </a:xfrm>
          <a:custGeom>
            <a:avLst/>
            <a:gdLst/>
            <a:ahLst/>
            <a:cxnLst/>
            <a:rect l="l" t="t" r="r" b="b"/>
            <a:pathLst>
              <a:path w="6454140">
                <a:moveTo>
                  <a:pt x="0" y="0"/>
                </a:moveTo>
                <a:lnTo>
                  <a:pt x="6454139" y="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249284" y="1988820"/>
            <a:ext cx="0" cy="591820"/>
          </a:xfrm>
          <a:custGeom>
            <a:avLst/>
            <a:gdLst/>
            <a:ahLst/>
            <a:cxnLst/>
            <a:rect l="l" t="t" r="r" b="b"/>
            <a:pathLst>
              <a:path h="591819">
                <a:moveTo>
                  <a:pt x="0" y="0"/>
                </a:moveTo>
                <a:lnTo>
                  <a:pt x="0" y="591819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804670" y="2577464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807845" y="199517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19">
                <a:moveTo>
                  <a:pt x="0" y="0"/>
                </a:moveTo>
                <a:lnTo>
                  <a:pt x="0" y="57912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804670" y="1991995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243569" y="199517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19">
                <a:moveTo>
                  <a:pt x="0" y="0"/>
                </a:moveTo>
                <a:lnTo>
                  <a:pt x="0" y="579119"/>
                </a:lnTo>
              </a:path>
            </a:pathLst>
          </a:custGeom>
          <a:ln w="507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811020" y="2571114"/>
            <a:ext cx="6430010" cy="0"/>
          </a:xfrm>
          <a:custGeom>
            <a:avLst/>
            <a:gdLst/>
            <a:ahLst/>
            <a:cxnLst/>
            <a:rect l="l" t="t" r="r" b="b"/>
            <a:pathLst>
              <a:path w="6430009">
                <a:moveTo>
                  <a:pt x="0" y="0"/>
                </a:moveTo>
                <a:lnTo>
                  <a:pt x="6430009" y="0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814195" y="2000250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89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811020" y="1997710"/>
            <a:ext cx="6430010" cy="0"/>
          </a:xfrm>
          <a:custGeom>
            <a:avLst/>
            <a:gdLst/>
            <a:ahLst/>
            <a:cxnLst/>
            <a:rect l="l" t="t" r="r" b="b"/>
            <a:pathLst>
              <a:path w="6430009">
                <a:moveTo>
                  <a:pt x="0" y="0"/>
                </a:moveTo>
                <a:lnTo>
                  <a:pt x="6430009" y="0"/>
                </a:lnTo>
              </a:path>
            </a:pathLst>
          </a:custGeom>
          <a:ln w="508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237855" y="2000250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89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817370" y="2564764"/>
            <a:ext cx="6417310" cy="0"/>
          </a:xfrm>
          <a:custGeom>
            <a:avLst/>
            <a:gdLst/>
            <a:ahLst/>
            <a:cxnLst/>
            <a:rect l="l" t="t" r="r" b="b"/>
            <a:pathLst>
              <a:path w="6417309">
                <a:moveTo>
                  <a:pt x="0" y="0"/>
                </a:moveTo>
                <a:lnTo>
                  <a:pt x="6417309" y="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819910" y="2006600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89"/>
                </a:lnTo>
              </a:path>
            </a:pathLst>
          </a:custGeom>
          <a:ln w="508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817370" y="2003425"/>
            <a:ext cx="6417310" cy="0"/>
          </a:xfrm>
          <a:custGeom>
            <a:avLst/>
            <a:gdLst/>
            <a:ahLst/>
            <a:cxnLst/>
            <a:rect l="l" t="t" r="r" b="b"/>
            <a:pathLst>
              <a:path w="6417309">
                <a:moveTo>
                  <a:pt x="0" y="0"/>
                </a:moveTo>
                <a:lnTo>
                  <a:pt x="6417309" y="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231505" y="2006600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89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822450" y="2558414"/>
            <a:ext cx="6405880" cy="0"/>
          </a:xfrm>
          <a:custGeom>
            <a:avLst/>
            <a:gdLst/>
            <a:ahLst/>
            <a:cxnLst/>
            <a:rect l="l" t="t" r="r" b="b"/>
            <a:pathLst>
              <a:path w="6405880">
                <a:moveTo>
                  <a:pt x="0" y="0"/>
                </a:moveTo>
                <a:lnTo>
                  <a:pt x="6405880" y="0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826260" y="2012950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89"/>
                </a:lnTo>
              </a:path>
            </a:pathLst>
          </a:custGeom>
          <a:ln w="761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822450" y="2009775"/>
            <a:ext cx="6405880" cy="0"/>
          </a:xfrm>
          <a:custGeom>
            <a:avLst/>
            <a:gdLst/>
            <a:ahLst/>
            <a:cxnLst/>
            <a:rect l="l" t="t" r="r" b="b"/>
            <a:pathLst>
              <a:path w="6405880">
                <a:moveTo>
                  <a:pt x="0" y="0"/>
                </a:moveTo>
                <a:lnTo>
                  <a:pt x="6405880" y="0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225155" y="2012950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89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830070" y="2552064"/>
            <a:ext cx="6391910" cy="0"/>
          </a:xfrm>
          <a:custGeom>
            <a:avLst/>
            <a:gdLst/>
            <a:ahLst/>
            <a:cxnLst/>
            <a:rect l="l" t="t" r="r" b="b"/>
            <a:pathLst>
              <a:path w="6391909">
                <a:moveTo>
                  <a:pt x="0" y="0"/>
                </a:moveTo>
                <a:lnTo>
                  <a:pt x="6391909" y="0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832610" y="2019300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89"/>
                </a:lnTo>
              </a:path>
            </a:pathLst>
          </a:custGeom>
          <a:ln w="508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830070" y="2016125"/>
            <a:ext cx="6391910" cy="0"/>
          </a:xfrm>
          <a:custGeom>
            <a:avLst/>
            <a:gdLst/>
            <a:ahLst/>
            <a:cxnLst/>
            <a:rect l="l" t="t" r="r" b="b"/>
            <a:pathLst>
              <a:path w="6391909">
                <a:moveTo>
                  <a:pt x="0" y="0"/>
                </a:moveTo>
                <a:lnTo>
                  <a:pt x="6391909" y="0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218805" y="2019300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89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835150" y="2546350"/>
            <a:ext cx="6380480" cy="0"/>
          </a:xfrm>
          <a:custGeom>
            <a:avLst/>
            <a:gdLst/>
            <a:ahLst/>
            <a:cxnLst/>
            <a:rect l="l" t="t" r="r" b="b"/>
            <a:pathLst>
              <a:path w="6380480">
                <a:moveTo>
                  <a:pt x="0" y="0"/>
                </a:moveTo>
                <a:lnTo>
                  <a:pt x="6380480" y="0"/>
                </a:lnTo>
              </a:path>
            </a:pathLst>
          </a:custGeom>
          <a:ln w="508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838325" y="2025650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59"/>
                </a:lnTo>
              </a:path>
            </a:pathLst>
          </a:custGeom>
          <a:ln w="635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835150" y="2022475"/>
            <a:ext cx="6380480" cy="0"/>
          </a:xfrm>
          <a:custGeom>
            <a:avLst/>
            <a:gdLst/>
            <a:ahLst/>
            <a:cxnLst/>
            <a:rect l="l" t="t" r="r" b="b"/>
            <a:pathLst>
              <a:path w="6380480">
                <a:moveTo>
                  <a:pt x="0" y="0"/>
                </a:moveTo>
                <a:lnTo>
                  <a:pt x="6380480" y="0"/>
                </a:lnTo>
              </a:path>
            </a:pathLst>
          </a:custGeom>
          <a:ln w="635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212455" y="2025650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60"/>
                </a:lnTo>
              </a:path>
            </a:pathLst>
          </a:custGeom>
          <a:ln w="635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1500" y="2540635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44675" y="203200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841500" y="2028825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206105" y="203200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6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847850" y="2534285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>
                <a:moveTo>
                  <a:pt x="0" y="0"/>
                </a:moveTo>
                <a:lnTo>
                  <a:pt x="6355080" y="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851025" y="203835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759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847850" y="2035175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>
                <a:moveTo>
                  <a:pt x="0" y="0"/>
                </a:moveTo>
                <a:lnTo>
                  <a:pt x="6355080" y="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199755" y="203835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76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854200" y="2527935"/>
            <a:ext cx="6342380" cy="0"/>
          </a:xfrm>
          <a:custGeom>
            <a:avLst/>
            <a:gdLst/>
            <a:ahLst/>
            <a:cxnLst/>
            <a:rect l="l" t="t" r="r" b="b"/>
            <a:pathLst>
              <a:path w="6342380">
                <a:moveTo>
                  <a:pt x="0" y="0"/>
                </a:moveTo>
                <a:lnTo>
                  <a:pt x="6342380" y="0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857375" y="2044700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854200" y="2041525"/>
            <a:ext cx="6342380" cy="0"/>
          </a:xfrm>
          <a:custGeom>
            <a:avLst/>
            <a:gdLst/>
            <a:ahLst/>
            <a:cxnLst/>
            <a:rect l="l" t="t" r="r" b="b"/>
            <a:pathLst>
              <a:path w="6342380">
                <a:moveTo>
                  <a:pt x="0" y="0"/>
                </a:moveTo>
                <a:lnTo>
                  <a:pt x="6342380" y="0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194040" y="2044700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60"/>
                </a:lnTo>
              </a:path>
            </a:pathLst>
          </a:custGeom>
          <a:ln w="507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860550" y="2521585"/>
            <a:ext cx="6330950" cy="0"/>
          </a:xfrm>
          <a:custGeom>
            <a:avLst/>
            <a:gdLst/>
            <a:ahLst/>
            <a:cxnLst/>
            <a:rect l="l" t="t" r="r" b="b"/>
            <a:pathLst>
              <a:path w="6330950">
                <a:moveTo>
                  <a:pt x="0" y="0"/>
                </a:moveTo>
                <a:lnTo>
                  <a:pt x="6330950" y="0"/>
                </a:lnTo>
              </a:path>
            </a:pathLst>
          </a:custGeom>
          <a:ln w="635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863089" y="2049779"/>
            <a:ext cx="0" cy="468630"/>
          </a:xfrm>
          <a:custGeom>
            <a:avLst/>
            <a:gdLst/>
            <a:ahLst/>
            <a:cxnLst/>
            <a:rect l="l" t="t" r="r" b="b"/>
            <a:pathLst>
              <a:path h="468630">
                <a:moveTo>
                  <a:pt x="0" y="0"/>
                </a:moveTo>
                <a:lnTo>
                  <a:pt x="0" y="468629"/>
                </a:lnTo>
              </a:path>
            </a:pathLst>
          </a:custGeom>
          <a:ln w="508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860550" y="2047239"/>
            <a:ext cx="6330950" cy="0"/>
          </a:xfrm>
          <a:custGeom>
            <a:avLst/>
            <a:gdLst/>
            <a:ahLst/>
            <a:cxnLst/>
            <a:rect l="l" t="t" r="r" b="b"/>
            <a:pathLst>
              <a:path w="6330950">
                <a:moveTo>
                  <a:pt x="0" y="0"/>
                </a:moveTo>
                <a:lnTo>
                  <a:pt x="6330950" y="0"/>
                </a:lnTo>
              </a:path>
            </a:pathLst>
          </a:custGeom>
          <a:ln w="507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188325" y="2049779"/>
            <a:ext cx="0" cy="468630"/>
          </a:xfrm>
          <a:custGeom>
            <a:avLst/>
            <a:gdLst/>
            <a:ahLst/>
            <a:cxnLst/>
            <a:rect l="l" t="t" r="r" b="b"/>
            <a:pathLst>
              <a:path h="468630">
                <a:moveTo>
                  <a:pt x="0" y="0"/>
                </a:moveTo>
                <a:lnTo>
                  <a:pt x="0" y="468630"/>
                </a:lnTo>
              </a:path>
            </a:pathLst>
          </a:custGeom>
          <a:ln w="635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865629" y="2515235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869439" y="205612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929"/>
                </a:lnTo>
              </a:path>
            </a:pathLst>
          </a:custGeom>
          <a:ln w="761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865629" y="2052954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181975" y="205612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93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873250" y="2508885"/>
            <a:ext cx="6305550" cy="0"/>
          </a:xfrm>
          <a:custGeom>
            <a:avLst/>
            <a:gdLst/>
            <a:ahLst/>
            <a:cxnLst/>
            <a:rect l="l" t="t" r="r" b="b"/>
            <a:pathLst>
              <a:path w="6305550">
                <a:moveTo>
                  <a:pt x="0" y="0"/>
                </a:moveTo>
                <a:lnTo>
                  <a:pt x="6305550" y="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875789" y="2062479"/>
            <a:ext cx="0" cy="443230"/>
          </a:xfrm>
          <a:custGeom>
            <a:avLst/>
            <a:gdLst/>
            <a:ahLst/>
            <a:cxnLst/>
            <a:rect l="l" t="t" r="r" b="b"/>
            <a:pathLst>
              <a:path h="443230">
                <a:moveTo>
                  <a:pt x="0" y="0"/>
                </a:moveTo>
                <a:lnTo>
                  <a:pt x="0" y="443229"/>
                </a:lnTo>
              </a:path>
            </a:pathLst>
          </a:custGeom>
          <a:ln w="508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873250" y="2059304"/>
            <a:ext cx="6305550" cy="0"/>
          </a:xfrm>
          <a:custGeom>
            <a:avLst/>
            <a:gdLst/>
            <a:ahLst/>
            <a:cxnLst/>
            <a:rect l="l" t="t" r="r" b="b"/>
            <a:pathLst>
              <a:path w="6305550">
                <a:moveTo>
                  <a:pt x="0" y="0"/>
                </a:moveTo>
                <a:lnTo>
                  <a:pt x="6305550" y="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175625" y="2062479"/>
            <a:ext cx="0" cy="443230"/>
          </a:xfrm>
          <a:custGeom>
            <a:avLst/>
            <a:gdLst/>
            <a:ahLst/>
            <a:cxnLst/>
            <a:rect l="l" t="t" r="r" b="b"/>
            <a:pathLst>
              <a:path h="443230">
                <a:moveTo>
                  <a:pt x="0" y="0"/>
                </a:moveTo>
                <a:lnTo>
                  <a:pt x="0" y="44323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878329" y="2503170"/>
            <a:ext cx="6294120" cy="0"/>
          </a:xfrm>
          <a:custGeom>
            <a:avLst/>
            <a:gdLst/>
            <a:ahLst/>
            <a:cxnLst/>
            <a:rect l="l" t="t" r="r" b="b"/>
            <a:pathLst>
              <a:path w="6294120">
                <a:moveTo>
                  <a:pt x="0" y="0"/>
                </a:moveTo>
                <a:lnTo>
                  <a:pt x="6294120" y="0"/>
                </a:lnTo>
              </a:path>
            </a:pathLst>
          </a:custGeom>
          <a:ln w="507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881504" y="206882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878329" y="2065654"/>
            <a:ext cx="6294120" cy="0"/>
          </a:xfrm>
          <a:custGeom>
            <a:avLst/>
            <a:gdLst/>
            <a:ahLst/>
            <a:cxnLst/>
            <a:rect l="l" t="t" r="r" b="b"/>
            <a:pathLst>
              <a:path w="6294120">
                <a:moveTo>
                  <a:pt x="0" y="0"/>
                </a:moveTo>
                <a:lnTo>
                  <a:pt x="6294120" y="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169275" y="206882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84679" y="2497454"/>
            <a:ext cx="6281420" cy="0"/>
          </a:xfrm>
          <a:custGeom>
            <a:avLst/>
            <a:gdLst/>
            <a:ahLst/>
            <a:cxnLst/>
            <a:rect l="l" t="t" r="r" b="b"/>
            <a:pathLst>
              <a:path w="6281420">
                <a:moveTo>
                  <a:pt x="0" y="0"/>
                </a:moveTo>
                <a:lnTo>
                  <a:pt x="6281420" y="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887854" y="207517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884679" y="2072004"/>
            <a:ext cx="6281420" cy="0"/>
          </a:xfrm>
          <a:custGeom>
            <a:avLst/>
            <a:gdLst/>
            <a:ahLst/>
            <a:cxnLst/>
            <a:rect l="l" t="t" r="r" b="b"/>
            <a:pathLst>
              <a:path w="6281420">
                <a:moveTo>
                  <a:pt x="0" y="0"/>
                </a:moveTo>
                <a:lnTo>
                  <a:pt x="6281420" y="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162925" y="207517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891029" y="249110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94204" y="2081529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891029" y="207835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156575" y="2081529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897379" y="2484754"/>
            <a:ext cx="6256020" cy="0"/>
          </a:xfrm>
          <a:custGeom>
            <a:avLst/>
            <a:gdLst/>
            <a:ahLst/>
            <a:cxnLst/>
            <a:rect l="l" t="t" r="r" b="b"/>
            <a:pathLst>
              <a:path w="6256020">
                <a:moveTo>
                  <a:pt x="0" y="0"/>
                </a:moveTo>
                <a:lnTo>
                  <a:pt x="6256020" y="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900554" y="208787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897379" y="2084704"/>
            <a:ext cx="6256020" cy="0"/>
          </a:xfrm>
          <a:custGeom>
            <a:avLst/>
            <a:gdLst/>
            <a:ahLst/>
            <a:cxnLst/>
            <a:rect l="l" t="t" r="r" b="b"/>
            <a:pathLst>
              <a:path w="6256020">
                <a:moveTo>
                  <a:pt x="0" y="0"/>
                </a:moveTo>
                <a:lnTo>
                  <a:pt x="6256020" y="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150859" y="208787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507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903729" y="2478404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590" y="0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906270" y="209296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270"/>
                </a:lnTo>
              </a:path>
            </a:pathLst>
          </a:custGeom>
          <a:ln w="508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903729" y="2090420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590" y="0"/>
                </a:lnTo>
              </a:path>
            </a:pathLst>
          </a:custGeom>
          <a:ln w="507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145144" y="209296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269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908810" y="2472689"/>
            <a:ext cx="6233160" cy="0"/>
          </a:xfrm>
          <a:custGeom>
            <a:avLst/>
            <a:gdLst/>
            <a:ahLst/>
            <a:cxnLst/>
            <a:rect l="l" t="t" r="r" b="b"/>
            <a:pathLst>
              <a:path w="6233159">
                <a:moveTo>
                  <a:pt x="0" y="0"/>
                </a:moveTo>
                <a:lnTo>
                  <a:pt x="6233160" y="0"/>
                </a:lnTo>
              </a:path>
            </a:pathLst>
          </a:custGeom>
          <a:ln w="507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911985" y="2099310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840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908810" y="2096135"/>
            <a:ext cx="6233160" cy="0"/>
          </a:xfrm>
          <a:custGeom>
            <a:avLst/>
            <a:gdLst/>
            <a:ahLst/>
            <a:cxnLst/>
            <a:rect l="l" t="t" r="r" b="b"/>
            <a:pathLst>
              <a:path w="6233159">
                <a:moveTo>
                  <a:pt x="0" y="0"/>
                </a:moveTo>
                <a:lnTo>
                  <a:pt x="6233160" y="0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138794" y="2099310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839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915160" y="2466339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60" y="0"/>
                </a:lnTo>
              </a:path>
            </a:pathLst>
          </a:custGeom>
          <a:ln w="762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918335" y="2105660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0"/>
                </a:moveTo>
                <a:lnTo>
                  <a:pt x="0" y="356870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915160" y="2102485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60" y="0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132444" y="2105660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0"/>
                </a:moveTo>
                <a:lnTo>
                  <a:pt x="0" y="356869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921510" y="2459989"/>
            <a:ext cx="6207760" cy="0"/>
          </a:xfrm>
          <a:custGeom>
            <a:avLst/>
            <a:gdLst/>
            <a:ahLst/>
            <a:cxnLst/>
            <a:rect l="l" t="t" r="r" b="b"/>
            <a:pathLst>
              <a:path w="6207759">
                <a:moveTo>
                  <a:pt x="0" y="0"/>
                </a:moveTo>
                <a:lnTo>
                  <a:pt x="6207760" y="0"/>
                </a:lnTo>
              </a:path>
            </a:pathLst>
          </a:custGeom>
          <a:ln w="507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924685" y="2112010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440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21510" y="2108835"/>
            <a:ext cx="6207760" cy="0"/>
          </a:xfrm>
          <a:custGeom>
            <a:avLst/>
            <a:gdLst/>
            <a:ahLst/>
            <a:cxnLst/>
            <a:rect l="l" t="t" r="r" b="b"/>
            <a:pathLst>
              <a:path w="6207759">
                <a:moveTo>
                  <a:pt x="0" y="0"/>
                </a:moveTo>
                <a:lnTo>
                  <a:pt x="6207760" y="0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126094" y="2112010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439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927860" y="2454275"/>
            <a:ext cx="6195060" cy="0"/>
          </a:xfrm>
          <a:custGeom>
            <a:avLst/>
            <a:gdLst/>
            <a:ahLst/>
            <a:cxnLst/>
            <a:rect l="l" t="t" r="r" b="b"/>
            <a:pathLst>
              <a:path w="6195059">
                <a:moveTo>
                  <a:pt x="0" y="0"/>
                </a:moveTo>
                <a:lnTo>
                  <a:pt x="6195060" y="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931035" y="2118360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74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927860" y="2115185"/>
            <a:ext cx="6195060" cy="0"/>
          </a:xfrm>
          <a:custGeom>
            <a:avLst/>
            <a:gdLst/>
            <a:ahLst/>
            <a:cxnLst/>
            <a:rect l="l" t="t" r="r" b="b"/>
            <a:pathLst>
              <a:path w="6195059">
                <a:moveTo>
                  <a:pt x="0" y="0"/>
                </a:moveTo>
                <a:lnTo>
                  <a:pt x="6195060" y="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119744" y="2118360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739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934210" y="2447925"/>
            <a:ext cx="6182360" cy="0"/>
          </a:xfrm>
          <a:custGeom>
            <a:avLst/>
            <a:gdLst/>
            <a:ahLst/>
            <a:cxnLst/>
            <a:rect l="l" t="t" r="r" b="b"/>
            <a:pathLst>
              <a:path w="6182359">
                <a:moveTo>
                  <a:pt x="0" y="0"/>
                </a:moveTo>
                <a:lnTo>
                  <a:pt x="6182360" y="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937385" y="2124710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4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34210" y="2121535"/>
            <a:ext cx="6182360" cy="0"/>
          </a:xfrm>
          <a:custGeom>
            <a:avLst/>
            <a:gdLst/>
            <a:ahLst/>
            <a:cxnLst/>
            <a:rect l="l" t="t" r="r" b="b"/>
            <a:pathLst>
              <a:path w="6182359">
                <a:moveTo>
                  <a:pt x="0" y="0"/>
                </a:moveTo>
                <a:lnTo>
                  <a:pt x="6182360" y="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113394" y="2124710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940560" y="2441575"/>
            <a:ext cx="6169660" cy="0"/>
          </a:xfrm>
          <a:custGeom>
            <a:avLst/>
            <a:gdLst/>
            <a:ahLst/>
            <a:cxnLst/>
            <a:rect l="l" t="t" r="r" b="b"/>
            <a:pathLst>
              <a:path w="6169659">
                <a:moveTo>
                  <a:pt x="0" y="0"/>
                </a:moveTo>
                <a:lnTo>
                  <a:pt x="6169660" y="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943735" y="2131060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34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940560" y="2127885"/>
            <a:ext cx="6169660" cy="0"/>
          </a:xfrm>
          <a:custGeom>
            <a:avLst/>
            <a:gdLst/>
            <a:ahLst/>
            <a:cxnLst/>
            <a:rect l="l" t="t" r="r" b="b"/>
            <a:pathLst>
              <a:path w="6169659">
                <a:moveTo>
                  <a:pt x="0" y="0"/>
                </a:moveTo>
                <a:lnTo>
                  <a:pt x="6169660" y="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107680" y="2131060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339"/>
                </a:lnTo>
              </a:path>
            </a:pathLst>
          </a:custGeom>
          <a:ln w="507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946910" y="2435225"/>
            <a:ext cx="6158230" cy="0"/>
          </a:xfrm>
          <a:custGeom>
            <a:avLst/>
            <a:gdLst/>
            <a:ahLst/>
            <a:cxnLst/>
            <a:rect l="l" t="t" r="r" b="b"/>
            <a:pathLst>
              <a:path w="6158230">
                <a:moveTo>
                  <a:pt x="0" y="0"/>
                </a:moveTo>
                <a:lnTo>
                  <a:pt x="6158230" y="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50085" y="213613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46910" y="2133600"/>
            <a:ext cx="6158230" cy="0"/>
          </a:xfrm>
          <a:custGeom>
            <a:avLst/>
            <a:gdLst/>
            <a:ahLst/>
            <a:cxnLst/>
            <a:rect l="l" t="t" r="r" b="b"/>
            <a:pathLst>
              <a:path w="6158230">
                <a:moveTo>
                  <a:pt x="0" y="0"/>
                </a:moveTo>
                <a:lnTo>
                  <a:pt x="6158230" y="0"/>
                </a:lnTo>
              </a:path>
            </a:pathLst>
          </a:custGeom>
          <a:ln w="508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101965" y="213613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953260" y="2429510"/>
            <a:ext cx="6145530" cy="0"/>
          </a:xfrm>
          <a:custGeom>
            <a:avLst/>
            <a:gdLst/>
            <a:ahLst/>
            <a:cxnLst/>
            <a:rect l="l" t="t" r="r" b="b"/>
            <a:pathLst>
              <a:path w="6145530">
                <a:moveTo>
                  <a:pt x="0" y="0"/>
                </a:moveTo>
                <a:lnTo>
                  <a:pt x="6145530" y="0"/>
                </a:lnTo>
              </a:path>
            </a:pathLst>
          </a:custGeom>
          <a:ln w="508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55800" y="2142489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479"/>
                </a:lnTo>
              </a:path>
            </a:pathLst>
          </a:custGeom>
          <a:ln w="507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953260" y="2139314"/>
            <a:ext cx="6145530" cy="0"/>
          </a:xfrm>
          <a:custGeom>
            <a:avLst/>
            <a:gdLst/>
            <a:ahLst/>
            <a:cxnLst/>
            <a:rect l="l" t="t" r="r" b="b"/>
            <a:pathLst>
              <a:path w="6145530">
                <a:moveTo>
                  <a:pt x="0" y="0"/>
                </a:moveTo>
                <a:lnTo>
                  <a:pt x="6145530" y="0"/>
                </a:lnTo>
              </a:path>
            </a:pathLst>
          </a:custGeom>
          <a:ln w="635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095615" y="2142489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480"/>
                </a:lnTo>
              </a:path>
            </a:pathLst>
          </a:custGeom>
          <a:ln w="635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958339" y="2423160"/>
            <a:ext cx="6134100" cy="0"/>
          </a:xfrm>
          <a:custGeom>
            <a:avLst/>
            <a:gdLst/>
            <a:ahLst/>
            <a:cxnLst/>
            <a:rect l="l" t="t" r="r" b="b"/>
            <a:pathLst>
              <a:path w="6134100">
                <a:moveTo>
                  <a:pt x="0" y="0"/>
                </a:moveTo>
                <a:lnTo>
                  <a:pt x="6134100" y="0"/>
                </a:lnTo>
              </a:path>
            </a:pathLst>
          </a:custGeom>
          <a:ln w="761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961514" y="214883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958339" y="2145664"/>
            <a:ext cx="6134100" cy="0"/>
          </a:xfrm>
          <a:custGeom>
            <a:avLst/>
            <a:gdLst/>
            <a:ahLst/>
            <a:cxnLst/>
            <a:rect l="l" t="t" r="r" b="b"/>
            <a:pathLst>
              <a:path w="6134100">
                <a:moveTo>
                  <a:pt x="0" y="0"/>
                </a:moveTo>
                <a:lnTo>
                  <a:pt x="6134100" y="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089265" y="214883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964689" y="2416810"/>
            <a:ext cx="6121400" cy="0"/>
          </a:xfrm>
          <a:custGeom>
            <a:avLst/>
            <a:gdLst/>
            <a:ahLst/>
            <a:cxnLst/>
            <a:rect l="l" t="t" r="r" b="b"/>
            <a:pathLst>
              <a:path w="6121400">
                <a:moveTo>
                  <a:pt x="0" y="0"/>
                </a:moveTo>
                <a:lnTo>
                  <a:pt x="6121400" y="0"/>
                </a:lnTo>
              </a:path>
            </a:pathLst>
          </a:custGeom>
          <a:ln w="508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967864" y="2155189"/>
            <a:ext cx="0" cy="259079"/>
          </a:xfrm>
          <a:custGeom>
            <a:avLst/>
            <a:gdLst/>
            <a:ahLst/>
            <a:cxnLst/>
            <a:rect l="l" t="t" r="r" b="b"/>
            <a:pathLst>
              <a:path h="259080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964689" y="2152014"/>
            <a:ext cx="6121400" cy="0"/>
          </a:xfrm>
          <a:custGeom>
            <a:avLst/>
            <a:gdLst/>
            <a:ahLst/>
            <a:cxnLst/>
            <a:rect l="l" t="t" r="r" b="b"/>
            <a:pathLst>
              <a:path w="6121400">
                <a:moveTo>
                  <a:pt x="0" y="0"/>
                </a:moveTo>
                <a:lnTo>
                  <a:pt x="6121400" y="0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082915" y="2155189"/>
            <a:ext cx="0" cy="259079"/>
          </a:xfrm>
          <a:custGeom>
            <a:avLst/>
            <a:gdLst/>
            <a:ahLst/>
            <a:cxnLst/>
            <a:rect l="l" t="t" r="r" b="b"/>
            <a:pathLst>
              <a:path h="259080">
                <a:moveTo>
                  <a:pt x="0" y="0"/>
                </a:moveTo>
                <a:lnTo>
                  <a:pt x="0" y="259080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971039" y="2411095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974214" y="2161539"/>
            <a:ext cx="0" cy="246379"/>
          </a:xfrm>
          <a:custGeom>
            <a:avLst/>
            <a:gdLst/>
            <a:ahLst/>
            <a:cxnLst/>
            <a:rect l="l" t="t" r="r" b="b"/>
            <a:pathLst>
              <a:path h="246380">
                <a:moveTo>
                  <a:pt x="0" y="0"/>
                </a:moveTo>
                <a:lnTo>
                  <a:pt x="0" y="246379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971039" y="2158364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076565" y="2161539"/>
            <a:ext cx="0" cy="246379"/>
          </a:xfrm>
          <a:custGeom>
            <a:avLst/>
            <a:gdLst/>
            <a:ahLst/>
            <a:cxnLst/>
            <a:rect l="l" t="t" r="r" b="b"/>
            <a:pathLst>
              <a:path h="246380">
                <a:moveTo>
                  <a:pt x="0" y="0"/>
                </a:moveTo>
                <a:lnTo>
                  <a:pt x="0" y="24638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977389" y="2404745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980564" y="2167889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679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977389" y="2164714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070215" y="2167889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68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983739" y="2398395"/>
            <a:ext cx="6083300" cy="0"/>
          </a:xfrm>
          <a:custGeom>
            <a:avLst/>
            <a:gdLst/>
            <a:ahLst/>
            <a:cxnLst/>
            <a:rect l="l" t="t" r="r" b="b"/>
            <a:pathLst>
              <a:path w="6083300">
                <a:moveTo>
                  <a:pt x="0" y="0"/>
                </a:moveTo>
                <a:lnTo>
                  <a:pt x="6083300" y="0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986914" y="2174239"/>
            <a:ext cx="0" cy="22097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983739" y="2171064"/>
            <a:ext cx="6083300" cy="0"/>
          </a:xfrm>
          <a:custGeom>
            <a:avLst/>
            <a:gdLst/>
            <a:ahLst/>
            <a:cxnLst/>
            <a:rect l="l" t="t" r="r" b="b"/>
            <a:pathLst>
              <a:path w="6083300">
                <a:moveTo>
                  <a:pt x="0" y="0"/>
                </a:moveTo>
                <a:lnTo>
                  <a:pt x="6083300" y="0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064500" y="2174239"/>
            <a:ext cx="0" cy="22097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508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990089" y="2392045"/>
            <a:ext cx="6071870" cy="0"/>
          </a:xfrm>
          <a:custGeom>
            <a:avLst/>
            <a:gdLst/>
            <a:ahLst/>
            <a:cxnLst/>
            <a:rect l="l" t="t" r="r" b="b"/>
            <a:pathLst>
              <a:path w="6071870">
                <a:moveTo>
                  <a:pt x="0" y="0"/>
                </a:moveTo>
                <a:lnTo>
                  <a:pt x="6071870" y="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993264" y="217932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990089" y="2176779"/>
            <a:ext cx="6071870" cy="0"/>
          </a:xfrm>
          <a:custGeom>
            <a:avLst/>
            <a:gdLst/>
            <a:ahLst/>
            <a:cxnLst/>
            <a:rect l="l" t="t" r="r" b="b"/>
            <a:pathLst>
              <a:path w="6071870">
                <a:moveTo>
                  <a:pt x="0" y="0"/>
                </a:moveTo>
                <a:lnTo>
                  <a:pt x="6071870" y="0"/>
                </a:lnTo>
              </a:path>
            </a:pathLst>
          </a:custGeom>
          <a:ln w="507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058784" y="217932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996439" y="2386329"/>
            <a:ext cx="6059170" cy="0"/>
          </a:xfrm>
          <a:custGeom>
            <a:avLst/>
            <a:gdLst/>
            <a:ahLst/>
            <a:cxnLst/>
            <a:rect l="l" t="t" r="r" b="b"/>
            <a:pathLst>
              <a:path w="6059170">
                <a:moveTo>
                  <a:pt x="0" y="0"/>
                </a:moveTo>
                <a:lnTo>
                  <a:pt x="6059170" y="0"/>
                </a:lnTo>
              </a:path>
            </a:pathLst>
          </a:custGeom>
          <a:ln w="507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998979" y="218567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19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508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996439" y="2182495"/>
            <a:ext cx="6059170" cy="0"/>
          </a:xfrm>
          <a:custGeom>
            <a:avLst/>
            <a:gdLst/>
            <a:ahLst/>
            <a:cxnLst/>
            <a:rect l="l" t="t" r="r" b="b"/>
            <a:pathLst>
              <a:path w="6059170">
                <a:moveTo>
                  <a:pt x="0" y="0"/>
                </a:moveTo>
                <a:lnTo>
                  <a:pt x="6059170" y="0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052434" y="218567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19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001520" y="2380614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004695" y="2192020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42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001520" y="2188845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046084" y="2192020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419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07870" y="2374264"/>
            <a:ext cx="6035040" cy="0"/>
          </a:xfrm>
          <a:custGeom>
            <a:avLst/>
            <a:gdLst/>
            <a:ahLst/>
            <a:cxnLst/>
            <a:rect l="l" t="t" r="r" b="b"/>
            <a:pathLst>
              <a:path w="6035040">
                <a:moveTo>
                  <a:pt x="0" y="0"/>
                </a:moveTo>
                <a:lnTo>
                  <a:pt x="6035039" y="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011045" y="2198370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007870" y="2195195"/>
            <a:ext cx="6035040" cy="0"/>
          </a:xfrm>
          <a:custGeom>
            <a:avLst/>
            <a:gdLst/>
            <a:ahLst/>
            <a:cxnLst/>
            <a:rect l="l" t="t" r="r" b="b"/>
            <a:pathLst>
              <a:path w="6035040">
                <a:moveTo>
                  <a:pt x="0" y="0"/>
                </a:moveTo>
                <a:lnTo>
                  <a:pt x="6035039" y="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039734" y="2198370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719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014220" y="2367914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39" y="0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017395" y="220472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014220" y="2201545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39" y="0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033384" y="220472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60019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020570" y="2361564"/>
            <a:ext cx="6009640" cy="0"/>
          </a:xfrm>
          <a:custGeom>
            <a:avLst/>
            <a:gdLst/>
            <a:ahLst/>
            <a:cxnLst/>
            <a:rect l="l" t="t" r="r" b="b"/>
            <a:pathLst>
              <a:path w="6009640">
                <a:moveTo>
                  <a:pt x="0" y="0"/>
                </a:moveTo>
                <a:lnTo>
                  <a:pt x="6009639" y="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023745" y="221107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020570" y="2207895"/>
            <a:ext cx="6009640" cy="0"/>
          </a:xfrm>
          <a:custGeom>
            <a:avLst/>
            <a:gdLst/>
            <a:ahLst/>
            <a:cxnLst/>
            <a:rect l="l" t="t" r="r" b="b"/>
            <a:pathLst>
              <a:path w="6009640">
                <a:moveTo>
                  <a:pt x="0" y="0"/>
                </a:moveTo>
                <a:lnTo>
                  <a:pt x="6009639" y="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027034" y="221107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026920" y="2355214"/>
            <a:ext cx="5996940" cy="0"/>
          </a:xfrm>
          <a:custGeom>
            <a:avLst/>
            <a:gdLst/>
            <a:ahLst/>
            <a:cxnLst/>
            <a:rect l="l" t="t" r="r" b="b"/>
            <a:pathLst>
              <a:path w="5996940">
                <a:moveTo>
                  <a:pt x="0" y="0"/>
                </a:moveTo>
                <a:lnTo>
                  <a:pt x="5996939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030095" y="221742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2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026920" y="2214245"/>
            <a:ext cx="5996940" cy="0"/>
          </a:xfrm>
          <a:custGeom>
            <a:avLst/>
            <a:gdLst/>
            <a:ahLst/>
            <a:cxnLst/>
            <a:rect l="l" t="t" r="r" b="b"/>
            <a:pathLst>
              <a:path w="5996940">
                <a:moveTo>
                  <a:pt x="0" y="0"/>
                </a:moveTo>
                <a:lnTo>
                  <a:pt x="5996939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021319" y="221742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507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033270" y="2348864"/>
            <a:ext cx="5985510" cy="0"/>
          </a:xfrm>
          <a:custGeom>
            <a:avLst/>
            <a:gdLst/>
            <a:ahLst/>
            <a:cxnLst/>
            <a:rect l="l" t="t" r="r" b="b"/>
            <a:pathLst>
              <a:path w="5985509">
                <a:moveTo>
                  <a:pt x="0" y="0"/>
                </a:moveTo>
                <a:lnTo>
                  <a:pt x="5985509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036445" y="222250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033270" y="2219960"/>
            <a:ext cx="5985510" cy="0"/>
          </a:xfrm>
          <a:custGeom>
            <a:avLst/>
            <a:gdLst/>
            <a:ahLst/>
            <a:cxnLst/>
            <a:rect l="l" t="t" r="r" b="b"/>
            <a:pathLst>
              <a:path w="5985509">
                <a:moveTo>
                  <a:pt x="0" y="0"/>
                </a:moveTo>
                <a:lnTo>
                  <a:pt x="5985509" y="0"/>
                </a:lnTo>
              </a:path>
            </a:pathLst>
          </a:custGeom>
          <a:ln w="508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015605" y="222250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039620" y="2343150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508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042160" y="222885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508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039620" y="2225675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635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009255" y="222885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635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044700" y="2337435"/>
            <a:ext cx="5961380" cy="0"/>
          </a:xfrm>
          <a:custGeom>
            <a:avLst/>
            <a:gdLst/>
            <a:ahLst/>
            <a:cxnLst/>
            <a:rect l="l" t="t" r="r" b="b"/>
            <a:pathLst>
              <a:path w="5961380">
                <a:moveTo>
                  <a:pt x="0" y="0"/>
                </a:moveTo>
                <a:lnTo>
                  <a:pt x="5961380" y="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047875" y="2235200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044700" y="2232025"/>
            <a:ext cx="5961380" cy="0"/>
          </a:xfrm>
          <a:custGeom>
            <a:avLst/>
            <a:gdLst/>
            <a:ahLst/>
            <a:cxnLst/>
            <a:rect l="l" t="t" r="r" b="b"/>
            <a:pathLst>
              <a:path w="5961380">
                <a:moveTo>
                  <a:pt x="0" y="0"/>
                </a:moveTo>
                <a:lnTo>
                  <a:pt x="5961380" y="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002905" y="2235200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051050" y="2331085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>
                <a:moveTo>
                  <a:pt x="0" y="0"/>
                </a:moveTo>
                <a:lnTo>
                  <a:pt x="5948680" y="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054225" y="224155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59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051050" y="2238375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>
                <a:moveTo>
                  <a:pt x="0" y="0"/>
                </a:moveTo>
                <a:lnTo>
                  <a:pt x="5948680" y="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996555" y="224155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057400" y="2324735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635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057400" y="2247900"/>
            <a:ext cx="6350" cy="73660"/>
          </a:xfrm>
          <a:custGeom>
            <a:avLst/>
            <a:gdLst/>
            <a:ahLst/>
            <a:cxnLst/>
            <a:rect l="l" t="t" r="r" b="b"/>
            <a:pathLst>
              <a:path w="6350" h="73660">
                <a:moveTo>
                  <a:pt x="0" y="73659"/>
                </a:moveTo>
                <a:lnTo>
                  <a:pt x="6350" y="73659"/>
                </a:lnTo>
                <a:lnTo>
                  <a:pt x="635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057400" y="2244725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635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987030" y="2247900"/>
            <a:ext cx="6350" cy="73660"/>
          </a:xfrm>
          <a:custGeom>
            <a:avLst/>
            <a:gdLst/>
            <a:ahLst/>
            <a:cxnLst/>
            <a:rect l="l" t="t" r="r" b="b"/>
            <a:pathLst>
              <a:path w="6350" h="73660">
                <a:moveTo>
                  <a:pt x="6350" y="0"/>
                </a:moveTo>
                <a:lnTo>
                  <a:pt x="0" y="0"/>
                </a:lnTo>
                <a:lnTo>
                  <a:pt x="0" y="73660"/>
                </a:lnTo>
                <a:lnTo>
                  <a:pt x="6350" y="73660"/>
                </a:lnTo>
                <a:lnTo>
                  <a:pt x="6350" y="0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063750" y="2318385"/>
            <a:ext cx="5923280" cy="0"/>
          </a:xfrm>
          <a:custGeom>
            <a:avLst/>
            <a:gdLst/>
            <a:ahLst/>
            <a:cxnLst/>
            <a:rect l="l" t="t" r="r" b="b"/>
            <a:pathLst>
              <a:path w="5923280">
                <a:moveTo>
                  <a:pt x="0" y="0"/>
                </a:moveTo>
                <a:lnTo>
                  <a:pt x="5923280" y="0"/>
                </a:lnTo>
              </a:path>
            </a:pathLst>
          </a:custGeom>
          <a:ln w="635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063750" y="2254250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0" y="60959"/>
                </a:moveTo>
                <a:lnTo>
                  <a:pt x="6350" y="60959"/>
                </a:lnTo>
                <a:lnTo>
                  <a:pt x="6350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063750" y="2251075"/>
            <a:ext cx="5923280" cy="0"/>
          </a:xfrm>
          <a:custGeom>
            <a:avLst/>
            <a:gdLst/>
            <a:ahLst/>
            <a:cxnLst/>
            <a:rect l="l" t="t" r="r" b="b"/>
            <a:pathLst>
              <a:path w="5923280">
                <a:moveTo>
                  <a:pt x="0" y="0"/>
                </a:moveTo>
                <a:lnTo>
                  <a:pt x="5923280" y="0"/>
                </a:lnTo>
              </a:path>
            </a:pathLst>
          </a:custGeom>
          <a:ln w="635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980680" y="2254250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6350" y="0"/>
                </a:moveTo>
                <a:lnTo>
                  <a:pt x="0" y="0"/>
                </a:lnTo>
                <a:lnTo>
                  <a:pt x="0" y="60960"/>
                </a:lnTo>
                <a:lnTo>
                  <a:pt x="6350" y="60960"/>
                </a:lnTo>
                <a:lnTo>
                  <a:pt x="6350" y="0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070100" y="2312035"/>
            <a:ext cx="5910580" cy="0"/>
          </a:xfrm>
          <a:custGeom>
            <a:avLst/>
            <a:gdLst/>
            <a:ahLst/>
            <a:cxnLst/>
            <a:rect l="l" t="t" r="r" b="b"/>
            <a:pathLst>
              <a:path w="5910580">
                <a:moveTo>
                  <a:pt x="0" y="0"/>
                </a:moveTo>
                <a:lnTo>
                  <a:pt x="5910580" y="0"/>
                </a:lnTo>
              </a:path>
            </a:pathLst>
          </a:custGeom>
          <a:ln w="635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070100" y="2260600"/>
            <a:ext cx="6350" cy="48260"/>
          </a:xfrm>
          <a:custGeom>
            <a:avLst/>
            <a:gdLst/>
            <a:ahLst/>
            <a:cxnLst/>
            <a:rect l="l" t="t" r="r" b="b"/>
            <a:pathLst>
              <a:path w="6350" h="48260">
                <a:moveTo>
                  <a:pt x="0" y="48259"/>
                </a:moveTo>
                <a:lnTo>
                  <a:pt x="6350" y="48259"/>
                </a:lnTo>
                <a:lnTo>
                  <a:pt x="63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070100" y="2257425"/>
            <a:ext cx="5910580" cy="0"/>
          </a:xfrm>
          <a:custGeom>
            <a:avLst/>
            <a:gdLst/>
            <a:ahLst/>
            <a:cxnLst/>
            <a:rect l="l" t="t" r="r" b="b"/>
            <a:pathLst>
              <a:path w="5910580">
                <a:moveTo>
                  <a:pt x="0" y="0"/>
                </a:moveTo>
                <a:lnTo>
                  <a:pt x="5910580" y="0"/>
                </a:lnTo>
              </a:path>
            </a:pathLst>
          </a:custGeom>
          <a:ln w="635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975600" y="2260600"/>
            <a:ext cx="5080" cy="48260"/>
          </a:xfrm>
          <a:custGeom>
            <a:avLst/>
            <a:gdLst/>
            <a:ahLst/>
            <a:cxnLst/>
            <a:rect l="l" t="t" r="r" b="b"/>
            <a:pathLst>
              <a:path w="5079" h="48260">
                <a:moveTo>
                  <a:pt x="5079" y="0"/>
                </a:moveTo>
                <a:lnTo>
                  <a:pt x="0" y="0"/>
                </a:lnTo>
                <a:lnTo>
                  <a:pt x="0" y="48260"/>
                </a:lnTo>
                <a:lnTo>
                  <a:pt x="5079" y="48260"/>
                </a:lnTo>
                <a:lnTo>
                  <a:pt x="5079" y="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076450" y="2305685"/>
            <a:ext cx="5899150" cy="0"/>
          </a:xfrm>
          <a:custGeom>
            <a:avLst/>
            <a:gdLst/>
            <a:ahLst/>
            <a:cxnLst/>
            <a:rect l="l" t="t" r="r" b="b"/>
            <a:pathLst>
              <a:path w="5899150">
                <a:moveTo>
                  <a:pt x="0" y="0"/>
                </a:moveTo>
                <a:lnTo>
                  <a:pt x="5899150" y="0"/>
                </a:lnTo>
              </a:path>
            </a:pathLst>
          </a:custGeom>
          <a:ln w="635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076450" y="2265679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30">
                <a:moveTo>
                  <a:pt x="0" y="36829"/>
                </a:moveTo>
                <a:lnTo>
                  <a:pt x="6350" y="36829"/>
                </a:lnTo>
                <a:lnTo>
                  <a:pt x="635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076450" y="2263139"/>
            <a:ext cx="5899150" cy="0"/>
          </a:xfrm>
          <a:custGeom>
            <a:avLst/>
            <a:gdLst/>
            <a:ahLst/>
            <a:cxnLst/>
            <a:rect l="l" t="t" r="r" b="b"/>
            <a:pathLst>
              <a:path w="5899150">
                <a:moveTo>
                  <a:pt x="0" y="0"/>
                </a:moveTo>
                <a:lnTo>
                  <a:pt x="5899150" y="0"/>
                </a:lnTo>
              </a:path>
            </a:pathLst>
          </a:custGeom>
          <a:ln w="5079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969250" y="2265679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30">
                <a:moveTo>
                  <a:pt x="6350" y="0"/>
                </a:moveTo>
                <a:lnTo>
                  <a:pt x="0" y="0"/>
                </a:lnTo>
                <a:lnTo>
                  <a:pt x="0" y="36830"/>
                </a:lnTo>
                <a:lnTo>
                  <a:pt x="6350" y="36830"/>
                </a:lnTo>
                <a:lnTo>
                  <a:pt x="6350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082800" y="2299970"/>
            <a:ext cx="5886450" cy="0"/>
          </a:xfrm>
          <a:custGeom>
            <a:avLst/>
            <a:gdLst/>
            <a:ahLst/>
            <a:cxnLst/>
            <a:rect l="l" t="t" r="r" b="b"/>
            <a:pathLst>
              <a:path w="5886450">
                <a:moveTo>
                  <a:pt x="0" y="0"/>
                </a:moveTo>
                <a:lnTo>
                  <a:pt x="5886450" y="0"/>
                </a:lnTo>
              </a:path>
            </a:pathLst>
          </a:custGeom>
          <a:ln w="5079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082800" y="2272029"/>
            <a:ext cx="5080" cy="25400"/>
          </a:xfrm>
          <a:custGeom>
            <a:avLst/>
            <a:gdLst/>
            <a:ahLst/>
            <a:cxnLst/>
            <a:rect l="l" t="t" r="r" b="b"/>
            <a:pathLst>
              <a:path w="5080" h="25400">
                <a:moveTo>
                  <a:pt x="0" y="25400"/>
                </a:moveTo>
                <a:lnTo>
                  <a:pt x="5080" y="25400"/>
                </a:lnTo>
                <a:lnTo>
                  <a:pt x="508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082800" y="2268854"/>
            <a:ext cx="5886450" cy="0"/>
          </a:xfrm>
          <a:custGeom>
            <a:avLst/>
            <a:gdLst/>
            <a:ahLst/>
            <a:cxnLst/>
            <a:rect l="l" t="t" r="r" b="b"/>
            <a:pathLst>
              <a:path w="5886450">
                <a:moveTo>
                  <a:pt x="0" y="0"/>
                </a:moveTo>
                <a:lnTo>
                  <a:pt x="5886450" y="0"/>
                </a:lnTo>
              </a:path>
            </a:pathLst>
          </a:custGeom>
          <a:ln w="635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962900" y="2272029"/>
            <a:ext cx="6350" cy="25400"/>
          </a:xfrm>
          <a:custGeom>
            <a:avLst/>
            <a:gdLst/>
            <a:ahLst/>
            <a:cxnLst/>
            <a:rect l="l" t="t" r="r" b="b"/>
            <a:pathLst>
              <a:path w="6350" h="25400">
                <a:moveTo>
                  <a:pt x="6350" y="0"/>
                </a:moveTo>
                <a:lnTo>
                  <a:pt x="0" y="0"/>
                </a:lnTo>
                <a:lnTo>
                  <a:pt x="0" y="25400"/>
                </a:lnTo>
                <a:lnTo>
                  <a:pt x="6350" y="25400"/>
                </a:lnTo>
                <a:lnTo>
                  <a:pt x="6350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087879" y="2294254"/>
            <a:ext cx="5875020" cy="0"/>
          </a:xfrm>
          <a:custGeom>
            <a:avLst/>
            <a:gdLst/>
            <a:ahLst/>
            <a:cxnLst/>
            <a:rect l="l" t="t" r="r" b="b"/>
            <a:pathLst>
              <a:path w="5875020">
                <a:moveTo>
                  <a:pt x="0" y="0"/>
                </a:moveTo>
                <a:lnTo>
                  <a:pt x="5875020" y="0"/>
                </a:lnTo>
              </a:path>
            </a:pathLst>
          </a:custGeom>
          <a:ln w="635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087879" y="2275204"/>
            <a:ext cx="5875020" cy="0"/>
          </a:xfrm>
          <a:custGeom>
            <a:avLst/>
            <a:gdLst/>
            <a:ahLst/>
            <a:cxnLst/>
            <a:rect l="l" t="t" r="r" b="b"/>
            <a:pathLst>
              <a:path w="5875020">
                <a:moveTo>
                  <a:pt x="0" y="0"/>
                </a:moveTo>
                <a:lnTo>
                  <a:pt x="5875020" y="0"/>
                </a:lnTo>
              </a:path>
            </a:pathLst>
          </a:custGeom>
          <a:ln w="635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551939" y="1736089"/>
            <a:ext cx="6946900" cy="1097280"/>
          </a:xfrm>
          <a:custGeom>
            <a:avLst/>
            <a:gdLst/>
            <a:ahLst/>
            <a:cxnLst/>
            <a:rect l="l" t="t" r="r" b="b"/>
            <a:pathLst>
              <a:path w="6946900" h="1097280">
                <a:moveTo>
                  <a:pt x="3473450" y="1097280"/>
                </a:moveTo>
                <a:lnTo>
                  <a:pt x="0" y="1097280"/>
                </a:lnTo>
                <a:lnTo>
                  <a:pt x="0" y="0"/>
                </a:lnTo>
                <a:lnTo>
                  <a:pt x="6946900" y="0"/>
                </a:lnTo>
                <a:lnTo>
                  <a:pt x="6946900" y="1097280"/>
                </a:lnTo>
                <a:lnTo>
                  <a:pt x="3473450" y="10972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551939" y="456374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558925" y="3030220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4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551939" y="302323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492490" y="3030220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39"/>
                </a:lnTo>
              </a:path>
            </a:pathLst>
          </a:custGeom>
          <a:ln w="1523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565910" y="4549775"/>
            <a:ext cx="6918959" cy="0"/>
          </a:xfrm>
          <a:custGeom>
            <a:avLst/>
            <a:gdLst/>
            <a:ahLst/>
            <a:cxnLst/>
            <a:rect l="l" t="t" r="r" b="b"/>
            <a:pathLst>
              <a:path w="6918959">
                <a:moveTo>
                  <a:pt x="0" y="0"/>
                </a:moveTo>
                <a:lnTo>
                  <a:pt x="6918960" y="0"/>
                </a:lnTo>
              </a:path>
            </a:pathLst>
          </a:custGeom>
          <a:ln w="1396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572894" y="304418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565910" y="3037204"/>
            <a:ext cx="6918959" cy="0"/>
          </a:xfrm>
          <a:custGeom>
            <a:avLst/>
            <a:gdLst/>
            <a:ahLst/>
            <a:cxnLst/>
            <a:rect l="l" t="t" r="r" b="b"/>
            <a:pathLst>
              <a:path w="6918959">
                <a:moveTo>
                  <a:pt x="0" y="0"/>
                </a:moveTo>
                <a:lnTo>
                  <a:pt x="6918960" y="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477884" y="304418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579880" y="4535804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586864" y="3058160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59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579880" y="3051175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463915" y="3058160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59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593850" y="4521200"/>
            <a:ext cx="6863080" cy="0"/>
          </a:xfrm>
          <a:custGeom>
            <a:avLst/>
            <a:gdLst/>
            <a:ahLst/>
            <a:cxnLst/>
            <a:rect l="l" t="t" r="r" b="b"/>
            <a:pathLst>
              <a:path w="6863080">
                <a:moveTo>
                  <a:pt x="0" y="0"/>
                </a:moveTo>
                <a:lnTo>
                  <a:pt x="6863080" y="0"/>
                </a:lnTo>
              </a:path>
            </a:pathLst>
          </a:custGeom>
          <a:ln w="1524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601469" y="307212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524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593850" y="3065145"/>
            <a:ext cx="6863080" cy="0"/>
          </a:xfrm>
          <a:custGeom>
            <a:avLst/>
            <a:gdLst/>
            <a:ahLst/>
            <a:cxnLst/>
            <a:rect l="l" t="t" r="r" b="b"/>
            <a:pathLst>
              <a:path w="6863080">
                <a:moveTo>
                  <a:pt x="0" y="0"/>
                </a:moveTo>
                <a:lnTo>
                  <a:pt x="6863080" y="0"/>
                </a:lnTo>
              </a:path>
            </a:pathLst>
          </a:custGeom>
          <a:ln w="1396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449944" y="307212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39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609089" y="4506595"/>
            <a:ext cx="6833870" cy="0"/>
          </a:xfrm>
          <a:custGeom>
            <a:avLst/>
            <a:gdLst/>
            <a:ahLst/>
            <a:cxnLst/>
            <a:rect l="l" t="t" r="r" b="b"/>
            <a:pathLst>
              <a:path w="6833870">
                <a:moveTo>
                  <a:pt x="0" y="0"/>
                </a:moveTo>
                <a:lnTo>
                  <a:pt x="6833869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616075" y="308610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09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609089" y="3079114"/>
            <a:ext cx="6833870" cy="0"/>
          </a:xfrm>
          <a:custGeom>
            <a:avLst/>
            <a:gdLst/>
            <a:ahLst/>
            <a:cxnLst/>
            <a:rect l="l" t="t" r="r" b="b"/>
            <a:pathLst>
              <a:path w="6833870">
                <a:moveTo>
                  <a:pt x="0" y="0"/>
                </a:moveTo>
                <a:lnTo>
                  <a:pt x="6833869" y="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435975" y="308610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1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623060" y="4492625"/>
            <a:ext cx="6805930" cy="0"/>
          </a:xfrm>
          <a:custGeom>
            <a:avLst/>
            <a:gdLst/>
            <a:ahLst/>
            <a:cxnLst/>
            <a:rect l="l" t="t" r="r" b="b"/>
            <a:pathLst>
              <a:path w="6805930">
                <a:moveTo>
                  <a:pt x="0" y="0"/>
                </a:moveTo>
                <a:lnTo>
                  <a:pt x="680593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630045" y="310007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623060" y="3093085"/>
            <a:ext cx="6805930" cy="0"/>
          </a:xfrm>
          <a:custGeom>
            <a:avLst/>
            <a:gdLst/>
            <a:ahLst/>
            <a:cxnLst/>
            <a:rect l="l" t="t" r="r" b="b"/>
            <a:pathLst>
              <a:path w="6805930">
                <a:moveTo>
                  <a:pt x="0" y="0"/>
                </a:moveTo>
                <a:lnTo>
                  <a:pt x="680593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422005" y="310007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69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637029" y="4478654"/>
            <a:ext cx="6777990" cy="0"/>
          </a:xfrm>
          <a:custGeom>
            <a:avLst/>
            <a:gdLst/>
            <a:ahLst/>
            <a:cxnLst/>
            <a:rect l="l" t="t" r="r" b="b"/>
            <a:pathLst>
              <a:path w="6777990">
                <a:moveTo>
                  <a:pt x="0" y="0"/>
                </a:moveTo>
                <a:lnTo>
                  <a:pt x="6777990" y="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644014" y="311403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29">
                <a:moveTo>
                  <a:pt x="0" y="0"/>
                </a:moveTo>
                <a:lnTo>
                  <a:pt x="0" y="135763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637029" y="3107054"/>
            <a:ext cx="6777990" cy="0"/>
          </a:xfrm>
          <a:custGeom>
            <a:avLst/>
            <a:gdLst/>
            <a:ahLst/>
            <a:cxnLst/>
            <a:rect l="l" t="t" r="r" b="b"/>
            <a:pathLst>
              <a:path w="6777990">
                <a:moveTo>
                  <a:pt x="0" y="0"/>
                </a:moveTo>
                <a:lnTo>
                  <a:pt x="6777990" y="0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408034" y="311403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29">
                <a:moveTo>
                  <a:pt x="0" y="0"/>
                </a:moveTo>
                <a:lnTo>
                  <a:pt x="0" y="1357630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651000" y="4464684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657985" y="3129279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651000" y="3121660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1523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393430" y="3129279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524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664970" y="4450715"/>
            <a:ext cx="6720840" cy="0"/>
          </a:xfrm>
          <a:custGeom>
            <a:avLst/>
            <a:gdLst/>
            <a:ahLst/>
            <a:cxnLst/>
            <a:rect l="l" t="t" r="r" b="b"/>
            <a:pathLst>
              <a:path w="6720840">
                <a:moveTo>
                  <a:pt x="0" y="0"/>
                </a:moveTo>
                <a:lnTo>
                  <a:pt x="6720839" y="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671954" y="3143250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79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664970" y="3136264"/>
            <a:ext cx="6720840" cy="0"/>
          </a:xfrm>
          <a:custGeom>
            <a:avLst/>
            <a:gdLst/>
            <a:ahLst/>
            <a:cxnLst/>
            <a:rect l="l" t="t" r="r" b="b"/>
            <a:pathLst>
              <a:path w="6720840">
                <a:moveTo>
                  <a:pt x="0" y="0"/>
                </a:moveTo>
                <a:lnTo>
                  <a:pt x="6720839" y="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8378825" y="3143250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80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678939" y="4436745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>
                <a:moveTo>
                  <a:pt x="0" y="0"/>
                </a:moveTo>
                <a:lnTo>
                  <a:pt x="6692900" y="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685925" y="3157220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678939" y="3150235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>
                <a:moveTo>
                  <a:pt x="0" y="0"/>
                </a:moveTo>
                <a:lnTo>
                  <a:pt x="6692900" y="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8364855" y="3157220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39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692910" y="4422140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>
                <a:moveTo>
                  <a:pt x="0" y="0"/>
                </a:moveTo>
                <a:lnTo>
                  <a:pt x="6664959" y="0"/>
                </a:lnTo>
              </a:path>
            </a:pathLst>
          </a:custGeom>
          <a:ln w="1523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699895" y="317118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30"/>
                </a:lnTo>
              </a:path>
            </a:pathLst>
          </a:custGeom>
          <a:ln w="1396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692910" y="3164204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>
                <a:moveTo>
                  <a:pt x="0" y="0"/>
                </a:moveTo>
                <a:lnTo>
                  <a:pt x="6664959" y="0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350884" y="317118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30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706879" y="4407534"/>
            <a:ext cx="6637020" cy="0"/>
          </a:xfrm>
          <a:custGeom>
            <a:avLst/>
            <a:gdLst/>
            <a:ahLst/>
            <a:cxnLst/>
            <a:rect l="l" t="t" r="r" b="b"/>
            <a:pathLst>
              <a:path w="6637020">
                <a:moveTo>
                  <a:pt x="0" y="0"/>
                </a:moveTo>
                <a:lnTo>
                  <a:pt x="6637020" y="0"/>
                </a:lnTo>
              </a:path>
            </a:pathLst>
          </a:custGeom>
          <a:ln w="1396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714500" y="318516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89"/>
                </a:lnTo>
              </a:path>
            </a:pathLst>
          </a:custGeom>
          <a:ln w="1523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706879" y="3178175"/>
            <a:ext cx="6637020" cy="0"/>
          </a:xfrm>
          <a:custGeom>
            <a:avLst/>
            <a:gdLst/>
            <a:ahLst/>
            <a:cxnLst/>
            <a:rect l="l" t="t" r="r" b="b"/>
            <a:pathLst>
              <a:path w="6637020">
                <a:moveTo>
                  <a:pt x="0" y="0"/>
                </a:moveTo>
                <a:lnTo>
                  <a:pt x="6637020" y="0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336915" y="318516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89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722120" y="4393565"/>
            <a:ext cx="6607809" cy="0"/>
          </a:xfrm>
          <a:custGeom>
            <a:avLst/>
            <a:gdLst/>
            <a:ahLst/>
            <a:cxnLst/>
            <a:rect l="l" t="t" r="r" b="b"/>
            <a:pathLst>
              <a:path w="6607809">
                <a:moveTo>
                  <a:pt x="0" y="0"/>
                </a:moveTo>
                <a:lnTo>
                  <a:pt x="6607809" y="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729104" y="319912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722120" y="3192145"/>
            <a:ext cx="6607809" cy="0"/>
          </a:xfrm>
          <a:custGeom>
            <a:avLst/>
            <a:gdLst/>
            <a:ahLst/>
            <a:cxnLst/>
            <a:rect l="l" t="t" r="r" b="b"/>
            <a:pathLst>
              <a:path w="6607809">
                <a:moveTo>
                  <a:pt x="0" y="0"/>
                </a:moveTo>
                <a:lnTo>
                  <a:pt x="6607809" y="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322944" y="319912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736089" y="4379595"/>
            <a:ext cx="6579870" cy="0"/>
          </a:xfrm>
          <a:custGeom>
            <a:avLst/>
            <a:gdLst/>
            <a:ahLst/>
            <a:cxnLst/>
            <a:rect l="l" t="t" r="r" b="b"/>
            <a:pathLst>
              <a:path w="6579870">
                <a:moveTo>
                  <a:pt x="0" y="0"/>
                </a:moveTo>
                <a:lnTo>
                  <a:pt x="6579869" y="0"/>
                </a:lnTo>
              </a:path>
            </a:pathLst>
          </a:custGeom>
          <a:ln w="139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743075" y="321310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09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736089" y="3206114"/>
            <a:ext cx="6579870" cy="0"/>
          </a:xfrm>
          <a:custGeom>
            <a:avLst/>
            <a:gdLst/>
            <a:ahLst/>
            <a:cxnLst/>
            <a:rect l="l" t="t" r="r" b="b"/>
            <a:pathLst>
              <a:path w="6579870">
                <a:moveTo>
                  <a:pt x="0" y="0"/>
                </a:moveTo>
                <a:lnTo>
                  <a:pt x="6579869" y="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308975" y="321310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10"/>
                </a:lnTo>
              </a:path>
            </a:pathLst>
          </a:custGeom>
          <a:ln w="139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750060" y="4365625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>
                <a:moveTo>
                  <a:pt x="0" y="0"/>
                </a:moveTo>
                <a:lnTo>
                  <a:pt x="6551930" y="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757045" y="3228339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750060" y="3220720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>
                <a:moveTo>
                  <a:pt x="0" y="0"/>
                </a:moveTo>
                <a:lnTo>
                  <a:pt x="6551930" y="0"/>
                </a:lnTo>
              </a:path>
            </a:pathLst>
          </a:custGeom>
          <a:ln w="1523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294369" y="3228339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524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764029" y="4351654"/>
            <a:ext cx="6522720" cy="0"/>
          </a:xfrm>
          <a:custGeom>
            <a:avLst/>
            <a:gdLst/>
            <a:ahLst/>
            <a:cxnLst/>
            <a:rect l="l" t="t" r="r" b="b"/>
            <a:pathLst>
              <a:path w="6522720">
                <a:moveTo>
                  <a:pt x="0" y="0"/>
                </a:moveTo>
                <a:lnTo>
                  <a:pt x="6522720" y="0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771014" y="324231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59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764029" y="3235325"/>
            <a:ext cx="6522720" cy="0"/>
          </a:xfrm>
          <a:custGeom>
            <a:avLst/>
            <a:gdLst/>
            <a:ahLst/>
            <a:cxnLst/>
            <a:rect l="l" t="t" r="r" b="b"/>
            <a:pathLst>
              <a:path w="6522720">
                <a:moveTo>
                  <a:pt x="0" y="0"/>
                </a:moveTo>
                <a:lnTo>
                  <a:pt x="6522720" y="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279765" y="324231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6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778000" y="4337684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780" y="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784985" y="3256279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778000" y="3249295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780" y="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265794" y="3256279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397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791970" y="4323079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1524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798954" y="3270250"/>
            <a:ext cx="0" cy="1045210"/>
          </a:xfrm>
          <a:custGeom>
            <a:avLst/>
            <a:gdLst/>
            <a:ahLst/>
            <a:cxnLst/>
            <a:rect l="l" t="t" r="r" b="b"/>
            <a:pathLst>
              <a:path h="1045210">
                <a:moveTo>
                  <a:pt x="0" y="0"/>
                </a:moveTo>
                <a:lnTo>
                  <a:pt x="0" y="1045209"/>
                </a:lnTo>
              </a:path>
            </a:pathLst>
          </a:custGeom>
          <a:ln w="1396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791970" y="3263265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251825" y="3270250"/>
            <a:ext cx="0" cy="1045210"/>
          </a:xfrm>
          <a:custGeom>
            <a:avLst/>
            <a:gdLst/>
            <a:ahLst/>
            <a:cxnLst/>
            <a:rect l="l" t="t" r="r" b="b"/>
            <a:pathLst>
              <a:path h="1045210">
                <a:moveTo>
                  <a:pt x="0" y="0"/>
                </a:moveTo>
                <a:lnTo>
                  <a:pt x="0" y="1045210"/>
                </a:lnTo>
              </a:path>
            </a:pathLst>
          </a:custGeom>
          <a:ln w="1396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805939" y="4308475"/>
            <a:ext cx="6438900" cy="0"/>
          </a:xfrm>
          <a:custGeom>
            <a:avLst/>
            <a:gdLst/>
            <a:ahLst/>
            <a:cxnLst/>
            <a:rect l="l" t="t" r="r" b="b"/>
            <a:pathLst>
              <a:path w="6438900">
                <a:moveTo>
                  <a:pt x="0" y="0"/>
                </a:moveTo>
                <a:lnTo>
                  <a:pt x="6438900" y="0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812925" y="328422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70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805939" y="3277234"/>
            <a:ext cx="6438900" cy="0"/>
          </a:xfrm>
          <a:custGeom>
            <a:avLst/>
            <a:gdLst/>
            <a:ahLst/>
            <a:cxnLst/>
            <a:rect l="l" t="t" r="r" b="b"/>
            <a:pathLst>
              <a:path w="6438900">
                <a:moveTo>
                  <a:pt x="0" y="0"/>
                </a:moveTo>
                <a:lnTo>
                  <a:pt x="6438900" y="0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237855" y="328422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69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819910" y="4294504"/>
            <a:ext cx="6410960" cy="0"/>
          </a:xfrm>
          <a:custGeom>
            <a:avLst/>
            <a:gdLst/>
            <a:ahLst/>
            <a:cxnLst/>
            <a:rect l="l" t="t" r="r" b="b"/>
            <a:pathLst>
              <a:path w="6410959">
                <a:moveTo>
                  <a:pt x="0" y="0"/>
                </a:moveTo>
                <a:lnTo>
                  <a:pt x="6410960" y="0"/>
                </a:lnTo>
              </a:path>
            </a:pathLst>
          </a:custGeom>
          <a:ln w="1396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27529" y="329819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523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19910" y="3291204"/>
            <a:ext cx="6410960" cy="0"/>
          </a:xfrm>
          <a:custGeom>
            <a:avLst/>
            <a:gdLst/>
            <a:ahLst/>
            <a:cxnLst/>
            <a:rect l="l" t="t" r="r" b="b"/>
            <a:pathLst>
              <a:path w="6410959">
                <a:moveTo>
                  <a:pt x="0" y="0"/>
                </a:moveTo>
                <a:lnTo>
                  <a:pt x="6410960" y="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223884" y="329819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35150" y="4280534"/>
            <a:ext cx="6381750" cy="0"/>
          </a:xfrm>
          <a:custGeom>
            <a:avLst/>
            <a:gdLst/>
            <a:ahLst/>
            <a:cxnLst/>
            <a:rect l="l" t="t" r="r" b="b"/>
            <a:pathLst>
              <a:path w="6381750">
                <a:moveTo>
                  <a:pt x="0" y="0"/>
                </a:moveTo>
                <a:lnTo>
                  <a:pt x="6381750" y="0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842135" y="3312159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89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835150" y="3305175"/>
            <a:ext cx="6381750" cy="0"/>
          </a:xfrm>
          <a:custGeom>
            <a:avLst/>
            <a:gdLst/>
            <a:ahLst/>
            <a:cxnLst/>
            <a:rect l="l" t="t" r="r" b="b"/>
            <a:pathLst>
              <a:path w="6381750">
                <a:moveTo>
                  <a:pt x="0" y="0"/>
                </a:moveTo>
                <a:lnTo>
                  <a:pt x="6381750" y="0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209915" y="3312159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89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49120" y="4266565"/>
            <a:ext cx="6353810" cy="0"/>
          </a:xfrm>
          <a:custGeom>
            <a:avLst/>
            <a:gdLst/>
            <a:ahLst/>
            <a:cxnLst/>
            <a:rect l="l" t="t" r="r" b="b"/>
            <a:pathLst>
              <a:path w="6353809">
                <a:moveTo>
                  <a:pt x="0" y="0"/>
                </a:moveTo>
                <a:lnTo>
                  <a:pt x="6353809" y="0"/>
                </a:lnTo>
              </a:path>
            </a:pathLst>
          </a:custGeom>
          <a:ln w="139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856104" y="3326129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1396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49120" y="3319145"/>
            <a:ext cx="6353810" cy="0"/>
          </a:xfrm>
          <a:custGeom>
            <a:avLst/>
            <a:gdLst/>
            <a:ahLst/>
            <a:cxnLst/>
            <a:rect l="l" t="t" r="r" b="b"/>
            <a:pathLst>
              <a:path w="6353809">
                <a:moveTo>
                  <a:pt x="0" y="0"/>
                </a:moveTo>
                <a:lnTo>
                  <a:pt x="6353809" y="0"/>
                </a:lnTo>
              </a:path>
            </a:pathLst>
          </a:custGeom>
          <a:ln w="1396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195309" y="3326129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1523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863089" y="4252595"/>
            <a:ext cx="6324600" cy="0"/>
          </a:xfrm>
          <a:custGeom>
            <a:avLst/>
            <a:gdLst/>
            <a:ahLst/>
            <a:cxnLst/>
            <a:rect l="l" t="t" r="r" b="b"/>
            <a:pathLst>
              <a:path w="6324600">
                <a:moveTo>
                  <a:pt x="0" y="0"/>
                </a:moveTo>
                <a:lnTo>
                  <a:pt x="6324600" y="0"/>
                </a:lnTo>
              </a:path>
            </a:pathLst>
          </a:custGeom>
          <a:ln w="1396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870075" y="334137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4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863089" y="3333750"/>
            <a:ext cx="6324600" cy="0"/>
          </a:xfrm>
          <a:custGeom>
            <a:avLst/>
            <a:gdLst/>
            <a:ahLst/>
            <a:cxnLst/>
            <a:rect l="l" t="t" r="r" b="b"/>
            <a:pathLst>
              <a:path w="6324600">
                <a:moveTo>
                  <a:pt x="0" y="0"/>
                </a:moveTo>
                <a:lnTo>
                  <a:pt x="6324600" y="0"/>
                </a:lnTo>
              </a:path>
            </a:pathLst>
          </a:custGeom>
          <a:ln w="1523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180705" y="334137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39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877060" y="4238625"/>
            <a:ext cx="6296660" cy="0"/>
          </a:xfrm>
          <a:custGeom>
            <a:avLst/>
            <a:gdLst/>
            <a:ahLst/>
            <a:cxnLst/>
            <a:rect l="l" t="t" r="r" b="b"/>
            <a:pathLst>
              <a:path w="6296659">
                <a:moveTo>
                  <a:pt x="0" y="0"/>
                </a:moveTo>
                <a:lnTo>
                  <a:pt x="6296660" y="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884045" y="335534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877060" y="3348354"/>
            <a:ext cx="6296660" cy="0"/>
          </a:xfrm>
          <a:custGeom>
            <a:avLst/>
            <a:gdLst/>
            <a:ahLst/>
            <a:cxnLst/>
            <a:rect l="l" t="t" r="r" b="b"/>
            <a:pathLst>
              <a:path w="6296659">
                <a:moveTo>
                  <a:pt x="0" y="0"/>
                </a:moveTo>
                <a:lnTo>
                  <a:pt x="6296660" y="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166734" y="335534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891029" y="422465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898014" y="3369309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59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891029" y="3362325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152765" y="3369309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59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905000" y="4210050"/>
            <a:ext cx="6240780" cy="0"/>
          </a:xfrm>
          <a:custGeom>
            <a:avLst/>
            <a:gdLst/>
            <a:ahLst/>
            <a:cxnLst/>
            <a:rect l="l" t="t" r="r" b="b"/>
            <a:pathLst>
              <a:path w="6240780">
                <a:moveTo>
                  <a:pt x="0" y="0"/>
                </a:moveTo>
                <a:lnTo>
                  <a:pt x="6240780" y="0"/>
                </a:lnTo>
              </a:path>
            </a:pathLst>
          </a:custGeom>
          <a:ln w="1524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911985" y="338327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905000" y="3376295"/>
            <a:ext cx="6240780" cy="0"/>
          </a:xfrm>
          <a:custGeom>
            <a:avLst/>
            <a:gdLst/>
            <a:ahLst/>
            <a:cxnLst/>
            <a:rect l="l" t="t" r="r" b="b"/>
            <a:pathLst>
              <a:path w="6240780">
                <a:moveTo>
                  <a:pt x="0" y="0"/>
                </a:moveTo>
                <a:lnTo>
                  <a:pt x="6240780" y="0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138794" y="338327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397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918970" y="4195445"/>
            <a:ext cx="6212840" cy="0"/>
          </a:xfrm>
          <a:custGeom>
            <a:avLst/>
            <a:gdLst/>
            <a:ahLst/>
            <a:cxnLst/>
            <a:rect l="l" t="t" r="r" b="b"/>
            <a:pathLst>
              <a:path w="6212840">
                <a:moveTo>
                  <a:pt x="0" y="0"/>
                </a:moveTo>
                <a:lnTo>
                  <a:pt x="6212839" y="0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925954" y="339725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09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918970" y="3390265"/>
            <a:ext cx="6212840" cy="0"/>
          </a:xfrm>
          <a:custGeom>
            <a:avLst/>
            <a:gdLst/>
            <a:ahLst/>
            <a:cxnLst/>
            <a:rect l="l" t="t" r="r" b="b"/>
            <a:pathLst>
              <a:path w="6212840">
                <a:moveTo>
                  <a:pt x="0" y="0"/>
                </a:moveTo>
                <a:lnTo>
                  <a:pt x="6212839" y="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8124825" y="339725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932939" y="418147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90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940560" y="341122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70"/>
                </a:lnTo>
              </a:path>
            </a:pathLst>
          </a:custGeom>
          <a:ln w="1524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932939" y="3404234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90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110855" y="341122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69"/>
                </a:lnTo>
              </a:path>
            </a:pathLst>
          </a:custGeom>
          <a:ln w="1397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948179" y="4167504"/>
            <a:ext cx="6155690" cy="0"/>
          </a:xfrm>
          <a:custGeom>
            <a:avLst/>
            <a:gdLst/>
            <a:ahLst/>
            <a:cxnLst/>
            <a:rect l="l" t="t" r="r" b="b"/>
            <a:pathLst>
              <a:path w="6155690">
                <a:moveTo>
                  <a:pt x="0" y="0"/>
                </a:moveTo>
                <a:lnTo>
                  <a:pt x="6155690" y="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955164" y="3425190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3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948179" y="3418204"/>
            <a:ext cx="6155690" cy="0"/>
          </a:xfrm>
          <a:custGeom>
            <a:avLst/>
            <a:gdLst/>
            <a:ahLst/>
            <a:cxnLst/>
            <a:rect l="l" t="t" r="r" b="b"/>
            <a:pathLst>
              <a:path w="6155690">
                <a:moveTo>
                  <a:pt x="0" y="0"/>
                </a:moveTo>
                <a:lnTo>
                  <a:pt x="6155690" y="0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8096250" y="3425190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30"/>
                </a:lnTo>
              </a:path>
            </a:pathLst>
          </a:custGeom>
          <a:ln w="1524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962150" y="4153534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969135" y="3440429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962150" y="3432809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1523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8081644" y="3440429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397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976120" y="4139565"/>
            <a:ext cx="6098540" cy="0"/>
          </a:xfrm>
          <a:custGeom>
            <a:avLst/>
            <a:gdLst/>
            <a:ahLst/>
            <a:cxnLst/>
            <a:rect l="l" t="t" r="r" b="b"/>
            <a:pathLst>
              <a:path w="6098540">
                <a:moveTo>
                  <a:pt x="0" y="0"/>
                </a:moveTo>
                <a:lnTo>
                  <a:pt x="6098539" y="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983104" y="345440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39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976120" y="3447415"/>
            <a:ext cx="6098540" cy="0"/>
          </a:xfrm>
          <a:custGeom>
            <a:avLst/>
            <a:gdLst/>
            <a:ahLst/>
            <a:cxnLst/>
            <a:rect l="l" t="t" r="r" b="b"/>
            <a:pathLst>
              <a:path w="6098540">
                <a:moveTo>
                  <a:pt x="0" y="0"/>
                </a:moveTo>
                <a:lnTo>
                  <a:pt x="6098539" y="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8067675" y="345440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139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990089" y="4125595"/>
            <a:ext cx="6070600" cy="0"/>
          </a:xfrm>
          <a:custGeom>
            <a:avLst/>
            <a:gdLst/>
            <a:ahLst/>
            <a:cxnLst/>
            <a:rect l="l" t="t" r="r" b="b"/>
            <a:pathLst>
              <a:path w="6070600">
                <a:moveTo>
                  <a:pt x="0" y="0"/>
                </a:moveTo>
                <a:lnTo>
                  <a:pt x="6070600" y="0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997075" y="3468370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40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990089" y="3461384"/>
            <a:ext cx="6070600" cy="0"/>
          </a:xfrm>
          <a:custGeom>
            <a:avLst/>
            <a:gdLst/>
            <a:ahLst/>
            <a:cxnLst/>
            <a:rect l="l" t="t" r="r" b="b"/>
            <a:pathLst>
              <a:path w="6070600">
                <a:moveTo>
                  <a:pt x="0" y="0"/>
                </a:moveTo>
                <a:lnTo>
                  <a:pt x="6070600" y="0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053705" y="3468370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39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004060" y="4110990"/>
            <a:ext cx="6042660" cy="0"/>
          </a:xfrm>
          <a:custGeom>
            <a:avLst/>
            <a:gdLst/>
            <a:ahLst/>
            <a:cxnLst/>
            <a:rect l="l" t="t" r="r" b="b"/>
            <a:pathLst>
              <a:path w="6042659">
                <a:moveTo>
                  <a:pt x="0" y="0"/>
                </a:moveTo>
                <a:lnTo>
                  <a:pt x="6042660" y="0"/>
                </a:lnTo>
              </a:path>
            </a:pathLst>
          </a:custGeom>
          <a:ln w="1523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011045" y="348234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1396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004060" y="3475354"/>
            <a:ext cx="6042660" cy="0"/>
          </a:xfrm>
          <a:custGeom>
            <a:avLst/>
            <a:gdLst/>
            <a:ahLst/>
            <a:cxnLst/>
            <a:rect l="l" t="t" r="r" b="b"/>
            <a:pathLst>
              <a:path w="6042659">
                <a:moveTo>
                  <a:pt x="0" y="0"/>
                </a:moveTo>
                <a:lnTo>
                  <a:pt x="6042660" y="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8039734" y="348234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018029" y="4096384"/>
            <a:ext cx="6014720" cy="0"/>
          </a:xfrm>
          <a:custGeom>
            <a:avLst/>
            <a:gdLst/>
            <a:ahLst/>
            <a:cxnLst/>
            <a:rect l="l" t="t" r="r" b="b"/>
            <a:pathLst>
              <a:path w="6014720">
                <a:moveTo>
                  <a:pt x="0" y="0"/>
                </a:moveTo>
                <a:lnTo>
                  <a:pt x="6014720" y="0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025014" y="349630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018029" y="3489325"/>
            <a:ext cx="6014720" cy="0"/>
          </a:xfrm>
          <a:custGeom>
            <a:avLst/>
            <a:gdLst/>
            <a:ahLst/>
            <a:cxnLst/>
            <a:rect l="l" t="t" r="r" b="b"/>
            <a:pathLst>
              <a:path w="6014720">
                <a:moveTo>
                  <a:pt x="0" y="0"/>
                </a:moveTo>
                <a:lnTo>
                  <a:pt x="6014720" y="0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8025765" y="349630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032000" y="4082415"/>
            <a:ext cx="5986780" cy="0"/>
          </a:xfrm>
          <a:custGeom>
            <a:avLst/>
            <a:gdLst/>
            <a:ahLst/>
            <a:cxnLst/>
            <a:rect l="l" t="t" r="r" b="b"/>
            <a:pathLst>
              <a:path w="5986780">
                <a:moveTo>
                  <a:pt x="0" y="0"/>
                </a:moveTo>
                <a:lnTo>
                  <a:pt x="5986780" y="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038985" y="351027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032000" y="3503295"/>
            <a:ext cx="5986780" cy="0"/>
          </a:xfrm>
          <a:custGeom>
            <a:avLst/>
            <a:gdLst/>
            <a:ahLst/>
            <a:cxnLst/>
            <a:rect l="l" t="t" r="r" b="b"/>
            <a:pathLst>
              <a:path w="5986780">
                <a:moveTo>
                  <a:pt x="0" y="0"/>
                </a:moveTo>
                <a:lnTo>
                  <a:pt x="5986780" y="0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8011794" y="351027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045970" y="4068445"/>
            <a:ext cx="5958840" cy="0"/>
          </a:xfrm>
          <a:custGeom>
            <a:avLst/>
            <a:gdLst/>
            <a:ahLst/>
            <a:cxnLst/>
            <a:rect l="l" t="t" r="r" b="b"/>
            <a:pathLst>
              <a:path w="5958840">
                <a:moveTo>
                  <a:pt x="0" y="0"/>
                </a:moveTo>
                <a:lnTo>
                  <a:pt x="5958839" y="0"/>
                </a:lnTo>
              </a:path>
            </a:pathLst>
          </a:custGeom>
          <a:ln w="1396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053589" y="352425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09"/>
                </a:lnTo>
              </a:path>
            </a:pathLst>
          </a:custGeom>
          <a:ln w="1524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045970" y="3517265"/>
            <a:ext cx="5958840" cy="0"/>
          </a:xfrm>
          <a:custGeom>
            <a:avLst/>
            <a:gdLst/>
            <a:ahLst/>
            <a:cxnLst/>
            <a:rect l="l" t="t" r="r" b="b"/>
            <a:pathLst>
              <a:path w="5958840">
                <a:moveTo>
                  <a:pt x="0" y="0"/>
                </a:moveTo>
                <a:lnTo>
                  <a:pt x="5958839" y="0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997190" y="352425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523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061210" y="4054475"/>
            <a:ext cx="5928360" cy="0"/>
          </a:xfrm>
          <a:custGeom>
            <a:avLst/>
            <a:gdLst/>
            <a:ahLst/>
            <a:cxnLst/>
            <a:rect l="l" t="t" r="r" b="b"/>
            <a:pathLst>
              <a:path w="5928359">
                <a:moveTo>
                  <a:pt x="0" y="0"/>
                </a:moveTo>
                <a:lnTo>
                  <a:pt x="5928360" y="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068195" y="353822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27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061210" y="3531234"/>
            <a:ext cx="5928360" cy="0"/>
          </a:xfrm>
          <a:custGeom>
            <a:avLst/>
            <a:gdLst/>
            <a:ahLst/>
            <a:cxnLst/>
            <a:rect l="l" t="t" r="r" b="b"/>
            <a:pathLst>
              <a:path w="5928359">
                <a:moveTo>
                  <a:pt x="0" y="0"/>
                </a:moveTo>
                <a:lnTo>
                  <a:pt x="5928360" y="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982584" y="353822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269"/>
                </a:lnTo>
              </a:path>
            </a:pathLst>
          </a:custGeom>
          <a:ln w="1397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075179" y="4040504"/>
            <a:ext cx="5900420" cy="0"/>
          </a:xfrm>
          <a:custGeom>
            <a:avLst/>
            <a:gdLst/>
            <a:ahLst/>
            <a:cxnLst/>
            <a:rect l="l" t="t" r="r" b="b"/>
            <a:pathLst>
              <a:path w="5900420">
                <a:moveTo>
                  <a:pt x="0" y="0"/>
                </a:moveTo>
                <a:lnTo>
                  <a:pt x="5900420" y="0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082164" y="3553459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075179" y="3545840"/>
            <a:ext cx="5900420" cy="0"/>
          </a:xfrm>
          <a:custGeom>
            <a:avLst/>
            <a:gdLst/>
            <a:ahLst/>
            <a:cxnLst/>
            <a:rect l="l" t="t" r="r" b="b"/>
            <a:pathLst>
              <a:path w="5900420">
                <a:moveTo>
                  <a:pt x="0" y="0"/>
                </a:moveTo>
                <a:lnTo>
                  <a:pt x="5900420" y="0"/>
                </a:lnTo>
              </a:path>
            </a:pathLst>
          </a:custGeom>
          <a:ln w="1524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968615" y="3553459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1397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089150" y="4026534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2480" y="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096135" y="356742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089150" y="3560445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2480" y="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954644" y="356742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7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103120" y="4012565"/>
            <a:ext cx="5844540" cy="0"/>
          </a:xfrm>
          <a:custGeom>
            <a:avLst/>
            <a:gdLst/>
            <a:ahLst/>
            <a:cxnLst/>
            <a:rect l="l" t="t" r="r" b="b"/>
            <a:pathLst>
              <a:path w="5844540">
                <a:moveTo>
                  <a:pt x="0" y="0"/>
                </a:moveTo>
                <a:lnTo>
                  <a:pt x="5844539" y="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110104" y="3581400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79"/>
                </a:lnTo>
              </a:path>
            </a:pathLst>
          </a:custGeom>
          <a:ln w="139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103120" y="3574415"/>
            <a:ext cx="5844540" cy="0"/>
          </a:xfrm>
          <a:custGeom>
            <a:avLst/>
            <a:gdLst/>
            <a:ahLst/>
            <a:cxnLst/>
            <a:rect l="l" t="t" r="r" b="b"/>
            <a:pathLst>
              <a:path w="5844540">
                <a:moveTo>
                  <a:pt x="0" y="0"/>
                </a:moveTo>
                <a:lnTo>
                  <a:pt x="5844539" y="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940675" y="3581400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80"/>
                </a:lnTo>
              </a:path>
            </a:pathLst>
          </a:custGeom>
          <a:ln w="139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117089" y="3997959"/>
            <a:ext cx="5816600" cy="0"/>
          </a:xfrm>
          <a:custGeom>
            <a:avLst/>
            <a:gdLst/>
            <a:ahLst/>
            <a:cxnLst/>
            <a:rect l="l" t="t" r="r" b="b"/>
            <a:pathLst>
              <a:path w="5816600">
                <a:moveTo>
                  <a:pt x="0" y="0"/>
                </a:moveTo>
                <a:lnTo>
                  <a:pt x="5816600" y="0"/>
                </a:lnTo>
              </a:path>
            </a:pathLst>
          </a:custGeom>
          <a:ln w="1523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124075" y="359537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70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117089" y="3588384"/>
            <a:ext cx="5816600" cy="0"/>
          </a:xfrm>
          <a:custGeom>
            <a:avLst/>
            <a:gdLst/>
            <a:ahLst/>
            <a:cxnLst/>
            <a:rect l="l" t="t" r="r" b="b"/>
            <a:pathLst>
              <a:path w="5816600">
                <a:moveTo>
                  <a:pt x="0" y="0"/>
                </a:moveTo>
                <a:lnTo>
                  <a:pt x="5816600" y="0"/>
                </a:lnTo>
              </a:path>
            </a:pathLst>
          </a:custGeom>
          <a:ln w="1396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926705" y="359537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131060" y="3983354"/>
            <a:ext cx="5788660" cy="0"/>
          </a:xfrm>
          <a:custGeom>
            <a:avLst/>
            <a:gdLst/>
            <a:ahLst/>
            <a:cxnLst/>
            <a:rect l="l" t="t" r="r" b="b"/>
            <a:pathLst>
              <a:path w="5788659">
                <a:moveTo>
                  <a:pt x="0" y="0"/>
                </a:moveTo>
                <a:lnTo>
                  <a:pt x="5788660" y="0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138045" y="360934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131060" y="3602354"/>
            <a:ext cx="5788660" cy="0"/>
          </a:xfrm>
          <a:custGeom>
            <a:avLst/>
            <a:gdLst/>
            <a:ahLst/>
            <a:cxnLst/>
            <a:rect l="l" t="t" r="r" b="b"/>
            <a:pathLst>
              <a:path w="5788659">
                <a:moveTo>
                  <a:pt x="0" y="0"/>
                </a:moveTo>
                <a:lnTo>
                  <a:pt x="5788660" y="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912734" y="360934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145029" y="3969384"/>
            <a:ext cx="5760720" cy="0"/>
          </a:xfrm>
          <a:custGeom>
            <a:avLst/>
            <a:gdLst/>
            <a:ahLst/>
            <a:cxnLst/>
            <a:rect l="l" t="t" r="r" b="b"/>
            <a:pathLst>
              <a:path w="5760720">
                <a:moveTo>
                  <a:pt x="0" y="0"/>
                </a:moveTo>
                <a:lnTo>
                  <a:pt x="5760720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152650" y="362330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523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145029" y="3616325"/>
            <a:ext cx="5760720" cy="0"/>
          </a:xfrm>
          <a:custGeom>
            <a:avLst/>
            <a:gdLst/>
            <a:ahLst/>
            <a:cxnLst/>
            <a:rect l="l" t="t" r="r" b="b"/>
            <a:pathLst>
              <a:path w="5760720">
                <a:moveTo>
                  <a:pt x="0" y="0"/>
                </a:moveTo>
                <a:lnTo>
                  <a:pt x="5760720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898765" y="362330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89"/>
                </a:lnTo>
              </a:path>
            </a:pathLst>
          </a:custGeom>
          <a:ln w="139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160270" y="3955415"/>
            <a:ext cx="5731510" cy="0"/>
          </a:xfrm>
          <a:custGeom>
            <a:avLst/>
            <a:gdLst/>
            <a:ahLst/>
            <a:cxnLst/>
            <a:rect l="l" t="t" r="r" b="b"/>
            <a:pathLst>
              <a:path w="5731509">
                <a:moveTo>
                  <a:pt x="0" y="0"/>
                </a:moveTo>
                <a:lnTo>
                  <a:pt x="5731509" y="0"/>
                </a:lnTo>
              </a:path>
            </a:pathLst>
          </a:custGeom>
          <a:ln w="1397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167254" y="363727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396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160270" y="3630295"/>
            <a:ext cx="5731510" cy="0"/>
          </a:xfrm>
          <a:custGeom>
            <a:avLst/>
            <a:gdLst/>
            <a:ahLst/>
            <a:cxnLst/>
            <a:rect l="l" t="t" r="r" b="b"/>
            <a:pathLst>
              <a:path w="5731509">
                <a:moveTo>
                  <a:pt x="0" y="0"/>
                </a:moveTo>
                <a:lnTo>
                  <a:pt x="5731509" y="0"/>
                </a:lnTo>
              </a:path>
            </a:pathLst>
          </a:custGeom>
          <a:ln w="1396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884159" y="363727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523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174239" y="3941445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>
                <a:moveTo>
                  <a:pt x="0" y="0"/>
                </a:moveTo>
                <a:lnTo>
                  <a:pt x="5702300" y="0"/>
                </a:lnTo>
              </a:path>
            </a:pathLst>
          </a:custGeom>
          <a:ln w="1396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181225" y="365125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09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174239" y="3644265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>
                <a:moveTo>
                  <a:pt x="0" y="0"/>
                </a:moveTo>
                <a:lnTo>
                  <a:pt x="5702300" y="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869555" y="365125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1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188210" y="3927475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195195" y="366649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188210" y="3658870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523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855584" y="366649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397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202179" y="3913504"/>
            <a:ext cx="5646420" cy="0"/>
          </a:xfrm>
          <a:custGeom>
            <a:avLst/>
            <a:gdLst/>
            <a:ahLst/>
            <a:cxnLst/>
            <a:rect l="l" t="t" r="r" b="b"/>
            <a:pathLst>
              <a:path w="5646420">
                <a:moveTo>
                  <a:pt x="0" y="0"/>
                </a:moveTo>
                <a:lnTo>
                  <a:pt x="5646420" y="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209164" y="36804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202179" y="3673475"/>
            <a:ext cx="5646420" cy="0"/>
          </a:xfrm>
          <a:custGeom>
            <a:avLst/>
            <a:gdLst/>
            <a:ahLst/>
            <a:cxnLst/>
            <a:rect l="l" t="t" r="r" b="b"/>
            <a:pathLst>
              <a:path w="5646420">
                <a:moveTo>
                  <a:pt x="0" y="0"/>
                </a:moveTo>
                <a:lnTo>
                  <a:pt x="5646420" y="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7841615" y="36804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59"/>
                </a:lnTo>
              </a:path>
            </a:pathLst>
          </a:custGeom>
          <a:ln w="1397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216150" y="3899534"/>
            <a:ext cx="5618480" cy="0"/>
          </a:xfrm>
          <a:custGeom>
            <a:avLst/>
            <a:gdLst/>
            <a:ahLst/>
            <a:cxnLst/>
            <a:rect l="l" t="t" r="r" b="b"/>
            <a:pathLst>
              <a:path w="5618480">
                <a:moveTo>
                  <a:pt x="0" y="0"/>
                </a:moveTo>
                <a:lnTo>
                  <a:pt x="5618480" y="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223135" y="369442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216150" y="3687445"/>
            <a:ext cx="5618480" cy="0"/>
          </a:xfrm>
          <a:custGeom>
            <a:avLst/>
            <a:gdLst/>
            <a:ahLst/>
            <a:cxnLst/>
            <a:rect l="l" t="t" r="r" b="b"/>
            <a:pathLst>
              <a:path w="5618480">
                <a:moveTo>
                  <a:pt x="0" y="0"/>
                </a:moveTo>
                <a:lnTo>
                  <a:pt x="5618480" y="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7827644" y="369442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397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230120" y="3884929"/>
            <a:ext cx="5590540" cy="0"/>
          </a:xfrm>
          <a:custGeom>
            <a:avLst/>
            <a:gdLst/>
            <a:ahLst/>
            <a:cxnLst/>
            <a:rect l="l" t="t" r="r" b="b"/>
            <a:pathLst>
              <a:path w="5590540">
                <a:moveTo>
                  <a:pt x="0" y="0"/>
                </a:moveTo>
                <a:lnTo>
                  <a:pt x="5590539" y="0"/>
                </a:lnTo>
              </a:path>
            </a:pathLst>
          </a:custGeom>
          <a:ln w="1524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237104" y="370840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09"/>
                </a:lnTo>
              </a:path>
            </a:pathLst>
          </a:custGeom>
          <a:ln w="1396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230120" y="3701415"/>
            <a:ext cx="5590540" cy="0"/>
          </a:xfrm>
          <a:custGeom>
            <a:avLst/>
            <a:gdLst/>
            <a:ahLst/>
            <a:cxnLst/>
            <a:rect l="l" t="t" r="r" b="b"/>
            <a:pathLst>
              <a:path w="5590540">
                <a:moveTo>
                  <a:pt x="0" y="0"/>
                </a:moveTo>
                <a:lnTo>
                  <a:pt x="5590539" y="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7813675" y="370840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396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244089" y="3870325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60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251710" y="372237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524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244089" y="3715384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60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799705" y="372237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397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259329" y="385635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3390" y="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266314" y="373634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259329" y="372935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3390" y="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7785734" y="373634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273300" y="3842384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273300" y="3750309"/>
            <a:ext cx="13970" cy="85090"/>
          </a:xfrm>
          <a:custGeom>
            <a:avLst/>
            <a:gdLst/>
            <a:ahLst/>
            <a:cxnLst/>
            <a:rect l="l" t="t" r="r" b="b"/>
            <a:pathLst>
              <a:path w="13969" h="85089">
                <a:moveTo>
                  <a:pt x="0" y="85090"/>
                </a:moveTo>
                <a:lnTo>
                  <a:pt x="13969" y="85090"/>
                </a:lnTo>
                <a:lnTo>
                  <a:pt x="13969" y="0"/>
                </a:lnTo>
                <a:lnTo>
                  <a:pt x="0" y="0"/>
                </a:lnTo>
                <a:lnTo>
                  <a:pt x="0" y="8509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273300" y="3743325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7763509" y="3750309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15240" y="0"/>
                </a:moveTo>
                <a:lnTo>
                  <a:pt x="0" y="0"/>
                </a:lnTo>
                <a:lnTo>
                  <a:pt x="0" y="85089"/>
                </a:lnTo>
                <a:lnTo>
                  <a:pt x="15240" y="85089"/>
                </a:lnTo>
                <a:lnTo>
                  <a:pt x="15240" y="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287270" y="3828415"/>
            <a:ext cx="5476240" cy="0"/>
          </a:xfrm>
          <a:custGeom>
            <a:avLst/>
            <a:gdLst/>
            <a:ahLst/>
            <a:cxnLst/>
            <a:rect l="l" t="t" r="r" b="b"/>
            <a:pathLst>
              <a:path w="5476240">
                <a:moveTo>
                  <a:pt x="0" y="0"/>
                </a:moveTo>
                <a:lnTo>
                  <a:pt x="5476239" y="0"/>
                </a:lnTo>
              </a:path>
            </a:pathLst>
          </a:custGeom>
          <a:ln w="1397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287270" y="3764279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69" h="57150">
                <a:moveTo>
                  <a:pt x="0" y="57150"/>
                </a:moveTo>
                <a:lnTo>
                  <a:pt x="13969" y="57150"/>
                </a:lnTo>
                <a:lnTo>
                  <a:pt x="1396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287270" y="3757295"/>
            <a:ext cx="5476240" cy="0"/>
          </a:xfrm>
          <a:custGeom>
            <a:avLst/>
            <a:gdLst/>
            <a:ahLst/>
            <a:cxnLst/>
            <a:rect l="l" t="t" r="r" b="b"/>
            <a:pathLst>
              <a:path w="5476240">
                <a:moveTo>
                  <a:pt x="0" y="0"/>
                </a:moveTo>
                <a:lnTo>
                  <a:pt x="5476239" y="0"/>
                </a:lnTo>
              </a:path>
            </a:pathLst>
          </a:custGeom>
          <a:ln w="1396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749540" y="3764279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70" h="57150">
                <a:moveTo>
                  <a:pt x="13969" y="0"/>
                </a:moveTo>
                <a:lnTo>
                  <a:pt x="0" y="0"/>
                </a:lnTo>
                <a:lnTo>
                  <a:pt x="0" y="57150"/>
                </a:lnTo>
                <a:lnTo>
                  <a:pt x="13969" y="57150"/>
                </a:lnTo>
                <a:lnTo>
                  <a:pt x="13969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301239" y="3814445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1396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301239" y="3779520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69" h="27939">
                <a:moveTo>
                  <a:pt x="0" y="27939"/>
                </a:moveTo>
                <a:lnTo>
                  <a:pt x="13970" y="27939"/>
                </a:lnTo>
                <a:lnTo>
                  <a:pt x="1397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301239" y="3771900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1524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735569" y="3779520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13970" y="0"/>
                </a:moveTo>
                <a:lnTo>
                  <a:pt x="0" y="0"/>
                </a:lnTo>
                <a:lnTo>
                  <a:pt x="0" y="27939"/>
                </a:lnTo>
                <a:lnTo>
                  <a:pt x="13970" y="27939"/>
                </a:lnTo>
                <a:lnTo>
                  <a:pt x="13970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315210" y="3793490"/>
            <a:ext cx="5420360" cy="0"/>
          </a:xfrm>
          <a:custGeom>
            <a:avLst/>
            <a:gdLst/>
            <a:ahLst/>
            <a:cxnLst/>
            <a:rect l="l" t="t" r="r" b="b"/>
            <a:pathLst>
              <a:path w="5420359">
                <a:moveTo>
                  <a:pt x="0" y="0"/>
                </a:moveTo>
                <a:lnTo>
                  <a:pt x="5420360" y="0"/>
                </a:lnTo>
              </a:path>
            </a:pathLst>
          </a:custGeom>
          <a:ln w="27940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551939" y="3016250"/>
            <a:ext cx="6946900" cy="1554480"/>
          </a:xfrm>
          <a:custGeom>
            <a:avLst/>
            <a:gdLst/>
            <a:ahLst/>
            <a:cxnLst/>
            <a:rect l="l" t="t" r="r" b="b"/>
            <a:pathLst>
              <a:path w="6946900" h="1554479">
                <a:moveTo>
                  <a:pt x="3473450" y="1554480"/>
                </a:moveTo>
                <a:lnTo>
                  <a:pt x="0" y="1554480"/>
                </a:lnTo>
                <a:lnTo>
                  <a:pt x="0" y="0"/>
                </a:lnTo>
                <a:lnTo>
                  <a:pt x="6946900" y="0"/>
                </a:lnTo>
                <a:lnTo>
                  <a:pt x="6946900" y="1554480"/>
                </a:lnTo>
                <a:lnTo>
                  <a:pt x="3473450" y="15544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3318509" y="3566159"/>
            <a:ext cx="4159250" cy="0"/>
          </a:xfrm>
          <a:custGeom>
            <a:avLst/>
            <a:gdLst/>
            <a:ahLst/>
            <a:cxnLst/>
            <a:rect l="l" t="t" r="r" b="b"/>
            <a:pathLst>
              <a:path w="4159250">
                <a:moveTo>
                  <a:pt x="0" y="0"/>
                </a:moveTo>
                <a:lnTo>
                  <a:pt x="41592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302000" y="3549650"/>
            <a:ext cx="4159250" cy="0"/>
          </a:xfrm>
          <a:custGeom>
            <a:avLst/>
            <a:gdLst/>
            <a:ahLst/>
            <a:cxnLst/>
            <a:rect l="l" t="t" r="r" b="b"/>
            <a:pathLst>
              <a:path w="4159250">
                <a:moveTo>
                  <a:pt x="0" y="0"/>
                </a:moveTo>
                <a:lnTo>
                  <a:pt x="4159250" y="0"/>
                </a:lnTo>
              </a:path>
            </a:pathLst>
          </a:custGeom>
          <a:ln w="1905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551939" y="630237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888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556385" y="4761229"/>
            <a:ext cx="0" cy="1536700"/>
          </a:xfrm>
          <a:custGeom>
            <a:avLst/>
            <a:gdLst/>
            <a:ahLst/>
            <a:cxnLst/>
            <a:rect l="l" t="t" r="r" b="b"/>
            <a:pathLst>
              <a:path h="1536700">
                <a:moveTo>
                  <a:pt x="0" y="0"/>
                </a:moveTo>
                <a:lnTo>
                  <a:pt x="0" y="1536700"/>
                </a:lnTo>
              </a:path>
            </a:pathLst>
          </a:custGeom>
          <a:ln w="889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551939" y="4756784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888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8495030" y="4761229"/>
            <a:ext cx="0" cy="1536700"/>
          </a:xfrm>
          <a:custGeom>
            <a:avLst/>
            <a:gdLst/>
            <a:ahLst/>
            <a:cxnLst/>
            <a:rect l="l" t="t" r="r" b="b"/>
            <a:pathLst>
              <a:path h="1536700">
                <a:moveTo>
                  <a:pt x="0" y="0"/>
                </a:moveTo>
                <a:lnTo>
                  <a:pt x="0" y="1536700"/>
                </a:lnTo>
              </a:path>
            </a:pathLst>
          </a:custGeom>
          <a:ln w="1015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560830" y="6292850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9120" y="0"/>
                </a:lnTo>
              </a:path>
            </a:pathLst>
          </a:custGeom>
          <a:ln w="1016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565910" y="4771390"/>
            <a:ext cx="0" cy="1516380"/>
          </a:xfrm>
          <a:custGeom>
            <a:avLst/>
            <a:gdLst/>
            <a:ahLst/>
            <a:cxnLst/>
            <a:rect l="l" t="t" r="r" b="b"/>
            <a:pathLst>
              <a:path h="1516379">
                <a:moveTo>
                  <a:pt x="0" y="0"/>
                </a:moveTo>
                <a:lnTo>
                  <a:pt x="0" y="1516380"/>
                </a:lnTo>
              </a:path>
            </a:pathLst>
          </a:custGeom>
          <a:ln w="10159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560830" y="4766309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9120" y="0"/>
                </a:lnTo>
              </a:path>
            </a:pathLst>
          </a:custGeom>
          <a:ln w="1016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8485505" y="4771390"/>
            <a:ext cx="0" cy="1516380"/>
          </a:xfrm>
          <a:custGeom>
            <a:avLst/>
            <a:gdLst/>
            <a:ahLst/>
            <a:cxnLst/>
            <a:rect l="l" t="t" r="r" b="b"/>
            <a:pathLst>
              <a:path h="1516379">
                <a:moveTo>
                  <a:pt x="0" y="0"/>
                </a:moveTo>
                <a:lnTo>
                  <a:pt x="0" y="1516380"/>
                </a:lnTo>
              </a:path>
            </a:pathLst>
          </a:custGeom>
          <a:ln w="889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570989" y="6283325"/>
            <a:ext cx="6910070" cy="0"/>
          </a:xfrm>
          <a:custGeom>
            <a:avLst/>
            <a:gdLst/>
            <a:ahLst/>
            <a:cxnLst/>
            <a:rect l="l" t="t" r="r" b="b"/>
            <a:pathLst>
              <a:path w="6910070">
                <a:moveTo>
                  <a:pt x="0" y="0"/>
                </a:moveTo>
                <a:lnTo>
                  <a:pt x="6910069" y="0"/>
                </a:lnTo>
              </a:path>
            </a:pathLst>
          </a:custGeom>
          <a:ln w="888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575435" y="478027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889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570989" y="4775834"/>
            <a:ext cx="6910070" cy="0"/>
          </a:xfrm>
          <a:custGeom>
            <a:avLst/>
            <a:gdLst/>
            <a:ahLst/>
            <a:cxnLst/>
            <a:rect l="l" t="t" r="r" b="b"/>
            <a:pathLst>
              <a:path w="6910070">
                <a:moveTo>
                  <a:pt x="0" y="0"/>
                </a:moveTo>
                <a:lnTo>
                  <a:pt x="6910069" y="0"/>
                </a:lnTo>
              </a:path>
            </a:pathLst>
          </a:custGeom>
          <a:ln w="888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8475980" y="478027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015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579880" y="6274434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889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584325" y="4789170"/>
            <a:ext cx="0" cy="1480820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0"/>
                </a:moveTo>
                <a:lnTo>
                  <a:pt x="0" y="1480819"/>
                </a:lnTo>
              </a:path>
            </a:pathLst>
          </a:custGeom>
          <a:ln w="8889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579880" y="4784725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889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466455" y="4789170"/>
            <a:ext cx="0" cy="1480820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0"/>
                </a:moveTo>
                <a:lnTo>
                  <a:pt x="0" y="1480819"/>
                </a:lnTo>
              </a:path>
            </a:pathLst>
          </a:custGeom>
          <a:ln w="889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588769" y="6264909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1015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593850" y="4799329"/>
            <a:ext cx="0" cy="146050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500"/>
                </a:lnTo>
              </a:path>
            </a:pathLst>
          </a:custGeom>
          <a:ln w="1016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588769" y="4794250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1015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456930" y="4799329"/>
            <a:ext cx="0" cy="146050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500"/>
                </a:lnTo>
              </a:path>
            </a:pathLst>
          </a:custGeom>
          <a:ln w="1015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598930" y="6255384"/>
            <a:ext cx="6852920" cy="0"/>
          </a:xfrm>
          <a:custGeom>
            <a:avLst/>
            <a:gdLst/>
            <a:ahLst/>
            <a:cxnLst/>
            <a:rect l="l" t="t" r="r" b="b"/>
            <a:pathLst>
              <a:path w="6852920">
                <a:moveTo>
                  <a:pt x="0" y="0"/>
                </a:moveTo>
                <a:lnTo>
                  <a:pt x="6852920" y="0"/>
                </a:lnTo>
              </a:path>
            </a:pathLst>
          </a:custGeom>
          <a:ln w="889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603375" y="4808220"/>
            <a:ext cx="0" cy="1442720"/>
          </a:xfrm>
          <a:custGeom>
            <a:avLst/>
            <a:gdLst/>
            <a:ahLst/>
            <a:cxnLst/>
            <a:rect l="l" t="t" r="r" b="b"/>
            <a:pathLst>
              <a:path h="1442720">
                <a:moveTo>
                  <a:pt x="0" y="0"/>
                </a:moveTo>
                <a:lnTo>
                  <a:pt x="0" y="1442719"/>
                </a:lnTo>
              </a:path>
            </a:pathLst>
          </a:custGeom>
          <a:ln w="8889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598930" y="4803775"/>
            <a:ext cx="6852920" cy="0"/>
          </a:xfrm>
          <a:custGeom>
            <a:avLst/>
            <a:gdLst/>
            <a:ahLst/>
            <a:cxnLst/>
            <a:rect l="l" t="t" r="r" b="b"/>
            <a:pathLst>
              <a:path w="6852920">
                <a:moveTo>
                  <a:pt x="0" y="0"/>
                </a:moveTo>
                <a:lnTo>
                  <a:pt x="6852920" y="0"/>
                </a:lnTo>
              </a:path>
            </a:pathLst>
          </a:custGeom>
          <a:ln w="889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447405" y="4808220"/>
            <a:ext cx="0" cy="1442720"/>
          </a:xfrm>
          <a:custGeom>
            <a:avLst/>
            <a:gdLst/>
            <a:ahLst/>
            <a:cxnLst/>
            <a:rect l="l" t="t" r="r" b="b"/>
            <a:pathLst>
              <a:path h="1442720">
                <a:moveTo>
                  <a:pt x="0" y="0"/>
                </a:moveTo>
                <a:lnTo>
                  <a:pt x="0" y="1442719"/>
                </a:lnTo>
              </a:path>
            </a:pathLst>
          </a:custGeom>
          <a:ln w="889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607819" y="6245859"/>
            <a:ext cx="6835140" cy="0"/>
          </a:xfrm>
          <a:custGeom>
            <a:avLst/>
            <a:gdLst/>
            <a:ahLst/>
            <a:cxnLst/>
            <a:rect l="l" t="t" r="r" b="b"/>
            <a:pathLst>
              <a:path w="6835140">
                <a:moveTo>
                  <a:pt x="0" y="0"/>
                </a:moveTo>
                <a:lnTo>
                  <a:pt x="6835139" y="0"/>
                </a:lnTo>
              </a:path>
            </a:pathLst>
          </a:custGeom>
          <a:ln w="1015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612900" y="4818379"/>
            <a:ext cx="0" cy="1422400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2400"/>
                </a:lnTo>
              </a:path>
            </a:pathLst>
          </a:custGeom>
          <a:ln w="1016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607819" y="4813300"/>
            <a:ext cx="6835140" cy="0"/>
          </a:xfrm>
          <a:custGeom>
            <a:avLst/>
            <a:gdLst/>
            <a:ahLst/>
            <a:cxnLst/>
            <a:rect l="l" t="t" r="r" b="b"/>
            <a:pathLst>
              <a:path w="6835140">
                <a:moveTo>
                  <a:pt x="0" y="0"/>
                </a:moveTo>
                <a:lnTo>
                  <a:pt x="6835139" y="0"/>
                </a:lnTo>
              </a:path>
            </a:pathLst>
          </a:custGeom>
          <a:ln w="1015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438515" y="4818379"/>
            <a:ext cx="0" cy="1422400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2400"/>
                </a:lnTo>
              </a:path>
            </a:pathLst>
          </a:custGeom>
          <a:ln w="888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617980" y="6236334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6090" y="0"/>
                </a:lnTo>
              </a:path>
            </a:pathLst>
          </a:custGeom>
          <a:ln w="889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622425" y="4827270"/>
            <a:ext cx="0" cy="1404620"/>
          </a:xfrm>
          <a:custGeom>
            <a:avLst/>
            <a:gdLst/>
            <a:ahLst/>
            <a:cxnLst/>
            <a:rect l="l" t="t" r="r" b="b"/>
            <a:pathLst>
              <a:path h="1404620">
                <a:moveTo>
                  <a:pt x="0" y="0"/>
                </a:moveTo>
                <a:lnTo>
                  <a:pt x="0" y="1404619"/>
                </a:lnTo>
              </a:path>
            </a:pathLst>
          </a:custGeom>
          <a:ln w="8889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617980" y="4822825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6090" y="0"/>
                </a:lnTo>
              </a:path>
            </a:pathLst>
          </a:custGeom>
          <a:ln w="889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8428990" y="4827270"/>
            <a:ext cx="0" cy="1404620"/>
          </a:xfrm>
          <a:custGeom>
            <a:avLst/>
            <a:gdLst/>
            <a:ahLst/>
            <a:cxnLst/>
            <a:rect l="l" t="t" r="r" b="b"/>
            <a:pathLst>
              <a:path h="1404620">
                <a:moveTo>
                  <a:pt x="0" y="0"/>
                </a:moveTo>
                <a:lnTo>
                  <a:pt x="0" y="1404619"/>
                </a:lnTo>
              </a:path>
            </a:pathLst>
          </a:custGeom>
          <a:ln w="1016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626870" y="6227445"/>
            <a:ext cx="6797040" cy="0"/>
          </a:xfrm>
          <a:custGeom>
            <a:avLst/>
            <a:gdLst/>
            <a:ahLst/>
            <a:cxnLst/>
            <a:rect l="l" t="t" r="r" b="b"/>
            <a:pathLst>
              <a:path w="6797040">
                <a:moveTo>
                  <a:pt x="0" y="0"/>
                </a:moveTo>
                <a:lnTo>
                  <a:pt x="6797039" y="0"/>
                </a:lnTo>
              </a:path>
            </a:pathLst>
          </a:custGeom>
          <a:ln w="888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631314" y="4836159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39">
                <a:moveTo>
                  <a:pt x="0" y="0"/>
                </a:moveTo>
                <a:lnTo>
                  <a:pt x="0" y="1386840"/>
                </a:lnTo>
              </a:path>
            </a:pathLst>
          </a:custGeom>
          <a:ln w="889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626870" y="4831715"/>
            <a:ext cx="6797040" cy="0"/>
          </a:xfrm>
          <a:custGeom>
            <a:avLst/>
            <a:gdLst/>
            <a:ahLst/>
            <a:cxnLst/>
            <a:rect l="l" t="t" r="r" b="b"/>
            <a:pathLst>
              <a:path w="6797040">
                <a:moveTo>
                  <a:pt x="0" y="0"/>
                </a:moveTo>
                <a:lnTo>
                  <a:pt x="6797039" y="0"/>
                </a:lnTo>
              </a:path>
            </a:pathLst>
          </a:custGeom>
          <a:ln w="888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8419465" y="4836159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39">
                <a:moveTo>
                  <a:pt x="0" y="0"/>
                </a:moveTo>
                <a:lnTo>
                  <a:pt x="0" y="1386839"/>
                </a:lnTo>
              </a:path>
            </a:pathLst>
          </a:custGeom>
          <a:ln w="888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635760" y="6217920"/>
            <a:ext cx="6779259" cy="0"/>
          </a:xfrm>
          <a:custGeom>
            <a:avLst/>
            <a:gdLst/>
            <a:ahLst/>
            <a:cxnLst/>
            <a:rect l="l" t="t" r="r" b="b"/>
            <a:pathLst>
              <a:path w="6779259">
                <a:moveTo>
                  <a:pt x="0" y="0"/>
                </a:moveTo>
                <a:lnTo>
                  <a:pt x="6779259" y="0"/>
                </a:lnTo>
              </a:path>
            </a:pathLst>
          </a:custGeom>
          <a:ln w="1016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640839" y="4846320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0"/>
                </a:moveTo>
                <a:lnTo>
                  <a:pt x="0" y="1366519"/>
                </a:lnTo>
              </a:path>
            </a:pathLst>
          </a:custGeom>
          <a:ln w="10159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635760" y="4841240"/>
            <a:ext cx="6779259" cy="0"/>
          </a:xfrm>
          <a:custGeom>
            <a:avLst/>
            <a:gdLst/>
            <a:ahLst/>
            <a:cxnLst/>
            <a:rect l="l" t="t" r="r" b="b"/>
            <a:pathLst>
              <a:path w="6779259">
                <a:moveTo>
                  <a:pt x="0" y="0"/>
                </a:moveTo>
                <a:lnTo>
                  <a:pt x="6779259" y="0"/>
                </a:lnTo>
              </a:path>
            </a:pathLst>
          </a:custGeom>
          <a:ln w="1016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8410575" y="4846320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0"/>
                </a:moveTo>
                <a:lnTo>
                  <a:pt x="0" y="1366519"/>
                </a:lnTo>
              </a:path>
            </a:pathLst>
          </a:custGeom>
          <a:ln w="889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645920" y="620839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60209" y="0"/>
                </a:lnTo>
              </a:path>
            </a:pathLst>
          </a:custGeom>
          <a:ln w="888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650364" y="4855209"/>
            <a:ext cx="0" cy="1348740"/>
          </a:xfrm>
          <a:custGeom>
            <a:avLst/>
            <a:gdLst/>
            <a:ahLst/>
            <a:cxnLst/>
            <a:rect l="l" t="t" r="r" b="b"/>
            <a:pathLst>
              <a:path h="1348739">
                <a:moveTo>
                  <a:pt x="0" y="0"/>
                </a:moveTo>
                <a:lnTo>
                  <a:pt x="0" y="1348740"/>
                </a:lnTo>
              </a:path>
            </a:pathLst>
          </a:custGeom>
          <a:ln w="889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645920" y="485076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60209" y="0"/>
                </a:lnTo>
              </a:path>
            </a:pathLst>
          </a:custGeom>
          <a:ln w="888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8401050" y="4855209"/>
            <a:ext cx="0" cy="1348740"/>
          </a:xfrm>
          <a:custGeom>
            <a:avLst/>
            <a:gdLst/>
            <a:ahLst/>
            <a:cxnLst/>
            <a:rect l="l" t="t" r="r" b="b"/>
            <a:pathLst>
              <a:path h="1348739">
                <a:moveTo>
                  <a:pt x="0" y="0"/>
                </a:moveTo>
                <a:lnTo>
                  <a:pt x="0" y="1348739"/>
                </a:lnTo>
              </a:path>
            </a:pathLst>
          </a:custGeom>
          <a:ln w="1015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654810" y="6199504"/>
            <a:ext cx="6741159" cy="0"/>
          </a:xfrm>
          <a:custGeom>
            <a:avLst/>
            <a:gdLst/>
            <a:ahLst/>
            <a:cxnLst/>
            <a:rect l="l" t="t" r="r" b="b"/>
            <a:pathLst>
              <a:path w="6741159">
                <a:moveTo>
                  <a:pt x="0" y="0"/>
                </a:moveTo>
                <a:lnTo>
                  <a:pt x="6741159" y="0"/>
                </a:lnTo>
              </a:path>
            </a:pathLst>
          </a:custGeom>
          <a:ln w="889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659254" y="4864100"/>
            <a:ext cx="0" cy="1330960"/>
          </a:xfrm>
          <a:custGeom>
            <a:avLst/>
            <a:gdLst/>
            <a:ahLst/>
            <a:cxnLst/>
            <a:rect l="l" t="t" r="r" b="b"/>
            <a:pathLst>
              <a:path h="1330960">
                <a:moveTo>
                  <a:pt x="0" y="0"/>
                </a:moveTo>
                <a:lnTo>
                  <a:pt x="0" y="1330960"/>
                </a:lnTo>
              </a:path>
            </a:pathLst>
          </a:custGeom>
          <a:ln w="8889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654810" y="4859654"/>
            <a:ext cx="6741159" cy="0"/>
          </a:xfrm>
          <a:custGeom>
            <a:avLst/>
            <a:gdLst/>
            <a:ahLst/>
            <a:cxnLst/>
            <a:rect l="l" t="t" r="r" b="b"/>
            <a:pathLst>
              <a:path w="6741159">
                <a:moveTo>
                  <a:pt x="0" y="0"/>
                </a:moveTo>
                <a:lnTo>
                  <a:pt x="6741159" y="0"/>
                </a:lnTo>
              </a:path>
            </a:pathLst>
          </a:custGeom>
          <a:ln w="889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8391525" y="4864100"/>
            <a:ext cx="0" cy="1330960"/>
          </a:xfrm>
          <a:custGeom>
            <a:avLst/>
            <a:gdLst/>
            <a:ahLst/>
            <a:cxnLst/>
            <a:rect l="l" t="t" r="r" b="b"/>
            <a:pathLst>
              <a:path h="1330960">
                <a:moveTo>
                  <a:pt x="0" y="0"/>
                </a:moveTo>
                <a:lnTo>
                  <a:pt x="0" y="1330960"/>
                </a:lnTo>
              </a:path>
            </a:pathLst>
          </a:custGeom>
          <a:ln w="889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663700" y="6189979"/>
            <a:ext cx="6723380" cy="0"/>
          </a:xfrm>
          <a:custGeom>
            <a:avLst/>
            <a:gdLst/>
            <a:ahLst/>
            <a:cxnLst/>
            <a:rect l="l" t="t" r="r" b="b"/>
            <a:pathLst>
              <a:path w="6723380">
                <a:moveTo>
                  <a:pt x="0" y="0"/>
                </a:moveTo>
                <a:lnTo>
                  <a:pt x="6723380" y="0"/>
                </a:lnTo>
              </a:path>
            </a:pathLst>
          </a:custGeom>
          <a:ln w="1015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668779" y="4874259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40"/>
                </a:lnTo>
              </a:path>
            </a:pathLst>
          </a:custGeom>
          <a:ln w="10160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663700" y="4869179"/>
            <a:ext cx="6723380" cy="0"/>
          </a:xfrm>
          <a:custGeom>
            <a:avLst/>
            <a:gdLst/>
            <a:ahLst/>
            <a:cxnLst/>
            <a:rect l="l" t="t" r="r" b="b"/>
            <a:pathLst>
              <a:path w="6723380">
                <a:moveTo>
                  <a:pt x="0" y="0"/>
                </a:moveTo>
                <a:lnTo>
                  <a:pt x="6723380" y="0"/>
                </a:lnTo>
              </a:path>
            </a:pathLst>
          </a:custGeom>
          <a:ln w="1015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382634" y="4874259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39"/>
                </a:lnTo>
              </a:path>
            </a:pathLst>
          </a:custGeom>
          <a:ln w="888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673860" y="6180454"/>
            <a:ext cx="6704330" cy="0"/>
          </a:xfrm>
          <a:custGeom>
            <a:avLst/>
            <a:gdLst/>
            <a:ahLst/>
            <a:cxnLst/>
            <a:rect l="l" t="t" r="r" b="b"/>
            <a:pathLst>
              <a:path w="6704330">
                <a:moveTo>
                  <a:pt x="0" y="0"/>
                </a:moveTo>
                <a:lnTo>
                  <a:pt x="6704330" y="0"/>
                </a:lnTo>
              </a:path>
            </a:pathLst>
          </a:custGeom>
          <a:ln w="889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678304" y="488315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8889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673860" y="4878704"/>
            <a:ext cx="6704330" cy="0"/>
          </a:xfrm>
          <a:custGeom>
            <a:avLst/>
            <a:gdLst/>
            <a:ahLst/>
            <a:cxnLst/>
            <a:rect l="l" t="t" r="r" b="b"/>
            <a:pathLst>
              <a:path w="6704330">
                <a:moveTo>
                  <a:pt x="0" y="0"/>
                </a:moveTo>
                <a:lnTo>
                  <a:pt x="6704330" y="0"/>
                </a:lnTo>
              </a:path>
            </a:pathLst>
          </a:custGeom>
          <a:ln w="889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373109" y="488315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1016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682750" y="6170929"/>
            <a:ext cx="6685280" cy="0"/>
          </a:xfrm>
          <a:custGeom>
            <a:avLst/>
            <a:gdLst/>
            <a:ahLst/>
            <a:cxnLst/>
            <a:rect l="l" t="t" r="r" b="b"/>
            <a:pathLst>
              <a:path w="6685280">
                <a:moveTo>
                  <a:pt x="0" y="0"/>
                </a:moveTo>
                <a:lnTo>
                  <a:pt x="6685280" y="0"/>
                </a:lnTo>
              </a:path>
            </a:pathLst>
          </a:custGeom>
          <a:ln w="1015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687829" y="489330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10160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682750" y="4888229"/>
            <a:ext cx="6685280" cy="0"/>
          </a:xfrm>
          <a:custGeom>
            <a:avLst/>
            <a:gdLst/>
            <a:ahLst/>
            <a:cxnLst/>
            <a:rect l="l" t="t" r="r" b="b"/>
            <a:pathLst>
              <a:path w="6685280">
                <a:moveTo>
                  <a:pt x="0" y="0"/>
                </a:moveTo>
                <a:lnTo>
                  <a:pt x="6685280" y="0"/>
                </a:lnTo>
              </a:path>
            </a:pathLst>
          </a:custGeom>
          <a:ln w="1015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8363584" y="489330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39"/>
                </a:lnTo>
              </a:path>
            </a:pathLst>
          </a:custGeom>
          <a:ln w="888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692910" y="6161404"/>
            <a:ext cx="6666230" cy="0"/>
          </a:xfrm>
          <a:custGeom>
            <a:avLst/>
            <a:gdLst/>
            <a:ahLst/>
            <a:cxnLst/>
            <a:rect l="l" t="t" r="r" b="b"/>
            <a:pathLst>
              <a:path w="6666230">
                <a:moveTo>
                  <a:pt x="0" y="0"/>
                </a:moveTo>
                <a:lnTo>
                  <a:pt x="6666230" y="0"/>
                </a:lnTo>
              </a:path>
            </a:pathLst>
          </a:custGeom>
          <a:ln w="889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697354" y="4902200"/>
            <a:ext cx="0" cy="1254760"/>
          </a:xfrm>
          <a:custGeom>
            <a:avLst/>
            <a:gdLst/>
            <a:ahLst/>
            <a:cxnLst/>
            <a:rect l="l" t="t" r="r" b="b"/>
            <a:pathLst>
              <a:path h="1254760">
                <a:moveTo>
                  <a:pt x="0" y="0"/>
                </a:moveTo>
                <a:lnTo>
                  <a:pt x="0" y="1254760"/>
                </a:lnTo>
              </a:path>
            </a:pathLst>
          </a:custGeom>
          <a:ln w="8889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692910" y="4897754"/>
            <a:ext cx="6666230" cy="0"/>
          </a:xfrm>
          <a:custGeom>
            <a:avLst/>
            <a:gdLst/>
            <a:ahLst/>
            <a:cxnLst/>
            <a:rect l="l" t="t" r="r" b="b"/>
            <a:pathLst>
              <a:path w="6666230">
                <a:moveTo>
                  <a:pt x="0" y="0"/>
                </a:moveTo>
                <a:lnTo>
                  <a:pt x="6666230" y="0"/>
                </a:lnTo>
              </a:path>
            </a:pathLst>
          </a:custGeom>
          <a:ln w="889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8354059" y="4902200"/>
            <a:ext cx="0" cy="1254760"/>
          </a:xfrm>
          <a:custGeom>
            <a:avLst/>
            <a:gdLst/>
            <a:ahLst/>
            <a:cxnLst/>
            <a:rect l="l" t="t" r="r" b="b"/>
            <a:pathLst>
              <a:path h="1254760">
                <a:moveTo>
                  <a:pt x="0" y="0"/>
                </a:moveTo>
                <a:lnTo>
                  <a:pt x="0" y="1254760"/>
                </a:lnTo>
              </a:path>
            </a:pathLst>
          </a:custGeom>
          <a:ln w="1016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701800" y="6152515"/>
            <a:ext cx="6647180" cy="0"/>
          </a:xfrm>
          <a:custGeom>
            <a:avLst/>
            <a:gdLst/>
            <a:ahLst/>
            <a:cxnLst/>
            <a:rect l="l" t="t" r="r" b="b"/>
            <a:pathLst>
              <a:path w="6647180">
                <a:moveTo>
                  <a:pt x="0" y="0"/>
                </a:moveTo>
                <a:lnTo>
                  <a:pt x="6647180" y="0"/>
                </a:lnTo>
              </a:path>
            </a:pathLst>
          </a:custGeom>
          <a:ln w="889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706245" y="4911090"/>
            <a:ext cx="0" cy="1236980"/>
          </a:xfrm>
          <a:custGeom>
            <a:avLst/>
            <a:gdLst/>
            <a:ahLst/>
            <a:cxnLst/>
            <a:rect l="l" t="t" r="r" b="b"/>
            <a:pathLst>
              <a:path h="1236979">
                <a:moveTo>
                  <a:pt x="0" y="0"/>
                </a:moveTo>
                <a:lnTo>
                  <a:pt x="0" y="1236980"/>
                </a:lnTo>
              </a:path>
            </a:pathLst>
          </a:custGeom>
          <a:ln w="888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701800" y="4906645"/>
            <a:ext cx="6647180" cy="0"/>
          </a:xfrm>
          <a:custGeom>
            <a:avLst/>
            <a:gdLst/>
            <a:ahLst/>
            <a:cxnLst/>
            <a:rect l="l" t="t" r="r" b="b"/>
            <a:pathLst>
              <a:path w="6647180">
                <a:moveTo>
                  <a:pt x="0" y="0"/>
                </a:moveTo>
                <a:lnTo>
                  <a:pt x="6647180" y="0"/>
                </a:lnTo>
              </a:path>
            </a:pathLst>
          </a:custGeom>
          <a:ln w="888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8344534" y="4911090"/>
            <a:ext cx="0" cy="1236980"/>
          </a:xfrm>
          <a:custGeom>
            <a:avLst/>
            <a:gdLst/>
            <a:ahLst/>
            <a:cxnLst/>
            <a:rect l="l" t="t" r="r" b="b"/>
            <a:pathLst>
              <a:path h="1236979">
                <a:moveTo>
                  <a:pt x="0" y="0"/>
                </a:moveTo>
                <a:lnTo>
                  <a:pt x="0" y="1236980"/>
                </a:lnTo>
              </a:path>
            </a:pathLst>
          </a:custGeom>
          <a:ln w="888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710689" y="6142990"/>
            <a:ext cx="6629400" cy="0"/>
          </a:xfrm>
          <a:custGeom>
            <a:avLst/>
            <a:gdLst/>
            <a:ahLst/>
            <a:cxnLst/>
            <a:rect l="l" t="t" r="r" b="b"/>
            <a:pathLst>
              <a:path w="6629400">
                <a:moveTo>
                  <a:pt x="0" y="0"/>
                </a:moveTo>
                <a:lnTo>
                  <a:pt x="6629400" y="0"/>
                </a:lnTo>
              </a:path>
            </a:pathLst>
          </a:custGeom>
          <a:ln w="10159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715770" y="4921250"/>
            <a:ext cx="0" cy="1216660"/>
          </a:xfrm>
          <a:custGeom>
            <a:avLst/>
            <a:gdLst/>
            <a:ahLst/>
            <a:cxnLst/>
            <a:rect l="l" t="t" r="r" b="b"/>
            <a:pathLst>
              <a:path h="1216660">
                <a:moveTo>
                  <a:pt x="0" y="0"/>
                </a:moveTo>
                <a:lnTo>
                  <a:pt x="0" y="1216660"/>
                </a:lnTo>
              </a:path>
            </a:pathLst>
          </a:custGeom>
          <a:ln w="1016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710689" y="4916170"/>
            <a:ext cx="6629400" cy="0"/>
          </a:xfrm>
          <a:custGeom>
            <a:avLst/>
            <a:gdLst/>
            <a:ahLst/>
            <a:cxnLst/>
            <a:rect l="l" t="t" r="r" b="b"/>
            <a:pathLst>
              <a:path w="6629400">
                <a:moveTo>
                  <a:pt x="0" y="0"/>
                </a:moveTo>
                <a:lnTo>
                  <a:pt x="6629400" y="0"/>
                </a:lnTo>
              </a:path>
            </a:pathLst>
          </a:custGeom>
          <a:ln w="1016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8335644" y="4921250"/>
            <a:ext cx="0" cy="1216660"/>
          </a:xfrm>
          <a:custGeom>
            <a:avLst/>
            <a:gdLst/>
            <a:ahLst/>
            <a:cxnLst/>
            <a:rect l="l" t="t" r="r" b="b"/>
            <a:pathLst>
              <a:path h="1216660">
                <a:moveTo>
                  <a:pt x="0" y="0"/>
                </a:moveTo>
                <a:lnTo>
                  <a:pt x="0" y="1216660"/>
                </a:lnTo>
              </a:path>
            </a:pathLst>
          </a:custGeom>
          <a:ln w="889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720850" y="6133465"/>
            <a:ext cx="6610350" cy="0"/>
          </a:xfrm>
          <a:custGeom>
            <a:avLst/>
            <a:gdLst/>
            <a:ahLst/>
            <a:cxnLst/>
            <a:rect l="l" t="t" r="r" b="b"/>
            <a:pathLst>
              <a:path w="6610350">
                <a:moveTo>
                  <a:pt x="0" y="0"/>
                </a:moveTo>
                <a:lnTo>
                  <a:pt x="6610350" y="0"/>
                </a:lnTo>
              </a:path>
            </a:pathLst>
          </a:custGeom>
          <a:ln w="8890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725295" y="4930140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880"/>
                </a:lnTo>
              </a:path>
            </a:pathLst>
          </a:custGeom>
          <a:ln w="888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720850" y="4925695"/>
            <a:ext cx="6610350" cy="0"/>
          </a:xfrm>
          <a:custGeom>
            <a:avLst/>
            <a:gdLst/>
            <a:ahLst/>
            <a:cxnLst/>
            <a:rect l="l" t="t" r="r" b="b"/>
            <a:pathLst>
              <a:path w="6610350">
                <a:moveTo>
                  <a:pt x="0" y="0"/>
                </a:moveTo>
                <a:lnTo>
                  <a:pt x="6610350" y="0"/>
                </a:lnTo>
              </a:path>
            </a:pathLst>
          </a:custGeom>
          <a:ln w="888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8326119" y="4930140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880"/>
                </a:lnTo>
              </a:path>
            </a:pathLst>
          </a:custGeom>
          <a:ln w="1015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729739" y="6124575"/>
            <a:ext cx="6591300" cy="0"/>
          </a:xfrm>
          <a:custGeom>
            <a:avLst/>
            <a:gdLst/>
            <a:ahLst/>
            <a:cxnLst/>
            <a:rect l="l" t="t" r="r" b="b"/>
            <a:pathLst>
              <a:path w="6591300">
                <a:moveTo>
                  <a:pt x="0" y="0"/>
                </a:moveTo>
                <a:lnTo>
                  <a:pt x="6591300" y="0"/>
                </a:lnTo>
              </a:path>
            </a:pathLst>
          </a:custGeom>
          <a:ln w="8889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734185" y="4939029"/>
            <a:ext cx="0" cy="1181100"/>
          </a:xfrm>
          <a:custGeom>
            <a:avLst/>
            <a:gdLst/>
            <a:ahLst/>
            <a:cxnLst/>
            <a:rect l="l" t="t" r="r" b="b"/>
            <a:pathLst>
              <a:path h="1181100">
                <a:moveTo>
                  <a:pt x="0" y="0"/>
                </a:moveTo>
                <a:lnTo>
                  <a:pt x="0" y="1181100"/>
                </a:lnTo>
              </a:path>
            </a:pathLst>
          </a:custGeom>
          <a:ln w="889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729739" y="4934584"/>
            <a:ext cx="6591300" cy="0"/>
          </a:xfrm>
          <a:custGeom>
            <a:avLst/>
            <a:gdLst/>
            <a:ahLst/>
            <a:cxnLst/>
            <a:rect l="l" t="t" r="r" b="b"/>
            <a:pathLst>
              <a:path w="6591300">
                <a:moveTo>
                  <a:pt x="0" y="0"/>
                </a:moveTo>
                <a:lnTo>
                  <a:pt x="6591300" y="0"/>
                </a:lnTo>
              </a:path>
            </a:pathLst>
          </a:custGeom>
          <a:ln w="889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8316594" y="4939029"/>
            <a:ext cx="0" cy="1181100"/>
          </a:xfrm>
          <a:custGeom>
            <a:avLst/>
            <a:gdLst/>
            <a:ahLst/>
            <a:cxnLst/>
            <a:rect l="l" t="t" r="r" b="b"/>
            <a:pathLst>
              <a:path h="1181100">
                <a:moveTo>
                  <a:pt x="0" y="0"/>
                </a:moveTo>
                <a:lnTo>
                  <a:pt x="0" y="1181100"/>
                </a:lnTo>
              </a:path>
            </a:pathLst>
          </a:custGeom>
          <a:ln w="889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738629" y="6115050"/>
            <a:ext cx="6573520" cy="0"/>
          </a:xfrm>
          <a:custGeom>
            <a:avLst/>
            <a:gdLst/>
            <a:ahLst/>
            <a:cxnLst/>
            <a:rect l="l" t="t" r="r" b="b"/>
            <a:pathLst>
              <a:path w="6573520">
                <a:moveTo>
                  <a:pt x="0" y="0"/>
                </a:moveTo>
                <a:lnTo>
                  <a:pt x="6573520" y="0"/>
                </a:lnTo>
              </a:path>
            </a:pathLst>
          </a:custGeom>
          <a:ln w="1016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743710" y="4949190"/>
            <a:ext cx="0" cy="1160780"/>
          </a:xfrm>
          <a:custGeom>
            <a:avLst/>
            <a:gdLst/>
            <a:ahLst/>
            <a:cxnLst/>
            <a:rect l="l" t="t" r="r" b="b"/>
            <a:pathLst>
              <a:path h="1160779">
                <a:moveTo>
                  <a:pt x="0" y="0"/>
                </a:moveTo>
                <a:lnTo>
                  <a:pt x="0" y="1160780"/>
                </a:lnTo>
              </a:path>
            </a:pathLst>
          </a:custGeom>
          <a:ln w="10159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738629" y="4944109"/>
            <a:ext cx="6573520" cy="0"/>
          </a:xfrm>
          <a:custGeom>
            <a:avLst/>
            <a:gdLst/>
            <a:ahLst/>
            <a:cxnLst/>
            <a:rect l="l" t="t" r="r" b="b"/>
            <a:pathLst>
              <a:path w="6573520">
                <a:moveTo>
                  <a:pt x="0" y="0"/>
                </a:moveTo>
                <a:lnTo>
                  <a:pt x="6573520" y="0"/>
                </a:lnTo>
              </a:path>
            </a:pathLst>
          </a:custGeom>
          <a:ln w="10159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8307705" y="4949190"/>
            <a:ext cx="0" cy="1160780"/>
          </a:xfrm>
          <a:custGeom>
            <a:avLst/>
            <a:gdLst/>
            <a:ahLst/>
            <a:cxnLst/>
            <a:rect l="l" t="t" r="r" b="b"/>
            <a:pathLst>
              <a:path h="1160779">
                <a:moveTo>
                  <a:pt x="0" y="0"/>
                </a:moveTo>
                <a:lnTo>
                  <a:pt x="0" y="1160780"/>
                </a:lnTo>
              </a:path>
            </a:pathLst>
          </a:custGeom>
          <a:ln w="889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748789" y="6105525"/>
            <a:ext cx="6554470" cy="0"/>
          </a:xfrm>
          <a:custGeom>
            <a:avLst/>
            <a:gdLst/>
            <a:ahLst/>
            <a:cxnLst/>
            <a:rect l="l" t="t" r="r" b="b"/>
            <a:pathLst>
              <a:path w="6554470">
                <a:moveTo>
                  <a:pt x="0" y="0"/>
                </a:moveTo>
                <a:lnTo>
                  <a:pt x="6554469" y="0"/>
                </a:lnTo>
              </a:path>
            </a:pathLst>
          </a:custGeom>
          <a:ln w="8889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753235" y="4958079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889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748789" y="4953634"/>
            <a:ext cx="6554470" cy="0"/>
          </a:xfrm>
          <a:custGeom>
            <a:avLst/>
            <a:gdLst/>
            <a:ahLst/>
            <a:cxnLst/>
            <a:rect l="l" t="t" r="r" b="b"/>
            <a:pathLst>
              <a:path w="6554470">
                <a:moveTo>
                  <a:pt x="0" y="0"/>
                </a:moveTo>
                <a:lnTo>
                  <a:pt x="6554469" y="0"/>
                </a:lnTo>
              </a:path>
            </a:pathLst>
          </a:custGeom>
          <a:ln w="889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8298180" y="4958079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10159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757679" y="6096634"/>
            <a:ext cx="6535420" cy="0"/>
          </a:xfrm>
          <a:custGeom>
            <a:avLst/>
            <a:gdLst/>
            <a:ahLst/>
            <a:cxnLst/>
            <a:rect l="l" t="t" r="r" b="b"/>
            <a:pathLst>
              <a:path w="6535420">
                <a:moveTo>
                  <a:pt x="0" y="0"/>
                </a:moveTo>
                <a:lnTo>
                  <a:pt x="6535420" y="0"/>
                </a:lnTo>
              </a:path>
            </a:pathLst>
          </a:custGeom>
          <a:ln w="889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762760" y="4968240"/>
            <a:ext cx="0" cy="1123950"/>
          </a:xfrm>
          <a:custGeom>
            <a:avLst/>
            <a:gdLst/>
            <a:ahLst/>
            <a:cxnLst/>
            <a:rect l="l" t="t" r="r" b="b"/>
            <a:pathLst>
              <a:path h="1123950">
                <a:moveTo>
                  <a:pt x="0" y="0"/>
                </a:moveTo>
                <a:lnTo>
                  <a:pt x="0" y="1123950"/>
                </a:lnTo>
              </a:path>
            </a:pathLst>
          </a:custGeom>
          <a:ln w="10159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757679" y="4963159"/>
            <a:ext cx="6535420" cy="0"/>
          </a:xfrm>
          <a:custGeom>
            <a:avLst/>
            <a:gdLst/>
            <a:ahLst/>
            <a:cxnLst/>
            <a:rect l="l" t="t" r="r" b="b"/>
            <a:pathLst>
              <a:path w="6535420">
                <a:moveTo>
                  <a:pt x="0" y="0"/>
                </a:moveTo>
                <a:lnTo>
                  <a:pt x="6535420" y="0"/>
                </a:lnTo>
              </a:path>
            </a:pathLst>
          </a:custGeom>
          <a:ln w="10159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8288655" y="4968240"/>
            <a:ext cx="0" cy="1123950"/>
          </a:xfrm>
          <a:custGeom>
            <a:avLst/>
            <a:gdLst/>
            <a:ahLst/>
            <a:cxnLst/>
            <a:rect l="l" t="t" r="r" b="b"/>
            <a:pathLst>
              <a:path h="1123950">
                <a:moveTo>
                  <a:pt x="0" y="0"/>
                </a:moveTo>
                <a:lnTo>
                  <a:pt x="0" y="1123950"/>
                </a:lnTo>
              </a:path>
            </a:pathLst>
          </a:custGeom>
          <a:ln w="889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767839" y="6087109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10159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772285" y="4977129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900"/>
                </a:lnTo>
              </a:path>
            </a:pathLst>
          </a:custGeom>
          <a:ln w="889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767839" y="4972684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889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8279130" y="4977129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900"/>
                </a:lnTo>
              </a:path>
            </a:pathLst>
          </a:custGeom>
          <a:ln w="10159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776729" y="6077584"/>
            <a:ext cx="6497320" cy="0"/>
          </a:xfrm>
          <a:custGeom>
            <a:avLst/>
            <a:gdLst/>
            <a:ahLst/>
            <a:cxnLst/>
            <a:rect l="l" t="t" r="r" b="b"/>
            <a:pathLst>
              <a:path w="6497320">
                <a:moveTo>
                  <a:pt x="0" y="0"/>
                </a:moveTo>
                <a:lnTo>
                  <a:pt x="6497320" y="0"/>
                </a:lnTo>
              </a:path>
            </a:pathLst>
          </a:custGeom>
          <a:ln w="889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781175" y="4986020"/>
            <a:ext cx="0" cy="1087120"/>
          </a:xfrm>
          <a:custGeom>
            <a:avLst/>
            <a:gdLst/>
            <a:ahLst/>
            <a:cxnLst/>
            <a:rect l="l" t="t" r="r" b="b"/>
            <a:pathLst>
              <a:path h="1087120">
                <a:moveTo>
                  <a:pt x="0" y="0"/>
                </a:moveTo>
                <a:lnTo>
                  <a:pt x="0" y="1087119"/>
                </a:lnTo>
              </a:path>
            </a:pathLst>
          </a:custGeom>
          <a:ln w="888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776729" y="4981575"/>
            <a:ext cx="6497320" cy="0"/>
          </a:xfrm>
          <a:custGeom>
            <a:avLst/>
            <a:gdLst/>
            <a:ahLst/>
            <a:cxnLst/>
            <a:rect l="l" t="t" r="r" b="b"/>
            <a:pathLst>
              <a:path w="6497320">
                <a:moveTo>
                  <a:pt x="0" y="0"/>
                </a:moveTo>
                <a:lnTo>
                  <a:pt x="6497320" y="0"/>
                </a:lnTo>
              </a:path>
            </a:pathLst>
          </a:custGeom>
          <a:ln w="888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8269605" y="4986020"/>
            <a:ext cx="0" cy="1087120"/>
          </a:xfrm>
          <a:custGeom>
            <a:avLst/>
            <a:gdLst/>
            <a:ahLst/>
            <a:cxnLst/>
            <a:rect l="l" t="t" r="r" b="b"/>
            <a:pathLst>
              <a:path h="1087120">
                <a:moveTo>
                  <a:pt x="0" y="0"/>
                </a:moveTo>
                <a:lnTo>
                  <a:pt x="0" y="1087119"/>
                </a:lnTo>
              </a:path>
            </a:pathLst>
          </a:custGeom>
          <a:ln w="889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785620" y="606805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539" y="0"/>
                </a:lnTo>
              </a:path>
            </a:pathLst>
          </a:custGeom>
          <a:ln w="10159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790700" y="4996179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1016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785620" y="499110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539" y="0"/>
                </a:lnTo>
              </a:path>
            </a:pathLst>
          </a:custGeom>
          <a:ln w="1016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8260715" y="4996179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8889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795779" y="6058534"/>
            <a:ext cx="6460490" cy="0"/>
          </a:xfrm>
          <a:custGeom>
            <a:avLst/>
            <a:gdLst/>
            <a:ahLst/>
            <a:cxnLst/>
            <a:rect l="l" t="t" r="r" b="b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ln w="889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800225" y="500507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19"/>
                </a:lnTo>
              </a:path>
            </a:pathLst>
          </a:custGeom>
          <a:ln w="888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795779" y="5000625"/>
            <a:ext cx="6460490" cy="0"/>
          </a:xfrm>
          <a:custGeom>
            <a:avLst/>
            <a:gdLst/>
            <a:ahLst/>
            <a:cxnLst/>
            <a:rect l="l" t="t" r="r" b="b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ln w="888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8251190" y="500507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19"/>
                </a:lnTo>
              </a:path>
            </a:pathLst>
          </a:custGeom>
          <a:ln w="1016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804670" y="6049645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8889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809114" y="5013959"/>
            <a:ext cx="0" cy="1031240"/>
          </a:xfrm>
          <a:custGeom>
            <a:avLst/>
            <a:gdLst/>
            <a:ahLst/>
            <a:cxnLst/>
            <a:rect l="l" t="t" r="r" b="b"/>
            <a:pathLst>
              <a:path h="1031239">
                <a:moveTo>
                  <a:pt x="0" y="0"/>
                </a:moveTo>
                <a:lnTo>
                  <a:pt x="0" y="1031240"/>
                </a:lnTo>
              </a:path>
            </a:pathLst>
          </a:custGeom>
          <a:ln w="889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804670" y="5009515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8889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8241665" y="5013959"/>
            <a:ext cx="0" cy="1031240"/>
          </a:xfrm>
          <a:custGeom>
            <a:avLst/>
            <a:gdLst/>
            <a:ahLst/>
            <a:cxnLst/>
            <a:rect l="l" t="t" r="r" b="b"/>
            <a:pathLst>
              <a:path h="1031239">
                <a:moveTo>
                  <a:pt x="0" y="0"/>
                </a:moveTo>
                <a:lnTo>
                  <a:pt x="0" y="1031239"/>
                </a:lnTo>
              </a:path>
            </a:pathLst>
          </a:custGeom>
          <a:ln w="8889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813560" y="6040120"/>
            <a:ext cx="6423660" cy="0"/>
          </a:xfrm>
          <a:custGeom>
            <a:avLst/>
            <a:gdLst/>
            <a:ahLst/>
            <a:cxnLst/>
            <a:rect l="l" t="t" r="r" b="b"/>
            <a:pathLst>
              <a:path w="6423659">
                <a:moveTo>
                  <a:pt x="0" y="0"/>
                </a:moveTo>
                <a:lnTo>
                  <a:pt x="6423660" y="0"/>
                </a:lnTo>
              </a:path>
            </a:pathLst>
          </a:custGeom>
          <a:ln w="1015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818639" y="502412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20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1015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813560" y="5019040"/>
            <a:ext cx="6423660" cy="0"/>
          </a:xfrm>
          <a:custGeom>
            <a:avLst/>
            <a:gdLst/>
            <a:ahLst/>
            <a:cxnLst/>
            <a:rect l="l" t="t" r="r" b="b"/>
            <a:pathLst>
              <a:path w="6423659">
                <a:moveTo>
                  <a:pt x="0" y="0"/>
                </a:moveTo>
                <a:lnTo>
                  <a:pt x="6423660" y="0"/>
                </a:lnTo>
              </a:path>
            </a:pathLst>
          </a:custGeom>
          <a:ln w="1016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8232775" y="502412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20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889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823720" y="6030595"/>
            <a:ext cx="6404610" cy="0"/>
          </a:xfrm>
          <a:custGeom>
            <a:avLst/>
            <a:gdLst/>
            <a:ahLst/>
            <a:cxnLst/>
            <a:rect l="l" t="t" r="r" b="b"/>
            <a:pathLst>
              <a:path w="6404609">
                <a:moveTo>
                  <a:pt x="0" y="0"/>
                </a:moveTo>
                <a:lnTo>
                  <a:pt x="6404609" y="0"/>
                </a:lnTo>
              </a:path>
            </a:pathLst>
          </a:custGeom>
          <a:ln w="889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828164" y="5033009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40"/>
                </a:lnTo>
              </a:path>
            </a:pathLst>
          </a:custGeom>
          <a:ln w="889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823720" y="5028565"/>
            <a:ext cx="6404610" cy="0"/>
          </a:xfrm>
          <a:custGeom>
            <a:avLst/>
            <a:gdLst/>
            <a:ahLst/>
            <a:cxnLst/>
            <a:rect l="l" t="t" r="r" b="b"/>
            <a:pathLst>
              <a:path w="6404609">
                <a:moveTo>
                  <a:pt x="0" y="0"/>
                </a:moveTo>
                <a:lnTo>
                  <a:pt x="6404609" y="0"/>
                </a:lnTo>
              </a:path>
            </a:pathLst>
          </a:custGeom>
          <a:ln w="8889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8223250" y="5033009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159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832610" y="6021704"/>
            <a:ext cx="6385560" cy="0"/>
          </a:xfrm>
          <a:custGeom>
            <a:avLst/>
            <a:gdLst/>
            <a:ahLst/>
            <a:cxnLst/>
            <a:rect l="l" t="t" r="r" b="b"/>
            <a:pathLst>
              <a:path w="6385559">
                <a:moveTo>
                  <a:pt x="0" y="0"/>
                </a:moveTo>
                <a:lnTo>
                  <a:pt x="6385560" y="0"/>
                </a:lnTo>
              </a:path>
            </a:pathLst>
          </a:custGeom>
          <a:ln w="889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837054" y="5041900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0"/>
                </a:moveTo>
                <a:lnTo>
                  <a:pt x="0" y="975360"/>
                </a:lnTo>
              </a:path>
            </a:pathLst>
          </a:custGeom>
          <a:ln w="8889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832610" y="5037454"/>
            <a:ext cx="6385560" cy="0"/>
          </a:xfrm>
          <a:custGeom>
            <a:avLst/>
            <a:gdLst/>
            <a:ahLst/>
            <a:cxnLst/>
            <a:rect l="l" t="t" r="r" b="b"/>
            <a:pathLst>
              <a:path w="6385559">
                <a:moveTo>
                  <a:pt x="0" y="0"/>
                </a:moveTo>
                <a:lnTo>
                  <a:pt x="6385560" y="0"/>
                </a:lnTo>
              </a:path>
            </a:pathLst>
          </a:custGeom>
          <a:ln w="889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8213725" y="5041900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0"/>
                </a:moveTo>
                <a:lnTo>
                  <a:pt x="0" y="975360"/>
                </a:lnTo>
              </a:path>
            </a:pathLst>
          </a:custGeom>
          <a:ln w="889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841500" y="6012179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1015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846579" y="5052059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5040"/>
                </a:lnTo>
              </a:path>
            </a:pathLst>
          </a:custGeom>
          <a:ln w="1016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841500" y="5046979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1015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8204200" y="5052059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5039"/>
                </a:lnTo>
              </a:path>
            </a:pathLst>
          </a:custGeom>
          <a:ln w="1015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851660" y="6002654"/>
            <a:ext cx="6347460" cy="0"/>
          </a:xfrm>
          <a:custGeom>
            <a:avLst/>
            <a:gdLst/>
            <a:ahLst/>
            <a:cxnLst/>
            <a:rect l="l" t="t" r="r" b="b"/>
            <a:pathLst>
              <a:path w="6347459">
                <a:moveTo>
                  <a:pt x="0" y="0"/>
                </a:moveTo>
                <a:lnTo>
                  <a:pt x="6347460" y="0"/>
                </a:lnTo>
              </a:path>
            </a:pathLst>
          </a:custGeom>
          <a:ln w="889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856104" y="506095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8889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851660" y="5056504"/>
            <a:ext cx="6347460" cy="0"/>
          </a:xfrm>
          <a:custGeom>
            <a:avLst/>
            <a:gdLst/>
            <a:ahLst/>
            <a:cxnLst/>
            <a:rect l="l" t="t" r="r" b="b"/>
            <a:pathLst>
              <a:path w="6347459">
                <a:moveTo>
                  <a:pt x="0" y="0"/>
                </a:moveTo>
                <a:lnTo>
                  <a:pt x="6347460" y="0"/>
                </a:lnTo>
              </a:path>
            </a:pathLst>
          </a:custGeom>
          <a:ln w="889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8194675" y="506095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889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860550" y="5993129"/>
            <a:ext cx="6329680" cy="0"/>
          </a:xfrm>
          <a:custGeom>
            <a:avLst/>
            <a:gdLst/>
            <a:ahLst/>
            <a:cxnLst/>
            <a:rect l="l" t="t" r="r" b="b"/>
            <a:pathLst>
              <a:path w="6329680">
                <a:moveTo>
                  <a:pt x="0" y="0"/>
                </a:moveTo>
                <a:lnTo>
                  <a:pt x="6329680" y="0"/>
                </a:lnTo>
              </a:path>
            </a:pathLst>
          </a:custGeom>
          <a:ln w="1015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865629" y="5071109"/>
            <a:ext cx="0" cy="916940"/>
          </a:xfrm>
          <a:custGeom>
            <a:avLst/>
            <a:gdLst/>
            <a:ahLst/>
            <a:cxnLst/>
            <a:rect l="l" t="t" r="r" b="b"/>
            <a:pathLst>
              <a:path h="916939">
                <a:moveTo>
                  <a:pt x="0" y="0"/>
                </a:moveTo>
                <a:lnTo>
                  <a:pt x="0" y="916940"/>
                </a:lnTo>
              </a:path>
            </a:pathLst>
          </a:custGeom>
          <a:ln w="1016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860550" y="5066029"/>
            <a:ext cx="6329680" cy="0"/>
          </a:xfrm>
          <a:custGeom>
            <a:avLst/>
            <a:gdLst/>
            <a:ahLst/>
            <a:cxnLst/>
            <a:rect l="l" t="t" r="r" b="b"/>
            <a:pathLst>
              <a:path w="6329680">
                <a:moveTo>
                  <a:pt x="0" y="0"/>
                </a:moveTo>
                <a:lnTo>
                  <a:pt x="6329680" y="0"/>
                </a:lnTo>
              </a:path>
            </a:pathLst>
          </a:custGeom>
          <a:ln w="1015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8185784" y="5071109"/>
            <a:ext cx="0" cy="916940"/>
          </a:xfrm>
          <a:custGeom>
            <a:avLst/>
            <a:gdLst/>
            <a:ahLst/>
            <a:cxnLst/>
            <a:rect l="l" t="t" r="r" b="b"/>
            <a:pathLst>
              <a:path h="916939">
                <a:moveTo>
                  <a:pt x="0" y="0"/>
                </a:moveTo>
                <a:lnTo>
                  <a:pt x="0" y="916939"/>
                </a:lnTo>
              </a:path>
            </a:pathLst>
          </a:custGeom>
          <a:ln w="888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870710" y="5983604"/>
            <a:ext cx="6310630" cy="0"/>
          </a:xfrm>
          <a:custGeom>
            <a:avLst/>
            <a:gdLst/>
            <a:ahLst/>
            <a:cxnLst/>
            <a:rect l="l" t="t" r="r" b="b"/>
            <a:pathLst>
              <a:path w="6310630">
                <a:moveTo>
                  <a:pt x="0" y="0"/>
                </a:moveTo>
                <a:lnTo>
                  <a:pt x="6310630" y="0"/>
                </a:lnTo>
              </a:path>
            </a:pathLst>
          </a:custGeom>
          <a:ln w="889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875154" y="508000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60"/>
                </a:lnTo>
              </a:path>
            </a:pathLst>
          </a:custGeom>
          <a:ln w="8889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870710" y="5075554"/>
            <a:ext cx="6310630" cy="0"/>
          </a:xfrm>
          <a:custGeom>
            <a:avLst/>
            <a:gdLst/>
            <a:ahLst/>
            <a:cxnLst/>
            <a:rect l="l" t="t" r="r" b="b"/>
            <a:pathLst>
              <a:path w="6310630">
                <a:moveTo>
                  <a:pt x="0" y="0"/>
                </a:moveTo>
                <a:lnTo>
                  <a:pt x="6310630" y="0"/>
                </a:lnTo>
              </a:path>
            </a:pathLst>
          </a:custGeom>
          <a:ln w="889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8176259" y="508000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60"/>
                </a:lnTo>
              </a:path>
            </a:pathLst>
          </a:custGeom>
          <a:ln w="1016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879600" y="5974715"/>
            <a:ext cx="6291580" cy="0"/>
          </a:xfrm>
          <a:custGeom>
            <a:avLst/>
            <a:gdLst/>
            <a:ahLst/>
            <a:cxnLst/>
            <a:rect l="l" t="t" r="r" b="b"/>
            <a:pathLst>
              <a:path w="6291580">
                <a:moveTo>
                  <a:pt x="0" y="0"/>
                </a:moveTo>
                <a:lnTo>
                  <a:pt x="6291580" y="0"/>
                </a:lnTo>
              </a:path>
            </a:pathLst>
          </a:custGeom>
          <a:ln w="889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884045" y="5088890"/>
            <a:ext cx="0" cy="881380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1380"/>
                </a:lnTo>
              </a:path>
            </a:pathLst>
          </a:custGeom>
          <a:ln w="888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879600" y="5084445"/>
            <a:ext cx="6291580" cy="0"/>
          </a:xfrm>
          <a:custGeom>
            <a:avLst/>
            <a:gdLst/>
            <a:ahLst/>
            <a:cxnLst/>
            <a:rect l="l" t="t" r="r" b="b"/>
            <a:pathLst>
              <a:path w="6291580">
                <a:moveTo>
                  <a:pt x="0" y="0"/>
                </a:moveTo>
                <a:lnTo>
                  <a:pt x="6291580" y="0"/>
                </a:lnTo>
              </a:path>
            </a:pathLst>
          </a:custGeom>
          <a:ln w="888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8166734" y="5088890"/>
            <a:ext cx="0" cy="881380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1380"/>
                </a:lnTo>
              </a:path>
            </a:pathLst>
          </a:custGeom>
          <a:ln w="888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888489" y="5965190"/>
            <a:ext cx="6273800" cy="0"/>
          </a:xfrm>
          <a:custGeom>
            <a:avLst/>
            <a:gdLst/>
            <a:ahLst/>
            <a:cxnLst/>
            <a:rect l="l" t="t" r="r" b="b"/>
            <a:pathLst>
              <a:path w="6273800">
                <a:moveTo>
                  <a:pt x="0" y="0"/>
                </a:moveTo>
                <a:lnTo>
                  <a:pt x="6273800" y="0"/>
                </a:lnTo>
              </a:path>
            </a:pathLst>
          </a:custGeom>
          <a:ln w="10159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893570" y="5099050"/>
            <a:ext cx="0" cy="861060"/>
          </a:xfrm>
          <a:custGeom>
            <a:avLst/>
            <a:gdLst/>
            <a:ahLst/>
            <a:cxnLst/>
            <a:rect l="l" t="t" r="r" b="b"/>
            <a:pathLst>
              <a:path h="861060">
                <a:moveTo>
                  <a:pt x="0" y="0"/>
                </a:moveTo>
                <a:lnTo>
                  <a:pt x="0" y="861060"/>
                </a:lnTo>
              </a:path>
            </a:pathLst>
          </a:custGeom>
          <a:ln w="1016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888489" y="5093970"/>
            <a:ext cx="6273800" cy="0"/>
          </a:xfrm>
          <a:custGeom>
            <a:avLst/>
            <a:gdLst/>
            <a:ahLst/>
            <a:cxnLst/>
            <a:rect l="l" t="t" r="r" b="b"/>
            <a:pathLst>
              <a:path w="6273800">
                <a:moveTo>
                  <a:pt x="0" y="0"/>
                </a:moveTo>
                <a:lnTo>
                  <a:pt x="6273800" y="0"/>
                </a:lnTo>
              </a:path>
            </a:pathLst>
          </a:custGeom>
          <a:ln w="1016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8157844" y="5099050"/>
            <a:ext cx="0" cy="861060"/>
          </a:xfrm>
          <a:custGeom>
            <a:avLst/>
            <a:gdLst/>
            <a:ahLst/>
            <a:cxnLst/>
            <a:rect l="l" t="t" r="r" b="b"/>
            <a:pathLst>
              <a:path h="861060">
                <a:moveTo>
                  <a:pt x="0" y="0"/>
                </a:moveTo>
                <a:lnTo>
                  <a:pt x="0" y="861060"/>
                </a:lnTo>
              </a:path>
            </a:pathLst>
          </a:custGeom>
          <a:ln w="889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898650" y="5955665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750" y="0"/>
                </a:lnTo>
              </a:path>
            </a:pathLst>
          </a:custGeom>
          <a:ln w="889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903095" y="5107940"/>
            <a:ext cx="0" cy="843280"/>
          </a:xfrm>
          <a:custGeom>
            <a:avLst/>
            <a:gdLst/>
            <a:ahLst/>
            <a:cxnLst/>
            <a:rect l="l" t="t" r="r" b="b"/>
            <a:pathLst>
              <a:path h="843279">
                <a:moveTo>
                  <a:pt x="0" y="0"/>
                </a:moveTo>
                <a:lnTo>
                  <a:pt x="0" y="843280"/>
                </a:lnTo>
              </a:path>
            </a:pathLst>
          </a:custGeom>
          <a:ln w="888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898650" y="5103495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750" y="0"/>
                </a:lnTo>
              </a:path>
            </a:pathLst>
          </a:custGeom>
          <a:ln w="888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8148319" y="5107940"/>
            <a:ext cx="0" cy="843280"/>
          </a:xfrm>
          <a:custGeom>
            <a:avLst/>
            <a:gdLst/>
            <a:ahLst/>
            <a:cxnLst/>
            <a:rect l="l" t="t" r="r" b="b"/>
            <a:pathLst>
              <a:path h="843279">
                <a:moveTo>
                  <a:pt x="0" y="0"/>
                </a:moveTo>
                <a:lnTo>
                  <a:pt x="0" y="843280"/>
                </a:lnTo>
              </a:path>
            </a:pathLst>
          </a:custGeom>
          <a:ln w="1015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907539" y="5946775"/>
            <a:ext cx="6235700" cy="0"/>
          </a:xfrm>
          <a:custGeom>
            <a:avLst/>
            <a:gdLst/>
            <a:ahLst/>
            <a:cxnLst/>
            <a:rect l="l" t="t" r="r" b="b"/>
            <a:pathLst>
              <a:path w="6235700">
                <a:moveTo>
                  <a:pt x="0" y="0"/>
                </a:moveTo>
                <a:lnTo>
                  <a:pt x="6235700" y="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911985" y="5116829"/>
            <a:ext cx="0" cy="825500"/>
          </a:xfrm>
          <a:custGeom>
            <a:avLst/>
            <a:gdLst/>
            <a:ahLst/>
            <a:cxnLst/>
            <a:rect l="l" t="t" r="r" b="b"/>
            <a:pathLst>
              <a:path h="825500">
                <a:moveTo>
                  <a:pt x="0" y="0"/>
                </a:moveTo>
                <a:lnTo>
                  <a:pt x="0" y="82550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907539" y="5112384"/>
            <a:ext cx="6235700" cy="0"/>
          </a:xfrm>
          <a:custGeom>
            <a:avLst/>
            <a:gdLst/>
            <a:ahLst/>
            <a:cxnLst/>
            <a:rect l="l" t="t" r="r" b="b"/>
            <a:pathLst>
              <a:path w="6235700">
                <a:moveTo>
                  <a:pt x="0" y="0"/>
                </a:moveTo>
                <a:lnTo>
                  <a:pt x="6235700" y="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8138794" y="5116829"/>
            <a:ext cx="0" cy="825500"/>
          </a:xfrm>
          <a:custGeom>
            <a:avLst/>
            <a:gdLst/>
            <a:ahLst/>
            <a:cxnLst/>
            <a:rect l="l" t="t" r="r" b="b"/>
            <a:pathLst>
              <a:path h="825500">
                <a:moveTo>
                  <a:pt x="0" y="0"/>
                </a:moveTo>
                <a:lnTo>
                  <a:pt x="0" y="82550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916429" y="5937250"/>
            <a:ext cx="6217920" cy="0"/>
          </a:xfrm>
          <a:custGeom>
            <a:avLst/>
            <a:gdLst/>
            <a:ahLst/>
            <a:cxnLst/>
            <a:rect l="l" t="t" r="r" b="b"/>
            <a:pathLst>
              <a:path w="6217920">
                <a:moveTo>
                  <a:pt x="0" y="0"/>
                </a:moveTo>
                <a:lnTo>
                  <a:pt x="6217920" y="0"/>
                </a:lnTo>
              </a:path>
            </a:pathLst>
          </a:custGeom>
          <a:ln w="1015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921510" y="5126990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0"/>
                </a:moveTo>
                <a:lnTo>
                  <a:pt x="0" y="805180"/>
                </a:lnTo>
              </a:path>
            </a:pathLst>
          </a:custGeom>
          <a:ln w="1015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916429" y="5121909"/>
            <a:ext cx="6217920" cy="0"/>
          </a:xfrm>
          <a:custGeom>
            <a:avLst/>
            <a:gdLst/>
            <a:ahLst/>
            <a:cxnLst/>
            <a:rect l="l" t="t" r="r" b="b"/>
            <a:pathLst>
              <a:path w="6217920">
                <a:moveTo>
                  <a:pt x="0" y="0"/>
                </a:moveTo>
                <a:lnTo>
                  <a:pt x="6217920" y="0"/>
                </a:lnTo>
              </a:path>
            </a:pathLst>
          </a:custGeom>
          <a:ln w="1015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8129905" y="5126990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0"/>
                </a:moveTo>
                <a:lnTo>
                  <a:pt x="0" y="805180"/>
                </a:lnTo>
              </a:path>
            </a:pathLst>
          </a:custGeom>
          <a:ln w="889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926589" y="5927725"/>
            <a:ext cx="6198870" cy="0"/>
          </a:xfrm>
          <a:custGeom>
            <a:avLst/>
            <a:gdLst/>
            <a:ahLst/>
            <a:cxnLst/>
            <a:rect l="l" t="t" r="r" b="b"/>
            <a:pathLst>
              <a:path w="6198870">
                <a:moveTo>
                  <a:pt x="0" y="0"/>
                </a:moveTo>
                <a:lnTo>
                  <a:pt x="6198870" y="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931035" y="5135879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40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926589" y="5131434"/>
            <a:ext cx="6198870" cy="0"/>
          </a:xfrm>
          <a:custGeom>
            <a:avLst/>
            <a:gdLst/>
            <a:ahLst/>
            <a:cxnLst/>
            <a:rect l="l" t="t" r="r" b="b"/>
            <a:pathLst>
              <a:path w="6198870">
                <a:moveTo>
                  <a:pt x="0" y="0"/>
                </a:moveTo>
                <a:lnTo>
                  <a:pt x="6198870" y="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8120380" y="5135879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400"/>
                </a:lnTo>
              </a:path>
            </a:pathLst>
          </a:custGeom>
          <a:ln w="10159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935479" y="5918200"/>
            <a:ext cx="6179820" cy="0"/>
          </a:xfrm>
          <a:custGeom>
            <a:avLst/>
            <a:gdLst/>
            <a:ahLst/>
            <a:cxnLst/>
            <a:rect l="l" t="t" r="r" b="b"/>
            <a:pathLst>
              <a:path w="6179820">
                <a:moveTo>
                  <a:pt x="0" y="0"/>
                </a:moveTo>
                <a:lnTo>
                  <a:pt x="6179820" y="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940560" y="5146040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935479" y="5140959"/>
            <a:ext cx="6179820" cy="0"/>
          </a:xfrm>
          <a:custGeom>
            <a:avLst/>
            <a:gdLst/>
            <a:ahLst/>
            <a:cxnLst/>
            <a:rect l="l" t="t" r="r" b="b"/>
            <a:pathLst>
              <a:path w="6179820">
                <a:moveTo>
                  <a:pt x="0" y="0"/>
                </a:moveTo>
                <a:lnTo>
                  <a:pt x="6179820" y="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8110219" y="5146040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945639" y="5908675"/>
            <a:ext cx="6159500" cy="0"/>
          </a:xfrm>
          <a:custGeom>
            <a:avLst/>
            <a:gdLst/>
            <a:ahLst/>
            <a:cxnLst/>
            <a:rect l="l" t="t" r="r" b="b"/>
            <a:pathLst>
              <a:path w="6159500">
                <a:moveTo>
                  <a:pt x="0" y="0"/>
                </a:moveTo>
                <a:lnTo>
                  <a:pt x="6159500" y="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950085" y="5154929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945639" y="5150484"/>
            <a:ext cx="6159500" cy="0"/>
          </a:xfrm>
          <a:custGeom>
            <a:avLst/>
            <a:gdLst/>
            <a:ahLst/>
            <a:cxnLst/>
            <a:rect l="l" t="t" r="r" b="b"/>
            <a:pathLst>
              <a:path w="6159500">
                <a:moveTo>
                  <a:pt x="0" y="0"/>
                </a:moveTo>
                <a:lnTo>
                  <a:pt x="6159500" y="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8100694" y="5154929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954529" y="5899150"/>
            <a:ext cx="6141720" cy="0"/>
          </a:xfrm>
          <a:custGeom>
            <a:avLst/>
            <a:gdLst/>
            <a:ahLst/>
            <a:cxnLst/>
            <a:rect l="l" t="t" r="r" b="b"/>
            <a:pathLst>
              <a:path w="6141720">
                <a:moveTo>
                  <a:pt x="0" y="0"/>
                </a:moveTo>
                <a:lnTo>
                  <a:pt x="6141720" y="0"/>
                </a:lnTo>
              </a:path>
            </a:pathLst>
          </a:custGeom>
          <a:ln w="1015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959610" y="5165090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980"/>
                </a:lnTo>
              </a:path>
            </a:pathLst>
          </a:custGeom>
          <a:ln w="1015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954529" y="5160009"/>
            <a:ext cx="6141720" cy="0"/>
          </a:xfrm>
          <a:custGeom>
            <a:avLst/>
            <a:gdLst/>
            <a:ahLst/>
            <a:cxnLst/>
            <a:rect l="l" t="t" r="r" b="b"/>
            <a:pathLst>
              <a:path w="6141720">
                <a:moveTo>
                  <a:pt x="0" y="0"/>
                </a:moveTo>
                <a:lnTo>
                  <a:pt x="6141720" y="0"/>
                </a:lnTo>
              </a:path>
            </a:pathLst>
          </a:custGeom>
          <a:ln w="1015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8091805" y="5165090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980"/>
                </a:lnTo>
              </a:path>
            </a:pathLst>
          </a:custGeom>
          <a:ln w="889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964689" y="5889625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889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969135" y="5173979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889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964689" y="5169534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889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082280" y="5173979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10159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973579" y="5880734"/>
            <a:ext cx="6103620" cy="0"/>
          </a:xfrm>
          <a:custGeom>
            <a:avLst/>
            <a:gdLst/>
            <a:ahLst/>
            <a:cxnLst/>
            <a:rect l="l" t="t" r="r" b="b"/>
            <a:pathLst>
              <a:path w="6103620">
                <a:moveTo>
                  <a:pt x="0" y="0"/>
                </a:moveTo>
                <a:lnTo>
                  <a:pt x="6103620" y="0"/>
                </a:lnTo>
              </a:path>
            </a:pathLst>
          </a:custGeom>
          <a:ln w="889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978025" y="5182870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419"/>
                </a:lnTo>
              </a:path>
            </a:pathLst>
          </a:custGeom>
          <a:ln w="888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973579" y="5178425"/>
            <a:ext cx="6103620" cy="0"/>
          </a:xfrm>
          <a:custGeom>
            <a:avLst/>
            <a:gdLst/>
            <a:ahLst/>
            <a:cxnLst/>
            <a:rect l="l" t="t" r="r" b="b"/>
            <a:pathLst>
              <a:path w="6103620">
                <a:moveTo>
                  <a:pt x="0" y="0"/>
                </a:moveTo>
                <a:lnTo>
                  <a:pt x="6103620" y="0"/>
                </a:lnTo>
              </a:path>
            </a:pathLst>
          </a:custGeom>
          <a:ln w="888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8072755" y="5182870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419"/>
                </a:lnTo>
              </a:path>
            </a:pathLst>
          </a:custGeom>
          <a:ln w="889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982470" y="5871209"/>
            <a:ext cx="6085840" cy="0"/>
          </a:xfrm>
          <a:custGeom>
            <a:avLst/>
            <a:gdLst/>
            <a:ahLst/>
            <a:cxnLst/>
            <a:rect l="l" t="t" r="r" b="b"/>
            <a:pathLst>
              <a:path w="6085840">
                <a:moveTo>
                  <a:pt x="0" y="0"/>
                </a:moveTo>
                <a:lnTo>
                  <a:pt x="6085839" y="0"/>
                </a:lnTo>
              </a:path>
            </a:pathLst>
          </a:custGeom>
          <a:ln w="10159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987550" y="5193029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1016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982470" y="5187950"/>
            <a:ext cx="6085840" cy="0"/>
          </a:xfrm>
          <a:custGeom>
            <a:avLst/>
            <a:gdLst/>
            <a:ahLst/>
            <a:cxnLst/>
            <a:rect l="l" t="t" r="r" b="b"/>
            <a:pathLst>
              <a:path w="6085840">
                <a:moveTo>
                  <a:pt x="0" y="0"/>
                </a:moveTo>
                <a:lnTo>
                  <a:pt x="6085839" y="0"/>
                </a:lnTo>
              </a:path>
            </a:pathLst>
          </a:custGeom>
          <a:ln w="1016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8063865" y="5193029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8889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992629" y="5861684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790" y="0"/>
                </a:lnTo>
              </a:path>
            </a:pathLst>
          </a:custGeom>
          <a:ln w="889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997075" y="520192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0"/>
                </a:moveTo>
                <a:lnTo>
                  <a:pt x="0" y="655319"/>
                </a:lnTo>
              </a:path>
            </a:pathLst>
          </a:custGeom>
          <a:ln w="888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992629" y="5197475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790" y="0"/>
                </a:lnTo>
              </a:path>
            </a:pathLst>
          </a:custGeom>
          <a:ln w="888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8054340" y="520192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0"/>
                </a:moveTo>
                <a:lnTo>
                  <a:pt x="0" y="655319"/>
                </a:lnTo>
              </a:path>
            </a:pathLst>
          </a:custGeom>
          <a:ln w="1016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001520" y="5852795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888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005964" y="5210809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540"/>
                </a:lnTo>
              </a:path>
            </a:pathLst>
          </a:custGeom>
          <a:ln w="889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001520" y="5206365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888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8044815" y="5210809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539"/>
                </a:lnTo>
              </a:path>
            </a:pathLst>
          </a:custGeom>
          <a:ln w="888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010410" y="5843270"/>
            <a:ext cx="6029960" cy="0"/>
          </a:xfrm>
          <a:custGeom>
            <a:avLst/>
            <a:gdLst/>
            <a:ahLst/>
            <a:cxnLst/>
            <a:rect l="l" t="t" r="r" b="b"/>
            <a:pathLst>
              <a:path w="6029959">
                <a:moveTo>
                  <a:pt x="0" y="0"/>
                </a:moveTo>
                <a:lnTo>
                  <a:pt x="6029960" y="0"/>
                </a:lnTo>
              </a:path>
            </a:pathLst>
          </a:custGeom>
          <a:ln w="1016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015489" y="522097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10159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010410" y="5215890"/>
            <a:ext cx="6029960" cy="0"/>
          </a:xfrm>
          <a:custGeom>
            <a:avLst/>
            <a:gdLst/>
            <a:ahLst/>
            <a:cxnLst/>
            <a:rect l="l" t="t" r="r" b="b"/>
            <a:pathLst>
              <a:path w="6029959">
                <a:moveTo>
                  <a:pt x="0" y="0"/>
                </a:moveTo>
                <a:lnTo>
                  <a:pt x="6029960" y="0"/>
                </a:lnTo>
              </a:path>
            </a:pathLst>
          </a:custGeom>
          <a:ln w="1016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8035925" y="522097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889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020570" y="5833745"/>
            <a:ext cx="6010910" cy="0"/>
          </a:xfrm>
          <a:custGeom>
            <a:avLst/>
            <a:gdLst/>
            <a:ahLst/>
            <a:cxnLst/>
            <a:rect l="l" t="t" r="r" b="b"/>
            <a:pathLst>
              <a:path w="6010909">
                <a:moveTo>
                  <a:pt x="0" y="0"/>
                </a:moveTo>
                <a:lnTo>
                  <a:pt x="6010909" y="0"/>
                </a:lnTo>
              </a:path>
            </a:pathLst>
          </a:custGeom>
          <a:ln w="888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025014" y="522985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40"/>
                </a:lnTo>
              </a:path>
            </a:pathLst>
          </a:custGeom>
          <a:ln w="889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020570" y="5225415"/>
            <a:ext cx="6010910" cy="0"/>
          </a:xfrm>
          <a:custGeom>
            <a:avLst/>
            <a:gdLst/>
            <a:ahLst/>
            <a:cxnLst/>
            <a:rect l="l" t="t" r="r" b="b"/>
            <a:pathLst>
              <a:path w="6010909">
                <a:moveTo>
                  <a:pt x="0" y="0"/>
                </a:moveTo>
                <a:lnTo>
                  <a:pt x="6010909" y="0"/>
                </a:lnTo>
              </a:path>
            </a:pathLst>
          </a:custGeom>
          <a:ln w="888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8026400" y="522985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39"/>
                </a:lnTo>
              </a:path>
            </a:pathLst>
          </a:custGeom>
          <a:ln w="1015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029460" y="5824220"/>
            <a:ext cx="5991860" cy="0"/>
          </a:xfrm>
          <a:custGeom>
            <a:avLst/>
            <a:gdLst/>
            <a:ahLst/>
            <a:cxnLst/>
            <a:rect l="l" t="t" r="r" b="b"/>
            <a:pathLst>
              <a:path w="5991859">
                <a:moveTo>
                  <a:pt x="0" y="0"/>
                </a:moveTo>
                <a:lnTo>
                  <a:pt x="5991860" y="0"/>
                </a:lnTo>
              </a:path>
            </a:pathLst>
          </a:custGeom>
          <a:ln w="1016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034539" y="524002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20">
                <a:moveTo>
                  <a:pt x="0" y="0"/>
                </a:moveTo>
                <a:lnTo>
                  <a:pt x="0" y="579119"/>
                </a:lnTo>
              </a:path>
            </a:pathLst>
          </a:custGeom>
          <a:ln w="10159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029460" y="5234940"/>
            <a:ext cx="5991860" cy="0"/>
          </a:xfrm>
          <a:custGeom>
            <a:avLst/>
            <a:gdLst/>
            <a:ahLst/>
            <a:cxnLst/>
            <a:rect l="l" t="t" r="r" b="b"/>
            <a:pathLst>
              <a:path w="5991859">
                <a:moveTo>
                  <a:pt x="0" y="0"/>
                </a:moveTo>
                <a:lnTo>
                  <a:pt x="5991860" y="0"/>
                </a:lnTo>
              </a:path>
            </a:pathLst>
          </a:custGeom>
          <a:ln w="1016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8016875" y="524002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20">
                <a:moveTo>
                  <a:pt x="0" y="0"/>
                </a:moveTo>
                <a:lnTo>
                  <a:pt x="0" y="579119"/>
                </a:lnTo>
              </a:path>
            </a:pathLst>
          </a:custGeom>
          <a:ln w="889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039620" y="5814695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8889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044064" y="5248909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39"/>
                </a:lnTo>
              </a:path>
            </a:pathLst>
          </a:custGeom>
          <a:ln w="889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039620" y="5244465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889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8007350" y="5248909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39"/>
                </a:lnTo>
              </a:path>
            </a:pathLst>
          </a:custGeom>
          <a:ln w="10159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048510" y="5805804"/>
            <a:ext cx="5953760" cy="0"/>
          </a:xfrm>
          <a:custGeom>
            <a:avLst/>
            <a:gdLst/>
            <a:ahLst/>
            <a:cxnLst/>
            <a:rect l="l" t="t" r="r" b="b"/>
            <a:pathLst>
              <a:path w="5953759">
                <a:moveTo>
                  <a:pt x="0" y="0"/>
                </a:moveTo>
                <a:lnTo>
                  <a:pt x="5953760" y="0"/>
                </a:lnTo>
              </a:path>
            </a:pathLst>
          </a:custGeom>
          <a:ln w="889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052954" y="5257800"/>
            <a:ext cx="0" cy="543560"/>
          </a:xfrm>
          <a:custGeom>
            <a:avLst/>
            <a:gdLst/>
            <a:ahLst/>
            <a:cxnLst/>
            <a:rect l="l" t="t" r="r" b="b"/>
            <a:pathLst>
              <a:path h="543560">
                <a:moveTo>
                  <a:pt x="0" y="0"/>
                </a:moveTo>
                <a:lnTo>
                  <a:pt x="0" y="543560"/>
                </a:lnTo>
              </a:path>
            </a:pathLst>
          </a:custGeom>
          <a:ln w="8889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048510" y="5253354"/>
            <a:ext cx="5953760" cy="0"/>
          </a:xfrm>
          <a:custGeom>
            <a:avLst/>
            <a:gdLst/>
            <a:ahLst/>
            <a:cxnLst/>
            <a:rect l="l" t="t" r="r" b="b"/>
            <a:pathLst>
              <a:path w="5953759">
                <a:moveTo>
                  <a:pt x="0" y="0"/>
                </a:moveTo>
                <a:lnTo>
                  <a:pt x="5953760" y="0"/>
                </a:lnTo>
              </a:path>
            </a:pathLst>
          </a:custGeom>
          <a:ln w="889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997825" y="5257800"/>
            <a:ext cx="0" cy="543560"/>
          </a:xfrm>
          <a:custGeom>
            <a:avLst/>
            <a:gdLst/>
            <a:ahLst/>
            <a:cxnLst/>
            <a:rect l="l" t="t" r="r" b="b"/>
            <a:pathLst>
              <a:path h="543560">
                <a:moveTo>
                  <a:pt x="0" y="0"/>
                </a:moveTo>
                <a:lnTo>
                  <a:pt x="0" y="543560"/>
                </a:lnTo>
              </a:path>
            </a:pathLst>
          </a:custGeom>
          <a:ln w="889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057400" y="5796279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1015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062479" y="5267959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239"/>
                </a:lnTo>
              </a:path>
            </a:pathLst>
          </a:custGeom>
          <a:ln w="1016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057400" y="5262879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1015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988934" y="5267959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239"/>
                </a:lnTo>
              </a:path>
            </a:pathLst>
          </a:custGeom>
          <a:ln w="888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067560" y="5786754"/>
            <a:ext cx="5916930" cy="0"/>
          </a:xfrm>
          <a:custGeom>
            <a:avLst/>
            <a:gdLst/>
            <a:ahLst/>
            <a:cxnLst/>
            <a:rect l="l" t="t" r="r" b="b"/>
            <a:pathLst>
              <a:path w="5916930">
                <a:moveTo>
                  <a:pt x="0" y="0"/>
                </a:moveTo>
                <a:lnTo>
                  <a:pt x="5916930" y="0"/>
                </a:lnTo>
              </a:path>
            </a:pathLst>
          </a:custGeom>
          <a:ln w="889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072004" y="527685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8889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067560" y="5272404"/>
            <a:ext cx="5916930" cy="0"/>
          </a:xfrm>
          <a:custGeom>
            <a:avLst/>
            <a:gdLst/>
            <a:ahLst/>
            <a:cxnLst/>
            <a:rect l="l" t="t" r="r" b="b"/>
            <a:pathLst>
              <a:path w="5916930">
                <a:moveTo>
                  <a:pt x="0" y="0"/>
                </a:moveTo>
                <a:lnTo>
                  <a:pt x="5916930" y="0"/>
                </a:lnTo>
              </a:path>
            </a:pathLst>
          </a:custGeom>
          <a:ln w="889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979409" y="527685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1016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076450" y="5777865"/>
            <a:ext cx="5897880" cy="0"/>
          </a:xfrm>
          <a:custGeom>
            <a:avLst/>
            <a:gdLst/>
            <a:ahLst/>
            <a:cxnLst/>
            <a:rect l="l" t="t" r="r" b="b"/>
            <a:pathLst>
              <a:path w="5897880">
                <a:moveTo>
                  <a:pt x="0" y="0"/>
                </a:moveTo>
                <a:lnTo>
                  <a:pt x="5897880" y="0"/>
                </a:lnTo>
              </a:path>
            </a:pathLst>
          </a:custGeom>
          <a:ln w="889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080895" y="528574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0"/>
                </a:moveTo>
                <a:lnTo>
                  <a:pt x="0" y="487680"/>
                </a:lnTo>
              </a:path>
            </a:pathLst>
          </a:custGeom>
          <a:ln w="888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076450" y="5281295"/>
            <a:ext cx="5897880" cy="0"/>
          </a:xfrm>
          <a:custGeom>
            <a:avLst/>
            <a:gdLst/>
            <a:ahLst/>
            <a:cxnLst/>
            <a:rect l="l" t="t" r="r" b="b"/>
            <a:pathLst>
              <a:path w="5897880">
                <a:moveTo>
                  <a:pt x="0" y="0"/>
                </a:moveTo>
                <a:lnTo>
                  <a:pt x="5897880" y="0"/>
                </a:lnTo>
              </a:path>
            </a:pathLst>
          </a:custGeom>
          <a:ln w="888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969884" y="528574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0"/>
                </a:moveTo>
                <a:lnTo>
                  <a:pt x="0" y="487680"/>
                </a:lnTo>
              </a:path>
            </a:pathLst>
          </a:custGeom>
          <a:ln w="888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085339" y="5768340"/>
            <a:ext cx="5880100" cy="0"/>
          </a:xfrm>
          <a:custGeom>
            <a:avLst/>
            <a:gdLst/>
            <a:ahLst/>
            <a:cxnLst/>
            <a:rect l="l" t="t" r="r" b="b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ln w="10159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090420" y="5295900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0"/>
                </a:moveTo>
                <a:lnTo>
                  <a:pt x="0" y="467359"/>
                </a:lnTo>
              </a:path>
            </a:pathLst>
          </a:custGeom>
          <a:ln w="1016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085339" y="5290820"/>
            <a:ext cx="5880100" cy="0"/>
          </a:xfrm>
          <a:custGeom>
            <a:avLst/>
            <a:gdLst/>
            <a:ahLst/>
            <a:cxnLst/>
            <a:rect l="l" t="t" r="r" b="b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ln w="1016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960994" y="5295900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0"/>
                </a:moveTo>
                <a:lnTo>
                  <a:pt x="0" y="467359"/>
                </a:lnTo>
              </a:path>
            </a:pathLst>
          </a:custGeom>
          <a:ln w="889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095500" y="5758815"/>
            <a:ext cx="5861050" cy="0"/>
          </a:xfrm>
          <a:custGeom>
            <a:avLst/>
            <a:gdLst/>
            <a:ahLst/>
            <a:cxnLst/>
            <a:rect l="l" t="t" r="r" b="b"/>
            <a:pathLst>
              <a:path w="5861050">
                <a:moveTo>
                  <a:pt x="0" y="0"/>
                </a:moveTo>
                <a:lnTo>
                  <a:pt x="5861050" y="0"/>
                </a:lnTo>
              </a:path>
            </a:pathLst>
          </a:custGeom>
          <a:ln w="889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099945" y="5304790"/>
            <a:ext cx="0" cy="449580"/>
          </a:xfrm>
          <a:custGeom>
            <a:avLst/>
            <a:gdLst/>
            <a:ahLst/>
            <a:cxnLst/>
            <a:rect l="l" t="t" r="r" b="b"/>
            <a:pathLst>
              <a:path h="449579">
                <a:moveTo>
                  <a:pt x="0" y="0"/>
                </a:moveTo>
                <a:lnTo>
                  <a:pt x="0" y="449580"/>
                </a:lnTo>
              </a:path>
            </a:pathLst>
          </a:custGeom>
          <a:ln w="888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095500" y="5300345"/>
            <a:ext cx="5861050" cy="0"/>
          </a:xfrm>
          <a:custGeom>
            <a:avLst/>
            <a:gdLst/>
            <a:ahLst/>
            <a:cxnLst/>
            <a:rect l="l" t="t" r="r" b="b"/>
            <a:pathLst>
              <a:path w="5861050">
                <a:moveTo>
                  <a:pt x="0" y="0"/>
                </a:moveTo>
                <a:lnTo>
                  <a:pt x="5861050" y="0"/>
                </a:lnTo>
              </a:path>
            </a:pathLst>
          </a:custGeom>
          <a:ln w="888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951469" y="5304790"/>
            <a:ext cx="0" cy="449580"/>
          </a:xfrm>
          <a:custGeom>
            <a:avLst/>
            <a:gdLst/>
            <a:ahLst/>
            <a:cxnLst/>
            <a:rect l="l" t="t" r="r" b="b"/>
            <a:pathLst>
              <a:path h="449579">
                <a:moveTo>
                  <a:pt x="0" y="0"/>
                </a:moveTo>
                <a:lnTo>
                  <a:pt x="0" y="449580"/>
                </a:lnTo>
              </a:path>
            </a:pathLst>
          </a:custGeom>
          <a:ln w="1015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104389" y="5749925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889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109470" y="531495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29">
                <a:moveTo>
                  <a:pt x="0" y="0"/>
                </a:moveTo>
                <a:lnTo>
                  <a:pt x="0" y="430529"/>
                </a:lnTo>
              </a:path>
            </a:pathLst>
          </a:custGeom>
          <a:ln w="1016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104389" y="5309870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1016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941944" y="531495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29">
                <a:moveTo>
                  <a:pt x="0" y="0"/>
                </a:moveTo>
                <a:lnTo>
                  <a:pt x="0" y="430530"/>
                </a:lnTo>
              </a:path>
            </a:pathLst>
          </a:custGeom>
          <a:ln w="889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114550" y="5740400"/>
            <a:ext cx="5822950" cy="0"/>
          </a:xfrm>
          <a:custGeom>
            <a:avLst/>
            <a:gdLst/>
            <a:ahLst/>
            <a:cxnLst/>
            <a:rect l="l" t="t" r="r" b="b"/>
            <a:pathLst>
              <a:path w="5822950">
                <a:moveTo>
                  <a:pt x="0" y="0"/>
                </a:moveTo>
                <a:lnTo>
                  <a:pt x="5822950" y="0"/>
                </a:lnTo>
              </a:path>
            </a:pathLst>
          </a:custGeom>
          <a:ln w="1015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118995" y="5323840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80"/>
                </a:lnTo>
              </a:path>
            </a:pathLst>
          </a:custGeom>
          <a:ln w="888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114550" y="5319395"/>
            <a:ext cx="5822950" cy="0"/>
          </a:xfrm>
          <a:custGeom>
            <a:avLst/>
            <a:gdLst/>
            <a:ahLst/>
            <a:cxnLst/>
            <a:rect l="l" t="t" r="r" b="b"/>
            <a:pathLst>
              <a:path w="5822950">
                <a:moveTo>
                  <a:pt x="0" y="0"/>
                </a:moveTo>
                <a:lnTo>
                  <a:pt x="5822950" y="0"/>
                </a:lnTo>
              </a:path>
            </a:pathLst>
          </a:custGeom>
          <a:ln w="888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932419" y="5323840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80"/>
                </a:lnTo>
              </a:path>
            </a:pathLst>
          </a:custGeom>
          <a:ln w="1015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123439" y="5730875"/>
            <a:ext cx="5803900" cy="0"/>
          </a:xfrm>
          <a:custGeom>
            <a:avLst/>
            <a:gdLst/>
            <a:ahLst/>
            <a:cxnLst/>
            <a:rect l="l" t="t" r="r" b="b"/>
            <a:pathLst>
              <a:path w="5803900">
                <a:moveTo>
                  <a:pt x="0" y="0"/>
                </a:moveTo>
                <a:lnTo>
                  <a:pt x="5803900" y="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127885" y="533272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123439" y="5328284"/>
            <a:ext cx="5803900" cy="0"/>
          </a:xfrm>
          <a:custGeom>
            <a:avLst/>
            <a:gdLst/>
            <a:ahLst/>
            <a:cxnLst/>
            <a:rect l="l" t="t" r="r" b="b"/>
            <a:pathLst>
              <a:path w="5803900">
                <a:moveTo>
                  <a:pt x="0" y="0"/>
                </a:moveTo>
                <a:lnTo>
                  <a:pt x="5803900" y="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922894" y="533272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132329" y="5721350"/>
            <a:ext cx="5786120" cy="0"/>
          </a:xfrm>
          <a:custGeom>
            <a:avLst/>
            <a:gdLst/>
            <a:ahLst/>
            <a:cxnLst/>
            <a:rect l="l" t="t" r="r" b="b"/>
            <a:pathLst>
              <a:path w="5786120">
                <a:moveTo>
                  <a:pt x="0" y="0"/>
                </a:moveTo>
                <a:lnTo>
                  <a:pt x="5786120" y="0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137410" y="5342890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132329" y="5337809"/>
            <a:ext cx="5786120" cy="0"/>
          </a:xfrm>
          <a:custGeom>
            <a:avLst/>
            <a:gdLst/>
            <a:ahLst/>
            <a:cxnLst/>
            <a:rect l="l" t="t" r="r" b="b"/>
            <a:pathLst>
              <a:path w="5786120">
                <a:moveTo>
                  <a:pt x="0" y="0"/>
                </a:moveTo>
                <a:lnTo>
                  <a:pt x="5786120" y="0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914005" y="5342890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8890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142489" y="5711825"/>
            <a:ext cx="5767070" cy="0"/>
          </a:xfrm>
          <a:custGeom>
            <a:avLst/>
            <a:gdLst/>
            <a:ahLst/>
            <a:cxnLst/>
            <a:rect l="l" t="t" r="r" b="b"/>
            <a:pathLst>
              <a:path w="5767070">
                <a:moveTo>
                  <a:pt x="0" y="0"/>
                </a:moveTo>
                <a:lnTo>
                  <a:pt x="5767070" y="0"/>
                </a:lnTo>
              </a:path>
            </a:pathLst>
          </a:custGeom>
          <a:ln w="889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146935" y="5351779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600"/>
                </a:lnTo>
              </a:path>
            </a:pathLst>
          </a:custGeom>
          <a:ln w="889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142489" y="5347334"/>
            <a:ext cx="5767070" cy="0"/>
          </a:xfrm>
          <a:custGeom>
            <a:avLst/>
            <a:gdLst/>
            <a:ahLst/>
            <a:cxnLst/>
            <a:rect l="l" t="t" r="r" b="b"/>
            <a:pathLst>
              <a:path w="5767070">
                <a:moveTo>
                  <a:pt x="0" y="0"/>
                </a:moveTo>
                <a:lnTo>
                  <a:pt x="5767070" y="0"/>
                </a:lnTo>
              </a:path>
            </a:pathLst>
          </a:custGeom>
          <a:ln w="889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904480" y="5351779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600"/>
                </a:lnTo>
              </a:path>
            </a:pathLst>
          </a:custGeom>
          <a:ln w="10159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151379" y="5702934"/>
            <a:ext cx="5748020" cy="0"/>
          </a:xfrm>
          <a:custGeom>
            <a:avLst/>
            <a:gdLst/>
            <a:ahLst/>
            <a:cxnLst/>
            <a:rect l="l" t="t" r="r" b="b"/>
            <a:pathLst>
              <a:path w="5748020">
                <a:moveTo>
                  <a:pt x="0" y="0"/>
                </a:moveTo>
                <a:lnTo>
                  <a:pt x="5748020" y="0"/>
                </a:lnTo>
              </a:path>
            </a:pathLst>
          </a:custGeom>
          <a:ln w="889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155825" y="536067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8889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151379" y="5356225"/>
            <a:ext cx="5748020" cy="0"/>
          </a:xfrm>
          <a:custGeom>
            <a:avLst/>
            <a:gdLst/>
            <a:ahLst/>
            <a:cxnLst/>
            <a:rect l="l" t="t" r="r" b="b"/>
            <a:pathLst>
              <a:path w="5748020">
                <a:moveTo>
                  <a:pt x="0" y="0"/>
                </a:moveTo>
                <a:lnTo>
                  <a:pt x="5748020" y="0"/>
                </a:lnTo>
              </a:path>
            </a:pathLst>
          </a:custGeom>
          <a:ln w="889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894955" y="536067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889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160270" y="5693409"/>
            <a:ext cx="5730240" cy="0"/>
          </a:xfrm>
          <a:custGeom>
            <a:avLst/>
            <a:gdLst/>
            <a:ahLst/>
            <a:cxnLst/>
            <a:rect l="l" t="t" r="r" b="b"/>
            <a:pathLst>
              <a:path w="5730240">
                <a:moveTo>
                  <a:pt x="0" y="0"/>
                </a:moveTo>
                <a:lnTo>
                  <a:pt x="5730239" y="0"/>
                </a:lnTo>
              </a:path>
            </a:pathLst>
          </a:custGeom>
          <a:ln w="1015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165350" y="537082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1016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160270" y="5365750"/>
            <a:ext cx="5730240" cy="0"/>
          </a:xfrm>
          <a:custGeom>
            <a:avLst/>
            <a:gdLst/>
            <a:ahLst/>
            <a:cxnLst/>
            <a:rect l="l" t="t" r="r" b="b"/>
            <a:pathLst>
              <a:path w="5730240">
                <a:moveTo>
                  <a:pt x="0" y="0"/>
                </a:moveTo>
                <a:lnTo>
                  <a:pt x="5730239" y="0"/>
                </a:lnTo>
              </a:path>
            </a:pathLst>
          </a:custGeom>
          <a:ln w="1015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886065" y="537082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888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170429" y="5683884"/>
            <a:ext cx="5711190" cy="0"/>
          </a:xfrm>
          <a:custGeom>
            <a:avLst/>
            <a:gdLst/>
            <a:ahLst/>
            <a:cxnLst/>
            <a:rect l="l" t="t" r="r" b="b"/>
            <a:pathLst>
              <a:path w="5711190">
                <a:moveTo>
                  <a:pt x="0" y="0"/>
                </a:moveTo>
                <a:lnTo>
                  <a:pt x="5711190" y="0"/>
                </a:lnTo>
              </a:path>
            </a:pathLst>
          </a:custGeom>
          <a:ln w="889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174875" y="537972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19"/>
                </a:lnTo>
              </a:path>
            </a:pathLst>
          </a:custGeom>
          <a:ln w="8889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170429" y="5375275"/>
            <a:ext cx="5711190" cy="0"/>
          </a:xfrm>
          <a:custGeom>
            <a:avLst/>
            <a:gdLst/>
            <a:ahLst/>
            <a:cxnLst/>
            <a:rect l="l" t="t" r="r" b="b"/>
            <a:pathLst>
              <a:path w="5711190">
                <a:moveTo>
                  <a:pt x="0" y="0"/>
                </a:moveTo>
                <a:lnTo>
                  <a:pt x="5711190" y="0"/>
                </a:lnTo>
              </a:path>
            </a:pathLst>
          </a:custGeom>
          <a:ln w="889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7876540" y="537972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19"/>
                </a:lnTo>
              </a:path>
            </a:pathLst>
          </a:custGeom>
          <a:ln w="1016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179320" y="5674995"/>
            <a:ext cx="5692140" cy="0"/>
          </a:xfrm>
          <a:custGeom>
            <a:avLst/>
            <a:gdLst/>
            <a:ahLst/>
            <a:cxnLst/>
            <a:rect l="l" t="t" r="r" b="b"/>
            <a:pathLst>
              <a:path w="5692140">
                <a:moveTo>
                  <a:pt x="0" y="0"/>
                </a:moveTo>
                <a:lnTo>
                  <a:pt x="5692139" y="0"/>
                </a:lnTo>
              </a:path>
            </a:pathLst>
          </a:custGeom>
          <a:ln w="8889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183764" y="538860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889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179320" y="5384165"/>
            <a:ext cx="5692140" cy="0"/>
          </a:xfrm>
          <a:custGeom>
            <a:avLst/>
            <a:gdLst/>
            <a:ahLst/>
            <a:cxnLst/>
            <a:rect l="l" t="t" r="r" b="b"/>
            <a:pathLst>
              <a:path w="5692140">
                <a:moveTo>
                  <a:pt x="0" y="0"/>
                </a:moveTo>
                <a:lnTo>
                  <a:pt x="5692139" y="0"/>
                </a:lnTo>
              </a:path>
            </a:pathLst>
          </a:custGeom>
          <a:ln w="889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7867015" y="538860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8889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188210" y="5665470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016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193289" y="539877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1015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188210" y="5393690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015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7857490" y="539877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1016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198370" y="5655945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>
                <a:moveTo>
                  <a:pt x="0" y="0"/>
                </a:moveTo>
                <a:lnTo>
                  <a:pt x="5654039" y="0"/>
                </a:lnTo>
              </a:path>
            </a:pathLst>
          </a:custGeom>
          <a:ln w="8889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202814" y="540765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889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198370" y="5403215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>
                <a:moveTo>
                  <a:pt x="0" y="0"/>
                </a:moveTo>
                <a:lnTo>
                  <a:pt x="5654039" y="0"/>
                </a:lnTo>
              </a:path>
            </a:pathLst>
          </a:custGeom>
          <a:ln w="889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7847965" y="540765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8889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207260" y="5646420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59">
                <a:moveTo>
                  <a:pt x="0" y="0"/>
                </a:moveTo>
                <a:lnTo>
                  <a:pt x="5636260" y="0"/>
                </a:lnTo>
              </a:path>
            </a:pathLst>
          </a:custGeom>
          <a:ln w="1016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212339" y="5417820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519"/>
                </a:lnTo>
              </a:path>
            </a:pathLst>
          </a:custGeom>
          <a:ln w="10159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207260" y="5412740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59">
                <a:moveTo>
                  <a:pt x="0" y="0"/>
                </a:moveTo>
                <a:lnTo>
                  <a:pt x="5636260" y="0"/>
                </a:lnTo>
              </a:path>
            </a:pathLst>
          </a:custGeom>
          <a:ln w="10159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7839075" y="5417820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519"/>
                </a:lnTo>
              </a:path>
            </a:pathLst>
          </a:custGeom>
          <a:ln w="889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217420" y="5636895"/>
            <a:ext cx="5617210" cy="0"/>
          </a:xfrm>
          <a:custGeom>
            <a:avLst/>
            <a:gdLst/>
            <a:ahLst/>
            <a:cxnLst/>
            <a:rect l="l" t="t" r="r" b="b"/>
            <a:pathLst>
              <a:path w="5617209">
                <a:moveTo>
                  <a:pt x="0" y="0"/>
                </a:moveTo>
                <a:lnTo>
                  <a:pt x="5617209" y="0"/>
                </a:lnTo>
              </a:path>
            </a:pathLst>
          </a:custGeom>
          <a:ln w="8889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221864" y="542670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889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217420" y="5422265"/>
            <a:ext cx="5617210" cy="0"/>
          </a:xfrm>
          <a:custGeom>
            <a:avLst/>
            <a:gdLst/>
            <a:ahLst/>
            <a:cxnLst/>
            <a:rect l="l" t="t" r="r" b="b"/>
            <a:pathLst>
              <a:path w="5617209">
                <a:moveTo>
                  <a:pt x="0" y="0"/>
                </a:moveTo>
                <a:lnTo>
                  <a:pt x="5617209" y="0"/>
                </a:lnTo>
              </a:path>
            </a:pathLst>
          </a:custGeom>
          <a:ln w="889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7829550" y="542670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10159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226310" y="5628004"/>
            <a:ext cx="5598160" cy="0"/>
          </a:xfrm>
          <a:custGeom>
            <a:avLst/>
            <a:gdLst/>
            <a:ahLst/>
            <a:cxnLst/>
            <a:rect l="l" t="t" r="r" b="b"/>
            <a:pathLst>
              <a:path w="5598159">
                <a:moveTo>
                  <a:pt x="0" y="0"/>
                </a:moveTo>
                <a:lnTo>
                  <a:pt x="5598160" y="0"/>
                </a:lnTo>
              </a:path>
            </a:pathLst>
          </a:custGeom>
          <a:ln w="889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230754" y="5435600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59"/>
                </a:lnTo>
              </a:path>
            </a:pathLst>
          </a:custGeom>
          <a:ln w="8889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226310" y="5431154"/>
            <a:ext cx="5598160" cy="0"/>
          </a:xfrm>
          <a:custGeom>
            <a:avLst/>
            <a:gdLst/>
            <a:ahLst/>
            <a:cxnLst/>
            <a:rect l="l" t="t" r="r" b="b"/>
            <a:pathLst>
              <a:path w="5598159">
                <a:moveTo>
                  <a:pt x="0" y="0"/>
                </a:moveTo>
                <a:lnTo>
                  <a:pt x="5598160" y="0"/>
                </a:lnTo>
              </a:path>
            </a:pathLst>
          </a:custGeom>
          <a:ln w="889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7820025" y="5435600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59"/>
                </a:lnTo>
              </a:path>
            </a:pathLst>
          </a:custGeom>
          <a:ln w="889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235200" y="5618479"/>
            <a:ext cx="558038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80380" y="0"/>
                </a:lnTo>
              </a:path>
            </a:pathLst>
          </a:custGeom>
          <a:ln w="1015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240279" y="544575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1016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235200" y="5440679"/>
            <a:ext cx="558038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80380" y="0"/>
                </a:lnTo>
              </a:path>
            </a:pathLst>
          </a:custGeom>
          <a:ln w="1015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7811134" y="544575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888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245360" y="5608954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1330" y="0"/>
                </a:lnTo>
              </a:path>
            </a:pathLst>
          </a:custGeom>
          <a:ln w="889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249804" y="545465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8889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245360" y="5450204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1330" y="0"/>
                </a:lnTo>
              </a:path>
            </a:pathLst>
          </a:custGeom>
          <a:ln w="889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7801609" y="545465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1016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254250" y="5600065"/>
            <a:ext cx="5542280" cy="0"/>
          </a:xfrm>
          <a:custGeom>
            <a:avLst/>
            <a:gdLst/>
            <a:ahLst/>
            <a:cxnLst/>
            <a:rect l="l" t="t" r="r" b="b"/>
            <a:pathLst>
              <a:path w="5542280">
                <a:moveTo>
                  <a:pt x="0" y="0"/>
                </a:moveTo>
                <a:lnTo>
                  <a:pt x="5542280" y="0"/>
                </a:lnTo>
              </a:path>
            </a:pathLst>
          </a:custGeom>
          <a:ln w="8890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258695" y="5463540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888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254250" y="5459095"/>
            <a:ext cx="5542280" cy="0"/>
          </a:xfrm>
          <a:custGeom>
            <a:avLst/>
            <a:gdLst/>
            <a:ahLst/>
            <a:cxnLst/>
            <a:rect l="l" t="t" r="r" b="b"/>
            <a:pathLst>
              <a:path w="5542280">
                <a:moveTo>
                  <a:pt x="0" y="0"/>
                </a:moveTo>
                <a:lnTo>
                  <a:pt x="5542280" y="0"/>
                </a:lnTo>
              </a:path>
            </a:pathLst>
          </a:custGeom>
          <a:ln w="888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7792084" y="5463540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888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263139" y="5590540"/>
            <a:ext cx="5524500" cy="0"/>
          </a:xfrm>
          <a:custGeom>
            <a:avLst/>
            <a:gdLst/>
            <a:ahLst/>
            <a:cxnLst/>
            <a:rect l="l" t="t" r="r" b="b"/>
            <a:pathLst>
              <a:path w="5524500">
                <a:moveTo>
                  <a:pt x="0" y="0"/>
                </a:moveTo>
                <a:lnTo>
                  <a:pt x="5524500" y="0"/>
                </a:lnTo>
              </a:path>
            </a:pathLst>
          </a:custGeom>
          <a:ln w="10159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268220" y="547370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1016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263139" y="5468620"/>
            <a:ext cx="5524500" cy="0"/>
          </a:xfrm>
          <a:custGeom>
            <a:avLst/>
            <a:gdLst/>
            <a:ahLst/>
            <a:cxnLst/>
            <a:rect l="l" t="t" r="r" b="b"/>
            <a:pathLst>
              <a:path w="5524500">
                <a:moveTo>
                  <a:pt x="0" y="0"/>
                </a:moveTo>
                <a:lnTo>
                  <a:pt x="5524500" y="0"/>
                </a:lnTo>
              </a:path>
            </a:pathLst>
          </a:custGeom>
          <a:ln w="1016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7783194" y="547370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889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273300" y="5581015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8890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277745" y="548259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888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273300" y="5478145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888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7773669" y="548259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1015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282189" y="557149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10159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282189" y="5492750"/>
            <a:ext cx="10160" cy="73660"/>
          </a:xfrm>
          <a:custGeom>
            <a:avLst/>
            <a:gdLst/>
            <a:ahLst/>
            <a:cxnLst/>
            <a:rect l="l" t="t" r="r" b="b"/>
            <a:pathLst>
              <a:path w="10160" h="73660">
                <a:moveTo>
                  <a:pt x="0" y="73659"/>
                </a:moveTo>
                <a:lnTo>
                  <a:pt x="10160" y="73659"/>
                </a:lnTo>
                <a:lnTo>
                  <a:pt x="1016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282189" y="548767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10160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7759700" y="5492750"/>
            <a:ext cx="8890" cy="73660"/>
          </a:xfrm>
          <a:custGeom>
            <a:avLst/>
            <a:gdLst/>
            <a:ahLst/>
            <a:cxnLst/>
            <a:rect l="l" t="t" r="r" b="b"/>
            <a:pathLst>
              <a:path w="8890" h="73660">
                <a:moveTo>
                  <a:pt x="8890" y="0"/>
                </a:moveTo>
                <a:lnTo>
                  <a:pt x="0" y="0"/>
                </a:lnTo>
                <a:lnTo>
                  <a:pt x="0" y="73659"/>
                </a:lnTo>
                <a:lnTo>
                  <a:pt x="8890" y="73659"/>
                </a:lnTo>
                <a:lnTo>
                  <a:pt x="8890" y="0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292350" y="5561965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0" y="0"/>
                </a:lnTo>
              </a:path>
            </a:pathLst>
          </a:custGeom>
          <a:ln w="8890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292350" y="5501640"/>
            <a:ext cx="8890" cy="55880"/>
          </a:xfrm>
          <a:custGeom>
            <a:avLst/>
            <a:gdLst/>
            <a:ahLst/>
            <a:cxnLst/>
            <a:rect l="l" t="t" r="r" b="b"/>
            <a:pathLst>
              <a:path w="8889" h="55879">
                <a:moveTo>
                  <a:pt x="0" y="55880"/>
                </a:moveTo>
                <a:lnTo>
                  <a:pt x="8889" y="55880"/>
                </a:lnTo>
                <a:lnTo>
                  <a:pt x="8889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292350" y="5497195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0" y="0"/>
                </a:lnTo>
              </a:path>
            </a:pathLst>
          </a:custGeom>
          <a:ln w="8889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7749540" y="5501640"/>
            <a:ext cx="10160" cy="55880"/>
          </a:xfrm>
          <a:custGeom>
            <a:avLst/>
            <a:gdLst/>
            <a:ahLst/>
            <a:cxnLst/>
            <a:rect l="l" t="t" r="r" b="b"/>
            <a:pathLst>
              <a:path w="10159" h="55879">
                <a:moveTo>
                  <a:pt x="10159" y="0"/>
                </a:moveTo>
                <a:lnTo>
                  <a:pt x="0" y="0"/>
                </a:lnTo>
                <a:lnTo>
                  <a:pt x="0" y="55880"/>
                </a:lnTo>
                <a:lnTo>
                  <a:pt x="10159" y="55880"/>
                </a:lnTo>
                <a:lnTo>
                  <a:pt x="10159" y="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301239" y="5553075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8890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301239" y="5510529"/>
            <a:ext cx="8890" cy="38100"/>
          </a:xfrm>
          <a:custGeom>
            <a:avLst/>
            <a:gdLst/>
            <a:ahLst/>
            <a:cxnLst/>
            <a:rect l="l" t="t" r="r" b="b"/>
            <a:pathLst>
              <a:path w="8889" h="38100">
                <a:moveTo>
                  <a:pt x="0" y="38100"/>
                </a:moveTo>
                <a:lnTo>
                  <a:pt x="8890" y="38100"/>
                </a:lnTo>
                <a:lnTo>
                  <a:pt x="889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301239" y="5506084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8890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7740650" y="5510529"/>
            <a:ext cx="8890" cy="38100"/>
          </a:xfrm>
          <a:custGeom>
            <a:avLst/>
            <a:gdLst/>
            <a:ahLst/>
            <a:cxnLst/>
            <a:rect l="l" t="t" r="r" b="b"/>
            <a:pathLst>
              <a:path w="8890" h="38100">
                <a:moveTo>
                  <a:pt x="8890" y="0"/>
                </a:moveTo>
                <a:lnTo>
                  <a:pt x="0" y="0"/>
                </a:lnTo>
                <a:lnTo>
                  <a:pt x="0" y="38100"/>
                </a:lnTo>
                <a:lnTo>
                  <a:pt x="8890" y="38100"/>
                </a:lnTo>
                <a:lnTo>
                  <a:pt x="8890" y="0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310129" y="5543550"/>
            <a:ext cx="5430520" cy="0"/>
          </a:xfrm>
          <a:custGeom>
            <a:avLst/>
            <a:gdLst/>
            <a:ahLst/>
            <a:cxnLst/>
            <a:rect l="l" t="t" r="r" b="b"/>
            <a:pathLst>
              <a:path w="5430520">
                <a:moveTo>
                  <a:pt x="0" y="0"/>
                </a:moveTo>
                <a:lnTo>
                  <a:pt x="5430520" y="0"/>
                </a:lnTo>
              </a:path>
            </a:pathLst>
          </a:custGeom>
          <a:ln w="10159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310129" y="5515609"/>
            <a:ext cx="5430520" cy="0"/>
          </a:xfrm>
          <a:custGeom>
            <a:avLst/>
            <a:gdLst/>
            <a:ahLst/>
            <a:cxnLst/>
            <a:rect l="l" t="t" r="r" b="b"/>
            <a:pathLst>
              <a:path w="5430520">
                <a:moveTo>
                  <a:pt x="0" y="0"/>
                </a:moveTo>
                <a:lnTo>
                  <a:pt x="5430520" y="0"/>
                </a:lnTo>
              </a:path>
            </a:pathLst>
          </a:custGeom>
          <a:ln w="10159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551939" y="4752340"/>
            <a:ext cx="6946900" cy="1554480"/>
          </a:xfrm>
          <a:custGeom>
            <a:avLst/>
            <a:gdLst/>
            <a:ahLst/>
            <a:cxnLst/>
            <a:rect l="l" t="t" r="r" b="b"/>
            <a:pathLst>
              <a:path w="6946900" h="1554479">
                <a:moveTo>
                  <a:pt x="3473450" y="1554480"/>
                </a:moveTo>
                <a:lnTo>
                  <a:pt x="0" y="1554480"/>
                </a:lnTo>
                <a:lnTo>
                  <a:pt x="0" y="0"/>
                </a:lnTo>
                <a:lnTo>
                  <a:pt x="6946900" y="0"/>
                </a:lnTo>
                <a:lnTo>
                  <a:pt x="6946900" y="1554480"/>
                </a:lnTo>
                <a:lnTo>
                  <a:pt x="3473450" y="15544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3556000" y="5302250"/>
            <a:ext cx="3683000" cy="0"/>
          </a:xfrm>
          <a:custGeom>
            <a:avLst/>
            <a:gdLst/>
            <a:ahLst/>
            <a:cxnLst/>
            <a:rect l="l" t="t" r="r" b="b"/>
            <a:pathLst>
              <a:path w="3683000">
                <a:moveTo>
                  <a:pt x="0" y="0"/>
                </a:moveTo>
                <a:lnTo>
                  <a:pt x="36830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3539490" y="5285740"/>
            <a:ext cx="3683000" cy="0"/>
          </a:xfrm>
          <a:custGeom>
            <a:avLst/>
            <a:gdLst/>
            <a:ahLst/>
            <a:cxnLst/>
            <a:rect l="l" t="t" r="r" b="b"/>
            <a:pathLst>
              <a:path w="3683000">
                <a:moveTo>
                  <a:pt x="0" y="0"/>
                </a:moveTo>
                <a:lnTo>
                  <a:pt x="3683000" y="0"/>
                </a:lnTo>
              </a:path>
            </a:pathLst>
          </a:custGeom>
          <a:ln w="1905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 txBox="1"/>
          <p:nvPr/>
        </p:nvSpPr>
        <p:spPr>
          <a:xfrm>
            <a:off x="1725929" y="1841500"/>
            <a:ext cx="6598920" cy="42913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09675" marR="529590" indent="-842010">
              <a:lnSpc>
                <a:spcPts val="3120"/>
              </a:lnSpc>
              <a:spcBef>
                <a:spcPts val="405"/>
              </a:spcBef>
              <a:tabLst>
                <a:tab pos="1824355" algn="l"/>
              </a:tabLst>
            </a:pPr>
            <a:r>
              <a:rPr sz="2800" u="sng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spc="-70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spc="-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There </a:t>
            </a:r>
            <a:r>
              <a:rPr sz="2800" u="sng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are </a:t>
            </a:r>
            <a:r>
              <a:rPr sz="2800" u="sng" spc="-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two </a:t>
            </a:r>
            <a:r>
              <a:rPr sz="2800" u="sng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variances calculated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 for	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material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cost</a:t>
            </a:r>
            <a:r>
              <a:rPr sz="2800" spc="-1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variance.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Times New Roman"/>
              <a:cs typeface="Times New Roman"/>
            </a:endParaRPr>
          </a:p>
          <a:p>
            <a:pPr marL="455295" marR="449580" indent="2540" algn="ctr">
              <a:lnSpc>
                <a:spcPts val="3120"/>
              </a:lnSpc>
              <a:spcBef>
                <a:spcPts val="5"/>
              </a:spcBef>
              <a:tabLst>
                <a:tab pos="1268095" algn="l"/>
              </a:tabLst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The	material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quantity variance  (also called the usage variance)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is</a:t>
            </a:r>
            <a:r>
              <a:rPr sz="2800" spc="-7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055"/>
              </a:lnSpc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measure of the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amount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materials</a:t>
            </a:r>
            <a:r>
              <a:rPr sz="2800" spc="-2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used.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Times New Roman"/>
              <a:cs typeface="Times New Roman"/>
            </a:endParaRPr>
          </a:p>
          <a:p>
            <a:pPr marL="1101725">
              <a:lnSpc>
                <a:spcPts val="3240"/>
              </a:lnSpc>
              <a:spcBef>
                <a:spcPts val="5"/>
              </a:spcBef>
              <a:tabLst>
                <a:tab pos="1911985" algn="l"/>
              </a:tabLst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The	material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price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variance</a:t>
            </a:r>
            <a:endParaRPr sz="2800">
              <a:latin typeface="Arial"/>
              <a:cs typeface="Arial"/>
            </a:endParaRPr>
          </a:p>
          <a:p>
            <a:pPr marL="239395" marR="232410" indent="635" algn="ctr">
              <a:lnSpc>
                <a:spcPts val="3120"/>
              </a:lnSpc>
              <a:spcBef>
                <a:spcPts val="180"/>
              </a:spcBef>
            </a:pPr>
            <a:r>
              <a:rPr sz="2800" strike="sngStrike" spc="-5" dirty="0">
                <a:solidFill>
                  <a:srgbClr val="F9FC00"/>
                </a:solidFill>
                <a:latin typeface="Arial"/>
                <a:cs typeface="Arial"/>
              </a:rPr>
              <a:t>is </a:t>
            </a:r>
            <a:r>
              <a:rPr sz="2800" strike="sngStrike" dirty="0">
                <a:solidFill>
                  <a:srgbClr val="F9FC00"/>
                </a:solidFill>
                <a:latin typeface="Arial"/>
                <a:cs typeface="Arial"/>
              </a:rPr>
              <a:t>a </a:t>
            </a:r>
            <a:r>
              <a:rPr sz="2800" strike="sngStrike" spc="-5" dirty="0">
                <a:solidFill>
                  <a:srgbClr val="F9FC00"/>
                </a:solidFill>
                <a:latin typeface="Arial"/>
                <a:cs typeface="Arial"/>
              </a:rPr>
              <a:t>measure </a:t>
            </a:r>
            <a:r>
              <a:rPr sz="2800" strike="sngStrike" dirty="0">
                <a:solidFill>
                  <a:srgbClr val="F9FC00"/>
                </a:solidFill>
                <a:latin typeface="Arial"/>
                <a:cs typeface="Arial"/>
              </a:rPr>
              <a:t>of the cost to buy the </a:t>
            </a:r>
            <a:r>
              <a:rPr sz="2800" strike="noStrike" dirty="0">
                <a:solidFill>
                  <a:srgbClr val="F9FC00"/>
                </a:solidFill>
                <a:latin typeface="Arial"/>
                <a:cs typeface="Arial"/>
              </a:rPr>
              <a:t> various </a:t>
            </a:r>
            <a:r>
              <a:rPr sz="2800" strike="noStrike" spc="-5" dirty="0">
                <a:solidFill>
                  <a:srgbClr val="F9FC00"/>
                </a:solidFill>
                <a:latin typeface="Arial"/>
                <a:cs typeface="Arial"/>
              </a:rPr>
              <a:t>materials </a:t>
            </a:r>
            <a:r>
              <a:rPr sz="2800" strike="noStrike" dirty="0">
                <a:solidFill>
                  <a:srgbClr val="F9FC00"/>
                </a:solidFill>
                <a:latin typeface="Arial"/>
                <a:cs typeface="Arial"/>
              </a:rPr>
              <a:t>that </a:t>
            </a:r>
            <a:r>
              <a:rPr sz="2800" strike="noStrike" spc="-5" dirty="0">
                <a:solidFill>
                  <a:srgbClr val="F9FC00"/>
                </a:solidFill>
                <a:latin typeface="Arial"/>
                <a:cs typeface="Arial"/>
              </a:rPr>
              <a:t>were</a:t>
            </a:r>
            <a:r>
              <a:rPr sz="2800" strike="noStrike" spc="-2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trike="noStrike" dirty="0">
                <a:solidFill>
                  <a:srgbClr val="F9FC00"/>
                </a:solidFill>
                <a:latin typeface="Arial"/>
                <a:cs typeface="Arial"/>
              </a:rPr>
              <a:t>purchased.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04" name="object 90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40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36029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Material</a:t>
            </a:r>
            <a:r>
              <a:rPr spc="-75" dirty="0"/>
              <a:t> </a:t>
            </a:r>
            <a:r>
              <a:rPr dirty="0"/>
              <a:t>Variances</a:t>
            </a:r>
          </a:p>
        </p:txBody>
      </p:sp>
      <p:sp>
        <p:nvSpPr>
          <p:cNvPr id="3" name="object 3"/>
          <p:cNvSpPr/>
          <p:nvPr/>
        </p:nvSpPr>
        <p:spPr>
          <a:xfrm>
            <a:off x="2737257" y="1639570"/>
            <a:ext cx="1452472" cy="445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54500" y="1644650"/>
            <a:ext cx="0" cy="429259"/>
          </a:xfrm>
          <a:custGeom>
            <a:avLst/>
            <a:gdLst/>
            <a:ahLst/>
            <a:cxnLst/>
            <a:rect l="l" t="t" r="r" b="b"/>
            <a:pathLst>
              <a:path h="429260">
                <a:moveTo>
                  <a:pt x="0" y="0"/>
                </a:moveTo>
                <a:lnTo>
                  <a:pt x="0" y="429260"/>
                </a:lnTo>
              </a:path>
            </a:pathLst>
          </a:custGeom>
          <a:ln w="711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8940" y="1644650"/>
            <a:ext cx="71120" cy="429259"/>
          </a:xfrm>
          <a:custGeom>
            <a:avLst/>
            <a:gdLst/>
            <a:ahLst/>
            <a:cxnLst/>
            <a:rect l="l" t="t" r="r" b="b"/>
            <a:pathLst>
              <a:path w="71120" h="429260">
                <a:moveTo>
                  <a:pt x="0" y="0"/>
                </a:moveTo>
                <a:lnTo>
                  <a:pt x="71120" y="0"/>
                </a:lnTo>
                <a:lnTo>
                  <a:pt x="71120" y="429260"/>
                </a:lnTo>
                <a:lnTo>
                  <a:pt x="0" y="42926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48809" y="1750467"/>
            <a:ext cx="392022" cy="446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5690" y="1762760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711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50129" y="1644650"/>
            <a:ext cx="71120" cy="81280"/>
          </a:xfrm>
          <a:custGeom>
            <a:avLst/>
            <a:gdLst/>
            <a:ahLst/>
            <a:cxnLst/>
            <a:rect l="l" t="t" r="r" b="b"/>
            <a:pathLst>
              <a:path w="71120" h="81280">
                <a:moveTo>
                  <a:pt x="71120" y="0"/>
                </a:moveTo>
                <a:lnTo>
                  <a:pt x="0" y="0"/>
                </a:lnTo>
                <a:lnTo>
                  <a:pt x="0" y="81279"/>
                </a:lnTo>
                <a:lnTo>
                  <a:pt x="71120" y="81279"/>
                </a:lnTo>
                <a:lnTo>
                  <a:pt x="711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50129" y="1757679"/>
            <a:ext cx="71120" cy="10160"/>
          </a:xfrm>
          <a:custGeom>
            <a:avLst/>
            <a:gdLst/>
            <a:ahLst/>
            <a:cxnLst/>
            <a:rect l="l" t="t" r="r" b="b"/>
            <a:pathLst>
              <a:path w="71120" h="10160">
                <a:moveTo>
                  <a:pt x="0" y="0"/>
                </a:moveTo>
                <a:lnTo>
                  <a:pt x="71120" y="0"/>
                </a:lnTo>
                <a:lnTo>
                  <a:pt x="7112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21250" y="1757679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0" y="5080"/>
                </a:moveTo>
                <a:lnTo>
                  <a:pt x="0" y="0"/>
                </a:lnTo>
                <a:lnTo>
                  <a:pt x="3810" y="0"/>
                </a:lnTo>
                <a:lnTo>
                  <a:pt x="3810" y="508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20615" y="1762760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21250" y="207391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0"/>
                </a:moveTo>
                <a:lnTo>
                  <a:pt x="3810" y="0"/>
                </a:lnTo>
                <a:lnTo>
                  <a:pt x="3810" y="3810"/>
                </a:lnTo>
                <a:lnTo>
                  <a:pt x="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50129" y="2068829"/>
            <a:ext cx="71120" cy="8890"/>
          </a:xfrm>
          <a:custGeom>
            <a:avLst/>
            <a:gdLst/>
            <a:ahLst/>
            <a:cxnLst/>
            <a:rect l="l" t="t" r="r" b="b"/>
            <a:pathLst>
              <a:path w="71120" h="8889">
                <a:moveTo>
                  <a:pt x="71120" y="8890"/>
                </a:moveTo>
                <a:lnTo>
                  <a:pt x="0" y="8890"/>
                </a:lnTo>
                <a:lnTo>
                  <a:pt x="0" y="0"/>
                </a:lnTo>
                <a:lnTo>
                  <a:pt x="71120" y="0"/>
                </a:lnTo>
                <a:lnTo>
                  <a:pt x="7112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6320" y="207391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809" y="0"/>
                </a:moveTo>
                <a:lnTo>
                  <a:pt x="3809" y="3810"/>
                </a:lnTo>
                <a:lnTo>
                  <a:pt x="0" y="3810"/>
                </a:lnTo>
                <a:lnTo>
                  <a:pt x="0" y="0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50765" y="1762760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6320" y="1757679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3809" y="5080"/>
                </a:moveTo>
                <a:lnTo>
                  <a:pt x="0" y="5080"/>
                </a:lnTo>
                <a:lnTo>
                  <a:pt x="0" y="0"/>
                </a:lnTo>
                <a:lnTo>
                  <a:pt x="3809" y="0"/>
                </a:lnTo>
                <a:lnTo>
                  <a:pt x="3809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50129" y="1639570"/>
            <a:ext cx="71120" cy="10160"/>
          </a:xfrm>
          <a:custGeom>
            <a:avLst/>
            <a:gdLst/>
            <a:ahLst/>
            <a:cxnLst/>
            <a:rect l="l" t="t" r="r" b="b"/>
            <a:pathLst>
              <a:path w="71120" h="10160">
                <a:moveTo>
                  <a:pt x="0" y="0"/>
                </a:moveTo>
                <a:lnTo>
                  <a:pt x="71120" y="0"/>
                </a:lnTo>
                <a:lnTo>
                  <a:pt x="71120" y="10159"/>
                </a:lnTo>
                <a:lnTo>
                  <a:pt x="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21250" y="1639570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0" y="5079"/>
                </a:moveTo>
                <a:lnTo>
                  <a:pt x="0" y="0"/>
                </a:lnTo>
                <a:lnTo>
                  <a:pt x="3810" y="0"/>
                </a:lnTo>
                <a:lnTo>
                  <a:pt x="3810" y="5079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16170" y="1644650"/>
            <a:ext cx="8890" cy="81280"/>
          </a:xfrm>
          <a:custGeom>
            <a:avLst/>
            <a:gdLst/>
            <a:ahLst/>
            <a:cxnLst/>
            <a:rect l="l" t="t" r="r" b="b"/>
            <a:pathLst>
              <a:path w="8889" h="81280">
                <a:moveTo>
                  <a:pt x="8889" y="0"/>
                </a:moveTo>
                <a:lnTo>
                  <a:pt x="8889" y="81279"/>
                </a:lnTo>
                <a:lnTo>
                  <a:pt x="0" y="81279"/>
                </a:lnTo>
                <a:lnTo>
                  <a:pt x="0" y="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21250" y="1725929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0"/>
                </a:moveTo>
                <a:lnTo>
                  <a:pt x="3810" y="0"/>
                </a:lnTo>
                <a:lnTo>
                  <a:pt x="3810" y="3810"/>
                </a:lnTo>
                <a:lnTo>
                  <a:pt x="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50129" y="1720850"/>
            <a:ext cx="71120" cy="8890"/>
          </a:xfrm>
          <a:custGeom>
            <a:avLst/>
            <a:gdLst/>
            <a:ahLst/>
            <a:cxnLst/>
            <a:rect l="l" t="t" r="r" b="b"/>
            <a:pathLst>
              <a:path w="71120" h="8889">
                <a:moveTo>
                  <a:pt x="71120" y="8889"/>
                </a:moveTo>
                <a:lnTo>
                  <a:pt x="0" y="8889"/>
                </a:lnTo>
                <a:lnTo>
                  <a:pt x="0" y="0"/>
                </a:lnTo>
                <a:lnTo>
                  <a:pt x="71120" y="0"/>
                </a:lnTo>
                <a:lnTo>
                  <a:pt x="7112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46320" y="1725929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809" y="0"/>
                </a:moveTo>
                <a:lnTo>
                  <a:pt x="3809" y="3810"/>
                </a:lnTo>
                <a:lnTo>
                  <a:pt x="0" y="3810"/>
                </a:lnTo>
                <a:lnTo>
                  <a:pt x="0" y="0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46320" y="1644650"/>
            <a:ext cx="8890" cy="81280"/>
          </a:xfrm>
          <a:custGeom>
            <a:avLst/>
            <a:gdLst/>
            <a:ahLst/>
            <a:cxnLst/>
            <a:rect l="l" t="t" r="r" b="b"/>
            <a:pathLst>
              <a:path w="8889" h="81280">
                <a:moveTo>
                  <a:pt x="0" y="81279"/>
                </a:moveTo>
                <a:lnTo>
                  <a:pt x="0" y="0"/>
                </a:lnTo>
                <a:lnTo>
                  <a:pt x="8889" y="0"/>
                </a:lnTo>
                <a:lnTo>
                  <a:pt x="8889" y="81279"/>
                </a:lnTo>
                <a:lnTo>
                  <a:pt x="0" y="81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6320" y="1639570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3809" y="5079"/>
                </a:moveTo>
                <a:lnTo>
                  <a:pt x="0" y="5079"/>
                </a:lnTo>
                <a:lnTo>
                  <a:pt x="0" y="0"/>
                </a:lnTo>
                <a:lnTo>
                  <a:pt x="3809" y="0"/>
                </a:lnTo>
                <a:lnTo>
                  <a:pt x="3809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53407" y="1750467"/>
            <a:ext cx="459332" cy="335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2527" y="1750467"/>
            <a:ext cx="630374" cy="334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67120" y="1639570"/>
            <a:ext cx="1040129" cy="446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73290" y="1954529"/>
            <a:ext cx="0" cy="119380"/>
          </a:xfrm>
          <a:custGeom>
            <a:avLst/>
            <a:gdLst/>
            <a:ahLst/>
            <a:cxnLst/>
            <a:rect l="l" t="t" r="r" b="b"/>
            <a:pathLst>
              <a:path h="119380">
                <a:moveTo>
                  <a:pt x="0" y="0"/>
                </a:moveTo>
                <a:lnTo>
                  <a:pt x="0" y="11938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73290" y="1762760"/>
            <a:ext cx="0" cy="119380"/>
          </a:xfrm>
          <a:custGeom>
            <a:avLst/>
            <a:gdLst/>
            <a:ahLst/>
            <a:cxnLst/>
            <a:rect l="l" t="t" r="r" b="b"/>
            <a:pathLst>
              <a:path h="119380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35190" y="1949450"/>
            <a:ext cx="76200" cy="8890"/>
          </a:xfrm>
          <a:custGeom>
            <a:avLst/>
            <a:gdLst/>
            <a:ahLst/>
            <a:cxnLst/>
            <a:rect l="l" t="t" r="r" b="b"/>
            <a:pathLst>
              <a:path w="76200" h="8889">
                <a:moveTo>
                  <a:pt x="0" y="0"/>
                </a:moveTo>
                <a:lnTo>
                  <a:pt x="76200" y="0"/>
                </a:lnTo>
                <a:lnTo>
                  <a:pt x="7620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11390" y="1949450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0" y="5079"/>
                </a:moveTo>
                <a:lnTo>
                  <a:pt x="0" y="0"/>
                </a:lnTo>
                <a:lnTo>
                  <a:pt x="3809" y="0"/>
                </a:lnTo>
                <a:lnTo>
                  <a:pt x="3809" y="5079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10755" y="1954529"/>
            <a:ext cx="0" cy="119380"/>
          </a:xfrm>
          <a:custGeom>
            <a:avLst/>
            <a:gdLst/>
            <a:ahLst/>
            <a:cxnLst/>
            <a:rect l="l" t="t" r="r" b="b"/>
            <a:pathLst>
              <a:path h="119380">
                <a:moveTo>
                  <a:pt x="0" y="0"/>
                </a:moveTo>
                <a:lnTo>
                  <a:pt x="0" y="11938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11390" y="207391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809" y="0"/>
                </a:lnTo>
                <a:lnTo>
                  <a:pt x="3809" y="3810"/>
                </a:lnTo>
                <a:lnTo>
                  <a:pt x="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35190" y="2068829"/>
            <a:ext cx="76200" cy="8890"/>
          </a:xfrm>
          <a:custGeom>
            <a:avLst/>
            <a:gdLst/>
            <a:ahLst/>
            <a:cxnLst/>
            <a:rect l="l" t="t" r="r" b="b"/>
            <a:pathLst>
              <a:path w="76200" h="8889">
                <a:moveTo>
                  <a:pt x="76200" y="8890"/>
                </a:moveTo>
                <a:lnTo>
                  <a:pt x="0" y="8890"/>
                </a:lnTo>
                <a:lnTo>
                  <a:pt x="0" y="0"/>
                </a:lnTo>
                <a:lnTo>
                  <a:pt x="76200" y="0"/>
                </a:lnTo>
                <a:lnTo>
                  <a:pt x="7620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31380" y="207391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810" y="0"/>
                </a:moveTo>
                <a:lnTo>
                  <a:pt x="3810" y="3810"/>
                </a:lnTo>
                <a:lnTo>
                  <a:pt x="0" y="3810"/>
                </a:lnTo>
                <a:lnTo>
                  <a:pt x="0" y="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35825" y="1954529"/>
            <a:ext cx="0" cy="119380"/>
          </a:xfrm>
          <a:custGeom>
            <a:avLst/>
            <a:gdLst/>
            <a:ahLst/>
            <a:cxnLst/>
            <a:rect l="l" t="t" r="r" b="b"/>
            <a:pathLst>
              <a:path h="119380">
                <a:moveTo>
                  <a:pt x="0" y="0"/>
                </a:moveTo>
                <a:lnTo>
                  <a:pt x="0" y="11938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31380" y="1949450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3810" y="5079"/>
                </a:moveTo>
                <a:lnTo>
                  <a:pt x="0" y="5079"/>
                </a:lnTo>
                <a:lnTo>
                  <a:pt x="0" y="0"/>
                </a:lnTo>
                <a:lnTo>
                  <a:pt x="3810" y="0"/>
                </a:lnTo>
                <a:lnTo>
                  <a:pt x="381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5190" y="1757679"/>
            <a:ext cx="76200" cy="10160"/>
          </a:xfrm>
          <a:custGeom>
            <a:avLst/>
            <a:gdLst/>
            <a:ahLst/>
            <a:cxnLst/>
            <a:rect l="l" t="t" r="r" b="b"/>
            <a:pathLst>
              <a:path w="76200" h="10160">
                <a:moveTo>
                  <a:pt x="0" y="0"/>
                </a:moveTo>
                <a:lnTo>
                  <a:pt x="76200" y="0"/>
                </a:lnTo>
                <a:lnTo>
                  <a:pt x="7620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11390" y="1757679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0" y="5080"/>
                </a:moveTo>
                <a:lnTo>
                  <a:pt x="0" y="0"/>
                </a:lnTo>
                <a:lnTo>
                  <a:pt x="3809" y="0"/>
                </a:lnTo>
                <a:lnTo>
                  <a:pt x="3809" y="508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10755" y="1762760"/>
            <a:ext cx="0" cy="119380"/>
          </a:xfrm>
          <a:custGeom>
            <a:avLst/>
            <a:gdLst/>
            <a:ahLst/>
            <a:cxnLst/>
            <a:rect l="l" t="t" r="r" b="b"/>
            <a:pathLst>
              <a:path h="119380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11390" y="1882139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0" y="0"/>
                </a:moveTo>
                <a:lnTo>
                  <a:pt x="3809" y="0"/>
                </a:lnTo>
                <a:lnTo>
                  <a:pt x="3809" y="5080"/>
                </a:lnTo>
                <a:lnTo>
                  <a:pt x="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5190" y="1877060"/>
            <a:ext cx="76200" cy="10160"/>
          </a:xfrm>
          <a:custGeom>
            <a:avLst/>
            <a:gdLst/>
            <a:ahLst/>
            <a:cxnLst/>
            <a:rect l="l" t="t" r="r" b="b"/>
            <a:pathLst>
              <a:path w="76200" h="10160">
                <a:moveTo>
                  <a:pt x="76200" y="10160"/>
                </a:moveTo>
                <a:lnTo>
                  <a:pt x="0" y="10160"/>
                </a:lnTo>
                <a:lnTo>
                  <a:pt x="0" y="0"/>
                </a:lnTo>
                <a:lnTo>
                  <a:pt x="76200" y="0"/>
                </a:lnTo>
                <a:lnTo>
                  <a:pt x="7620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31380" y="1882139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3810" y="0"/>
                </a:moveTo>
                <a:lnTo>
                  <a:pt x="3810" y="5080"/>
                </a:lnTo>
                <a:lnTo>
                  <a:pt x="0" y="5080"/>
                </a:lnTo>
                <a:lnTo>
                  <a:pt x="0" y="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35825" y="1762760"/>
            <a:ext cx="0" cy="119380"/>
          </a:xfrm>
          <a:custGeom>
            <a:avLst/>
            <a:gdLst/>
            <a:ahLst/>
            <a:cxnLst/>
            <a:rect l="l" t="t" r="r" b="b"/>
            <a:pathLst>
              <a:path h="119380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31380" y="1757679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3810" y="5080"/>
                </a:moveTo>
                <a:lnTo>
                  <a:pt x="0" y="5080"/>
                </a:lnTo>
                <a:lnTo>
                  <a:pt x="0" y="0"/>
                </a:lnTo>
                <a:lnTo>
                  <a:pt x="3810" y="0"/>
                </a:lnTo>
                <a:lnTo>
                  <a:pt x="381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37257" y="4108450"/>
            <a:ext cx="1282292" cy="5114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76065" y="411352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760"/>
                </a:lnTo>
              </a:path>
            </a:pathLst>
          </a:custGeom>
          <a:ln w="622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44950" y="4113529"/>
            <a:ext cx="62230" cy="492759"/>
          </a:xfrm>
          <a:custGeom>
            <a:avLst/>
            <a:gdLst/>
            <a:ahLst/>
            <a:cxnLst/>
            <a:rect l="l" t="t" r="r" b="b"/>
            <a:pathLst>
              <a:path w="62229" h="492760">
                <a:moveTo>
                  <a:pt x="0" y="0"/>
                </a:moveTo>
                <a:lnTo>
                  <a:pt x="62229" y="0"/>
                </a:lnTo>
                <a:lnTo>
                  <a:pt x="62229" y="492760"/>
                </a:lnTo>
                <a:lnTo>
                  <a:pt x="0" y="49276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39259" y="4108857"/>
            <a:ext cx="964792" cy="6384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59704" y="4248150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139"/>
                </a:lnTo>
              </a:path>
            </a:pathLst>
          </a:custGeom>
          <a:ln w="6223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59704" y="411352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6223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28590" y="4244340"/>
            <a:ext cx="62230" cy="8890"/>
          </a:xfrm>
          <a:custGeom>
            <a:avLst/>
            <a:gdLst/>
            <a:ahLst/>
            <a:cxnLst/>
            <a:rect l="l" t="t" r="r" b="b"/>
            <a:pathLst>
              <a:path w="62229" h="8889">
                <a:moveTo>
                  <a:pt x="0" y="0"/>
                </a:moveTo>
                <a:lnTo>
                  <a:pt x="62230" y="0"/>
                </a:lnTo>
                <a:lnTo>
                  <a:pt x="62230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90820" y="424434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3810"/>
                </a:moveTo>
                <a:lnTo>
                  <a:pt x="0" y="0"/>
                </a:lnTo>
                <a:lnTo>
                  <a:pt x="5079" y="0"/>
                </a:lnTo>
                <a:lnTo>
                  <a:pt x="5079" y="381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90820" y="4248150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13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90820" y="460629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0"/>
                </a:moveTo>
                <a:lnTo>
                  <a:pt x="5079" y="0"/>
                </a:lnTo>
                <a:lnTo>
                  <a:pt x="5079" y="5080"/>
                </a:lnTo>
                <a:lnTo>
                  <a:pt x="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28590" y="4602479"/>
            <a:ext cx="62230" cy="8890"/>
          </a:xfrm>
          <a:custGeom>
            <a:avLst/>
            <a:gdLst/>
            <a:ahLst/>
            <a:cxnLst/>
            <a:rect l="l" t="t" r="r" b="b"/>
            <a:pathLst>
              <a:path w="62229" h="8889">
                <a:moveTo>
                  <a:pt x="62230" y="8890"/>
                </a:moveTo>
                <a:lnTo>
                  <a:pt x="0" y="8890"/>
                </a:lnTo>
                <a:lnTo>
                  <a:pt x="0" y="0"/>
                </a:lnTo>
                <a:lnTo>
                  <a:pt x="62230" y="0"/>
                </a:lnTo>
                <a:lnTo>
                  <a:pt x="62230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23509" y="460629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5079" y="0"/>
                </a:moveTo>
                <a:lnTo>
                  <a:pt x="5079" y="5080"/>
                </a:lnTo>
                <a:lnTo>
                  <a:pt x="0" y="5080"/>
                </a:lnTo>
                <a:lnTo>
                  <a:pt x="0" y="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28590" y="4248150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13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23509" y="424434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5079" y="3810"/>
                </a:moveTo>
                <a:lnTo>
                  <a:pt x="0" y="3810"/>
                </a:lnTo>
                <a:lnTo>
                  <a:pt x="0" y="0"/>
                </a:lnTo>
                <a:lnTo>
                  <a:pt x="5079" y="0"/>
                </a:lnTo>
                <a:lnTo>
                  <a:pt x="5079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28590" y="4108450"/>
            <a:ext cx="62230" cy="8890"/>
          </a:xfrm>
          <a:custGeom>
            <a:avLst/>
            <a:gdLst/>
            <a:ahLst/>
            <a:cxnLst/>
            <a:rect l="l" t="t" r="r" b="b"/>
            <a:pathLst>
              <a:path w="62229" h="8889">
                <a:moveTo>
                  <a:pt x="0" y="0"/>
                </a:moveTo>
                <a:lnTo>
                  <a:pt x="62230" y="0"/>
                </a:lnTo>
                <a:lnTo>
                  <a:pt x="6223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90820" y="410845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5080"/>
                </a:moveTo>
                <a:lnTo>
                  <a:pt x="0" y="0"/>
                </a:lnTo>
                <a:lnTo>
                  <a:pt x="5079" y="0"/>
                </a:lnTo>
                <a:lnTo>
                  <a:pt x="5079" y="508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90820" y="411352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90820" y="420624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0"/>
                </a:moveTo>
                <a:lnTo>
                  <a:pt x="5079" y="0"/>
                </a:lnTo>
                <a:lnTo>
                  <a:pt x="5079" y="5080"/>
                </a:lnTo>
                <a:lnTo>
                  <a:pt x="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28590" y="420115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62230" y="10159"/>
                </a:moveTo>
                <a:lnTo>
                  <a:pt x="0" y="10159"/>
                </a:lnTo>
                <a:lnTo>
                  <a:pt x="0" y="0"/>
                </a:lnTo>
                <a:lnTo>
                  <a:pt x="62230" y="0"/>
                </a:lnTo>
                <a:lnTo>
                  <a:pt x="6223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23509" y="420624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5079" y="0"/>
                </a:moveTo>
                <a:lnTo>
                  <a:pt x="5079" y="5080"/>
                </a:lnTo>
                <a:lnTo>
                  <a:pt x="0" y="5080"/>
                </a:lnTo>
                <a:lnTo>
                  <a:pt x="0" y="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28590" y="411352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23509" y="410845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5079" y="5080"/>
                </a:moveTo>
                <a:lnTo>
                  <a:pt x="0" y="5080"/>
                </a:lnTo>
                <a:lnTo>
                  <a:pt x="0" y="0"/>
                </a:lnTo>
                <a:lnTo>
                  <a:pt x="5079" y="0"/>
                </a:lnTo>
                <a:lnTo>
                  <a:pt x="5079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20029" y="4113529"/>
            <a:ext cx="121920" cy="501650"/>
          </a:xfrm>
          <a:custGeom>
            <a:avLst/>
            <a:gdLst/>
            <a:ahLst/>
            <a:cxnLst/>
            <a:rect l="l" t="t" r="r" b="b"/>
            <a:pathLst>
              <a:path w="121920" h="501650">
                <a:moveTo>
                  <a:pt x="85090" y="234950"/>
                </a:moveTo>
                <a:lnTo>
                  <a:pt x="22860" y="234950"/>
                </a:lnTo>
                <a:lnTo>
                  <a:pt x="22860" y="389890"/>
                </a:lnTo>
                <a:lnTo>
                  <a:pt x="24130" y="401320"/>
                </a:lnTo>
                <a:lnTo>
                  <a:pt x="24130" y="412750"/>
                </a:lnTo>
                <a:lnTo>
                  <a:pt x="25400" y="424180"/>
                </a:lnTo>
                <a:lnTo>
                  <a:pt x="25400" y="433070"/>
                </a:lnTo>
                <a:lnTo>
                  <a:pt x="26670" y="440690"/>
                </a:lnTo>
                <a:lnTo>
                  <a:pt x="27940" y="447040"/>
                </a:lnTo>
                <a:lnTo>
                  <a:pt x="29210" y="454660"/>
                </a:lnTo>
                <a:lnTo>
                  <a:pt x="30480" y="459740"/>
                </a:lnTo>
                <a:lnTo>
                  <a:pt x="33020" y="466090"/>
                </a:lnTo>
                <a:lnTo>
                  <a:pt x="35560" y="471170"/>
                </a:lnTo>
                <a:lnTo>
                  <a:pt x="36830" y="476250"/>
                </a:lnTo>
                <a:lnTo>
                  <a:pt x="39370" y="481330"/>
                </a:lnTo>
                <a:lnTo>
                  <a:pt x="41910" y="485140"/>
                </a:lnTo>
                <a:lnTo>
                  <a:pt x="45720" y="488950"/>
                </a:lnTo>
                <a:lnTo>
                  <a:pt x="46990" y="491490"/>
                </a:lnTo>
                <a:lnTo>
                  <a:pt x="50800" y="492760"/>
                </a:lnTo>
                <a:lnTo>
                  <a:pt x="58420" y="497840"/>
                </a:lnTo>
                <a:lnTo>
                  <a:pt x="63500" y="499110"/>
                </a:lnTo>
                <a:lnTo>
                  <a:pt x="67310" y="500380"/>
                </a:lnTo>
                <a:lnTo>
                  <a:pt x="73660" y="501650"/>
                </a:lnTo>
                <a:lnTo>
                  <a:pt x="78740" y="501650"/>
                </a:lnTo>
                <a:lnTo>
                  <a:pt x="88900" y="500380"/>
                </a:lnTo>
                <a:lnTo>
                  <a:pt x="100330" y="497840"/>
                </a:lnTo>
                <a:lnTo>
                  <a:pt x="110490" y="495300"/>
                </a:lnTo>
                <a:lnTo>
                  <a:pt x="121920" y="490220"/>
                </a:lnTo>
                <a:lnTo>
                  <a:pt x="117314" y="403860"/>
                </a:lnTo>
                <a:lnTo>
                  <a:pt x="96520" y="403860"/>
                </a:lnTo>
                <a:lnTo>
                  <a:pt x="95250" y="402590"/>
                </a:lnTo>
                <a:lnTo>
                  <a:pt x="92710" y="402590"/>
                </a:lnTo>
                <a:lnTo>
                  <a:pt x="91440" y="401320"/>
                </a:lnTo>
                <a:lnTo>
                  <a:pt x="91440" y="400050"/>
                </a:lnTo>
                <a:lnTo>
                  <a:pt x="90170" y="400050"/>
                </a:lnTo>
                <a:lnTo>
                  <a:pt x="90170" y="398780"/>
                </a:lnTo>
                <a:lnTo>
                  <a:pt x="88900" y="397510"/>
                </a:lnTo>
                <a:lnTo>
                  <a:pt x="88900" y="396240"/>
                </a:lnTo>
                <a:lnTo>
                  <a:pt x="87630" y="394970"/>
                </a:lnTo>
                <a:lnTo>
                  <a:pt x="87630" y="389890"/>
                </a:lnTo>
                <a:lnTo>
                  <a:pt x="86360" y="389890"/>
                </a:lnTo>
                <a:lnTo>
                  <a:pt x="86360" y="378460"/>
                </a:lnTo>
                <a:lnTo>
                  <a:pt x="85090" y="373380"/>
                </a:lnTo>
                <a:lnTo>
                  <a:pt x="85090" y="234950"/>
                </a:lnTo>
                <a:close/>
              </a:path>
              <a:path w="121920" h="501650">
                <a:moveTo>
                  <a:pt x="116840" y="394970"/>
                </a:moveTo>
                <a:lnTo>
                  <a:pt x="114300" y="397510"/>
                </a:lnTo>
                <a:lnTo>
                  <a:pt x="109220" y="400050"/>
                </a:lnTo>
                <a:lnTo>
                  <a:pt x="106680" y="402590"/>
                </a:lnTo>
                <a:lnTo>
                  <a:pt x="102870" y="402590"/>
                </a:lnTo>
                <a:lnTo>
                  <a:pt x="100330" y="403860"/>
                </a:lnTo>
                <a:lnTo>
                  <a:pt x="117314" y="403860"/>
                </a:lnTo>
                <a:lnTo>
                  <a:pt x="116840" y="394970"/>
                </a:lnTo>
                <a:close/>
              </a:path>
              <a:path w="121920" h="501650">
                <a:moveTo>
                  <a:pt x="119380" y="134620"/>
                </a:moveTo>
                <a:lnTo>
                  <a:pt x="0" y="134620"/>
                </a:lnTo>
                <a:lnTo>
                  <a:pt x="0" y="234950"/>
                </a:lnTo>
                <a:lnTo>
                  <a:pt x="119380" y="234950"/>
                </a:lnTo>
                <a:lnTo>
                  <a:pt x="119380" y="134620"/>
                </a:lnTo>
                <a:close/>
              </a:path>
              <a:path w="121920" h="501650">
                <a:moveTo>
                  <a:pt x="85090" y="0"/>
                </a:moveTo>
                <a:lnTo>
                  <a:pt x="22860" y="69850"/>
                </a:lnTo>
                <a:lnTo>
                  <a:pt x="22860" y="134620"/>
                </a:lnTo>
                <a:lnTo>
                  <a:pt x="85090" y="134620"/>
                </a:lnTo>
                <a:lnTo>
                  <a:pt x="850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20029" y="4113529"/>
            <a:ext cx="121920" cy="501650"/>
          </a:xfrm>
          <a:custGeom>
            <a:avLst/>
            <a:gdLst/>
            <a:ahLst/>
            <a:cxnLst/>
            <a:rect l="l" t="t" r="r" b="b"/>
            <a:pathLst>
              <a:path w="121920" h="501650">
                <a:moveTo>
                  <a:pt x="85090" y="0"/>
                </a:moveTo>
                <a:lnTo>
                  <a:pt x="85090" y="134620"/>
                </a:lnTo>
                <a:lnTo>
                  <a:pt x="119380" y="134620"/>
                </a:lnTo>
                <a:lnTo>
                  <a:pt x="119380" y="234950"/>
                </a:lnTo>
                <a:lnTo>
                  <a:pt x="85090" y="234950"/>
                </a:lnTo>
                <a:lnTo>
                  <a:pt x="85090" y="361950"/>
                </a:lnTo>
                <a:lnTo>
                  <a:pt x="85090" y="373380"/>
                </a:lnTo>
                <a:lnTo>
                  <a:pt x="86360" y="378460"/>
                </a:lnTo>
                <a:lnTo>
                  <a:pt x="86360" y="382270"/>
                </a:lnTo>
                <a:lnTo>
                  <a:pt x="86360" y="384810"/>
                </a:lnTo>
                <a:lnTo>
                  <a:pt x="86360" y="387350"/>
                </a:lnTo>
                <a:lnTo>
                  <a:pt x="86360" y="389890"/>
                </a:lnTo>
                <a:lnTo>
                  <a:pt x="87630" y="389890"/>
                </a:lnTo>
                <a:lnTo>
                  <a:pt x="87630" y="392430"/>
                </a:lnTo>
                <a:lnTo>
                  <a:pt x="87630" y="394970"/>
                </a:lnTo>
                <a:lnTo>
                  <a:pt x="88900" y="396240"/>
                </a:lnTo>
                <a:lnTo>
                  <a:pt x="88900" y="397510"/>
                </a:lnTo>
                <a:lnTo>
                  <a:pt x="90170" y="398780"/>
                </a:lnTo>
                <a:lnTo>
                  <a:pt x="90170" y="400050"/>
                </a:lnTo>
                <a:lnTo>
                  <a:pt x="91440" y="400050"/>
                </a:lnTo>
                <a:lnTo>
                  <a:pt x="91440" y="401320"/>
                </a:lnTo>
                <a:lnTo>
                  <a:pt x="92710" y="402590"/>
                </a:lnTo>
                <a:lnTo>
                  <a:pt x="93980" y="402590"/>
                </a:lnTo>
                <a:lnTo>
                  <a:pt x="95250" y="402590"/>
                </a:lnTo>
                <a:lnTo>
                  <a:pt x="96520" y="403860"/>
                </a:lnTo>
                <a:lnTo>
                  <a:pt x="97790" y="403860"/>
                </a:lnTo>
                <a:lnTo>
                  <a:pt x="100330" y="403860"/>
                </a:lnTo>
                <a:lnTo>
                  <a:pt x="102870" y="402590"/>
                </a:lnTo>
                <a:lnTo>
                  <a:pt x="104140" y="402590"/>
                </a:lnTo>
                <a:lnTo>
                  <a:pt x="106680" y="402590"/>
                </a:lnTo>
                <a:lnTo>
                  <a:pt x="109220" y="400050"/>
                </a:lnTo>
                <a:lnTo>
                  <a:pt x="111760" y="398780"/>
                </a:lnTo>
                <a:lnTo>
                  <a:pt x="114300" y="397510"/>
                </a:lnTo>
                <a:lnTo>
                  <a:pt x="116840" y="394970"/>
                </a:lnTo>
                <a:lnTo>
                  <a:pt x="121920" y="490220"/>
                </a:lnTo>
                <a:lnTo>
                  <a:pt x="110490" y="495300"/>
                </a:lnTo>
                <a:lnTo>
                  <a:pt x="100330" y="497840"/>
                </a:lnTo>
                <a:lnTo>
                  <a:pt x="88900" y="500380"/>
                </a:lnTo>
                <a:lnTo>
                  <a:pt x="78740" y="501650"/>
                </a:lnTo>
                <a:lnTo>
                  <a:pt x="73660" y="501650"/>
                </a:lnTo>
                <a:lnTo>
                  <a:pt x="67310" y="500380"/>
                </a:lnTo>
                <a:lnTo>
                  <a:pt x="63500" y="499110"/>
                </a:lnTo>
                <a:lnTo>
                  <a:pt x="58420" y="497840"/>
                </a:lnTo>
                <a:lnTo>
                  <a:pt x="54610" y="495300"/>
                </a:lnTo>
                <a:lnTo>
                  <a:pt x="50800" y="492760"/>
                </a:lnTo>
                <a:lnTo>
                  <a:pt x="46990" y="491490"/>
                </a:lnTo>
                <a:lnTo>
                  <a:pt x="45720" y="488950"/>
                </a:lnTo>
                <a:lnTo>
                  <a:pt x="44450" y="487680"/>
                </a:lnTo>
                <a:lnTo>
                  <a:pt x="41910" y="485140"/>
                </a:lnTo>
                <a:lnTo>
                  <a:pt x="39370" y="481330"/>
                </a:lnTo>
                <a:lnTo>
                  <a:pt x="36830" y="476250"/>
                </a:lnTo>
                <a:lnTo>
                  <a:pt x="35560" y="471170"/>
                </a:lnTo>
                <a:lnTo>
                  <a:pt x="33020" y="466090"/>
                </a:lnTo>
                <a:lnTo>
                  <a:pt x="30480" y="459740"/>
                </a:lnTo>
                <a:lnTo>
                  <a:pt x="29210" y="454660"/>
                </a:lnTo>
                <a:lnTo>
                  <a:pt x="27940" y="447040"/>
                </a:lnTo>
                <a:lnTo>
                  <a:pt x="26670" y="440690"/>
                </a:lnTo>
                <a:lnTo>
                  <a:pt x="25400" y="433070"/>
                </a:lnTo>
                <a:lnTo>
                  <a:pt x="25400" y="424180"/>
                </a:lnTo>
                <a:lnTo>
                  <a:pt x="24130" y="412750"/>
                </a:lnTo>
                <a:lnTo>
                  <a:pt x="24130" y="401320"/>
                </a:lnTo>
                <a:lnTo>
                  <a:pt x="22860" y="389890"/>
                </a:lnTo>
                <a:lnTo>
                  <a:pt x="22860" y="360680"/>
                </a:lnTo>
                <a:lnTo>
                  <a:pt x="22860" y="234950"/>
                </a:lnTo>
                <a:lnTo>
                  <a:pt x="0" y="234950"/>
                </a:lnTo>
                <a:lnTo>
                  <a:pt x="0" y="134620"/>
                </a:lnTo>
                <a:lnTo>
                  <a:pt x="22860" y="134620"/>
                </a:lnTo>
                <a:lnTo>
                  <a:pt x="22860" y="69850"/>
                </a:lnTo>
                <a:lnTo>
                  <a:pt x="8509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52109" y="4248150"/>
            <a:ext cx="190500" cy="504190"/>
          </a:xfrm>
          <a:custGeom>
            <a:avLst/>
            <a:gdLst/>
            <a:ahLst/>
            <a:cxnLst/>
            <a:rect l="l" t="t" r="r" b="b"/>
            <a:pathLst>
              <a:path w="190500" h="504189">
                <a:moveTo>
                  <a:pt x="8889" y="400050"/>
                </a:moveTo>
                <a:lnTo>
                  <a:pt x="12700" y="496569"/>
                </a:lnTo>
                <a:lnTo>
                  <a:pt x="26669" y="500380"/>
                </a:lnTo>
                <a:lnTo>
                  <a:pt x="38100" y="502919"/>
                </a:lnTo>
                <a:lnTo>
                  <a:pt x="46989" y="502919"/>
                </a:lnTo>
                <a:lnTo>
                  <a:pt x="54610" y="504189"/>
                </a:lnTo>
                <a:lnTo>
                  <a:pt x="69850" y="501650"/>
                </a:lnTo>
                <a:lnTo>
                  <a:pt x="77469" y="499110"/>
                </a:lnTo>
                <a:lnTo>
                  <a:pt x="83819" y="496569"/>
                </a:lnTo>
                <a:lnTo>
                  <a:pt x="88900" y="491489"/>
                </a:lnTo>
                <a:lnTo>
                  <a:pt x="92710" y="488950"/>
                </a:lnTo>
                <a:lnTo>
                  <a:pt x="95250" y="486410"/>
                </a:lnTo>
                <a:lnTo>
                  <a:pt x="97789" y="482600"/>
                </a:lnTo>
                <a:lnTo>
                  <a:pt x="100329" y="480060"/>
                </a:lnTo>
                <a:lnTo>
                  <a:pt x="101600" y="476250"/>
                </a:lnTo>
                <a:lnTo>
                  <a:pt x="104139" y="472439"/>
                </a:lnTo>
                <a:lnTo>
                  <a:pt x="106679" y="464819"/>
                </a:lnTo>
                <a:lnTo>
                  <a:pt x="118110" y="426719"/>
                </a:lnTo>
                <a:lnTo>
                  <a:pt x="121111" y="410210"/>
                </a:lnTo>
                <a:lnTo>
                  <a:pt x="34289" y="410210"/>
                </a:lnTo>
                <a:lnTo>
                  <a:pt x="30479" y="408939"/>
                </a:lnTo>
                <a:lnTo>
                  <a:pt x="25400" y="407669"/>
                </a:lnTo>
                <a:lnTo>
                  <a:pt x="22860" y="407669"/>
                </a:lnTo>
                <a:lnTo>
                  <a:pt x="19050" y="406400"/>
                </a:lnTo>
                <a:lnTo>
                  <a:pt x="15239" y="403860"/>
                </a:lnTo>
                <a:lnTo>
                  <a:pt x="11429" y="402589"/>
                </a:lnTo>
                <a:lnTo>
                  <a:pt x="8889" y="400050"/>
                </a:lnTo>
                <a:close/>
              </a:path>
              <a:path w="190500" h="504189">
                <a:moveTo>
                  <a:pt x="64769" y="0"/>
                </a:moveTo>
                <a:lnTo>
                  <a:pt x="0" y="0"/>
                </a:lnTo>
                <a:lnTo>
                  <a:pt x="67310" y="358139"/>
                </a:lnTo>
                <a:lnTo>
                  <a:pt x="66039" y="365760"/>
                </a:lnTo>
                <a:lnTo>
                  <a:pt x="64769" y="372110"/>
                </a:lnTo>
                <a:lnTo>
                  <a:pt x="60960" y="387350"/>
                </a:lnTo>
                <a:lnTo>
                  <a:pt x="59689" y="391160"/>
                </a:lnTo>
                <a:lnTo>
                  <a:pt x="57150" y="394969"/>
                </a:lnTo>
                <a:lnTo>
                  <a:pt x="57150" y="397510"/>
                </a:lnTo>
                <a:lnTo>
                  <a:pt x="55879" y="398780"/>
                </a:lnTo>
                <a:lnTo>
                  <a:pt x="54610" y="401319"/>
                </a:lnTo>
                <a:lnTo>
                  <a:pt x="52069" y="403860"/>
                </a:lnTo>
                <a:lnTo>
                  <a:pt x="49529" y="405130"/>
                </a:lnTo>
                <a:lnTo>
                  <a:pt x="48260" y="406400"/>
                </a:lnTo>
                <a:lnTo>
                  <a:pt x="40639" y="410210"/>
                </a:lnTo>
                <a:lnTo>
                  <a:pt x="121111" y="410210"/>
                </a:lnTo>
                <a:lnTo>
                  <a:pt x="123189" y="398780"/>
                </a:lnTo>
                <a:lnTo>
                  <a:pt x="127000" y="382269"/>
                </a:lnTo>
                <a:lnTo>
                  <a:pt x="150838" y="238760"/>
                </a:lnTo>
                <a:lnTo>
                  <a:pt x="97789" y="238760"/>
                </a:lnTo>
                <a:lnTo>
                  <a:pt x="64769" y="0"/>
                </a:lnTo>
                <a:close/>
              </a:path>
              <a:path w="190500" h="504189">
                <a:moveTo>
                  <a:pt x="190500" y="0"/>
                </a:moveTo>
                <a:lnTo>
                  <a:pt x="129539" y="0"/>
                </a:lnTo>
                <a:lnTo>
                  <a:pt x="97789" y="238760"/>
                </a:lnTo>
                <a:lnTo>
                  <a:pt x="150838" y="238760"/>
                </a:lnTo>
                <a:lnTo>
                  <a:pt x="190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52109" y="4248150"/>
            <a:ext cx="190500" cy="504190"/>
          </a:xfrm>
          <a:custGeom>
            <a:avLst/>
            <a:gdLst/>
            <a:ahLst/>
            <a:cxnLst/>
            <a:rect l="l" t="t" r="r" b="b"/>
            <a:pathLst>
              <a:path w="190500" h="504189">
                <a:moveTo>
                  <a:pt x="0" y="0"/>
                </a:moveTo>
                <a:lnTo>
                  <a:pt x="64769" y="0"/>
                </a:lnTo>
                <a:lnTo>
                  <a:pt x="97789" y="238760"/>
                </a:lnTo>
                <a:lnTo>
                  <a:pt x="129539" y="0"/>
                </a:lnTo>
                <a:lnTo>
                  <a:pt x="190500" y="0"/>
                </a:lnTo>
                <a:lnTo>
                  <a:pt x="127000" y="382269"/>
                </a:lnTo>
                <a:lnTo>
                  <a:pt x="123189" y="398780"/>
                </a:lnTo>
                <a:lnTo>
                  <a:pt x="120650" y="412750"/>
                </a:lnTo>
                <a:lnTo>
                  <a:pt x="110489" y="457200"/>
                </a:lnTo>
                <a:lnTo>
                  <a:pt x="106679" y="464819"/>
                </a:lnTo>
                <a:lnTo>
                  <a:pt x="104139" y="472439"/>
                </a:lnTo>
                <a:lnTo>
                  <a:pt x="101600" y="476250"/>
                </a:lnTo>
                <a:lnTo>
                  <a:pt x="100329" y="480060"/>
                </a:lnTo>
                <a:lnTo>
                  <a:pt x="97789" y="482600"/>
                </a:lnTo>
                <a:lnTo>
                  <a:pt x="95250" y="486410"/>
                </a:lnTo>
                <a:lnTo>
                  <a:pt x="92710" y="488950"/>
                </a:lnTo>
                <a:lnTo>
                  <a:pt x="88900" y="491489"/>
                </a:lnTo>
                <a:lnTo>
                  <a:pt x="83819" y="496569"/>
                </a:lnTo>
                <a:lnTo>
                  <a:pt x="77469" y="499110"/>
                </a:lnTo>
                <a:lnTo>
                  <a:pt x="69850" y="501650"/>
                </a:lnTo>
                <a:lnTo>
                  <a:pt x="62229" y="502919"/>
                </a:lnTo>
                <a:lnTo>
                  <a:pt x="54610" y="504189"/>
                </a:lnTo>
                <a:lnTo>
                  <a:pt x="46989" y="502919"/>
                </a:lnTo>
                <a:lnTo>
                  <a:pt x="38100" y="502919"/>
                </a:lnTo>
                <a:lnTo>
                  <a:pt x="26669" y="500380"/>
                </a:lnTo>
                <a:lnTo>
                  <a:pt x="12700" y="496569"/>
                </a:lnTo>
                <a:lnTo>
                  <a:pt x="8889" y="400050"/>
                </a:lnTo>
                <a:lnTo>
                  <a:pt x="11429" y="402589"/>
                </a:lnTo>
                <a:lnTo>
                  <a:pt x="15239" y="403860"/>
                </a:lnTo>
                <a:lnTo>
                  <a:pt x="19050" y="406400"/>
                </a:lnTo>
                <a:lnTo>
                  <a:pt x="22860" y="407669"/>
                </a:lnTo>
                <a:lnTo>
                  <a:pt x="25400" y="407669"/>
                </a:lnTo>
                <a:lnTo>
                  <a:pt x="30479" y="408939"/>
                </a:lnTo>
                <a:lnTo>
                  <a:pt x="34289" y="410210"/>
                </a:lnTo>
                <a:lnTo>
                  <a:pt x="38100" y="410210"/>
                </a:lnTo>
                <a:lnTo>
                  <a:pt x="40639" y="410210"/>
                </a:lnTo>
                <a:lnTo>
                  <a:pt x="43179" y="408939"/>
                </a:lnTo>
                <a:lnTo>
                  <a:pt x="45719" y="407669"/>
                </a:lnTo>
                <a:lnTo>
                  <a:pt x="48260" y="406400"/>
                </a:lnTo>
                <a:lnTo>
                  <a:pt x="49529" y="405130"/>
                </a:lnTo>
                <a:lnTo>
                  <a:pt x="52069" y="403860"/>
                </a:lnTo>
                <a:lnTo>
                  <a:pt x="54610" y="401319"/>
                </a:lnTo>
                <a:lnTo>
                  <a:pt x="55879" y="398780"/>
                </a:lnTo>
                <a:lnTo>
                  <a:pt x="57150" y="397510"/>
                </a:lnTo>
                <a:lnTo>
                  <a:pt x="57150" y="394969"/>
                </a:lnTo>
                <a:lnTo>
                  <a:pt x="59689" y="391160"/>
                </a:lnTo>
                <a:lnTo>
                  <a:pt x="60960" y="387350"/>
                </a:lnTo>
                <a:lnTo>
                  <a:pt x="62229" y="382269"/>
                </a:lnTo>
                <a:lnTo>
                  <a:pt x="63500" y="377189"/>
                </a:lnTo>
                <a:lnTo>
                  <a:pt x="64769" y="372110"/>
                </a:lnTo>
                <a:lnTo>
                  <a:pt x="66039" y="365760"/>
                </a:lnTo>
                <a:lnTo>
                  <a:pt x="67310" y="35813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42077" y="4235857"/>
            <a:ext cx="556714" cy="3831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01740" y="4108450"/>
            <a:ext cx="918210" cy="5114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23100" y="4236720"/>
            <a:ext cx="293370" cy="3822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59050" y="3834129"/>
            <a:ext cx="4935220" cy="0"/>
          </a:xfrm>
          <a:custGeom>
            <a:avLst/>
            <a:gdLst/>
            <a:ahLst/>
            <a:cxnLst/>
            <a:rect l="l" t="t" r="r" b="b"/>
            <a:pathLst>
              <a:path w="4935220">
                <a:moveTo>
                  <a:pt x="0" y="0"/>
                </a:moveTo>
                <a:lnTo>
                  <a:pt x="4935220" y="0"/>
                </a:lnTo>
              </a:path>
            </a:pathLst>
          </a:custGeom>
          <a:ln w="1015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62860" y="2292350"/>
            <a:ext cx="0" cy="1536700"/>
          </a:xfrm>
          <a:custGeom>
            <a:avLst/>
            <a:gdLst/>
            <a:ahLst/>
            <a:cxnLst/>
            <a:rect l="l" t="t" r="r" b="b"/>
            <a:pathLst>
              <a:path h="1536700">
                <a:moveTo>
                  <a:pt x="0" y="0"/>
                </a:moveTo>
                <a:lnTo>
                  <a:pt x="0" y="1536700"/>
                </a:lnTo>
              </a:path>
            </a:pathLst>
          </a:custGeom>
          <a:ln w="761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59050" y="2287904"/>
            <a:ext cx="4935220" cy="0"/>
          </a:xfrm>
          <a:custGeom>
            <a:avLst/>
            <a:gdLst/>
            <a:ahLst/>
            <a:cxnLst/>
            <a:rect l="l" t="t" r="r" b="b"/>
            <a:pathLst>
              <a:path w="4935220">
                <a:moveTo>
                  <a:pt x="0" y="0"/>
                </a:moveTo>
                <a:lnTo>
                  <a:pt x="4935220" y="0"/>
                </a:lnTo>
              </a:path>
            </a:pathLst>
          </a:custGeom>
          <a:ln w="889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489825" y="2292350"/>
            <a:ext cx="0" cy="1536700"/>
          </a:xfrm>
          <a:custGeom>
            <a:avLst/>
            <a:gdLst/>
            <a:ahLst/>
            <a:cxnLst/>
            <a:rect l="l" t="t" r="r" b="b"/>
            <a:pathLst>
              <a:path h="1536700">
                <a:moveTo>
                  <a:pt x="0" y="0"/>
                </a:moveTo>
                <a:lnTo>
                  <a:pt x="0" y="1536700"/>
                </a:lnTo>
              </a:path>
            </a:pathLst>
          </a:custGeom>
          <a:ln w="889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66670" y="3825240"/>
            <a:ext cx="4918710" cy="0"/>
          </a:xfrm>
          <a:custGeom>
            <a:avLst/>
            <a:gdLst/>
            <a:ahLst/>
            <a:cxnLst/>
            <a:rect l="l" t="t" r="r" b="b"/>
            <a:pathLst>
              <a:path w="4918709">
                <a:moveTo>
                  <a:pt x="0" y="0"/>
                </a:moveTo>
                <a:lnTo>
                  <a:pt x="4918709" y="0"/>
                </a:lnTo>
              </a:path>
            </a:pathLst>
          </a:custGeom>
          <a:ln w="762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71114" y="2301239"/>
            <a:ext cx="0" cy="1520190"/>
          </a:xfrm>
          <a:custGeom>
            <a:avLst/>
            <a:gdLst/>
            <a:ahLst/>
            <a:cxnLst/>
            <a:rect l="l" t="t" r="r" b="b"/>
            <a:pathLst>
              <a:path h="1520189">
                <a:moveTo>
                  <a:pt x="0" y="0"/>
                </a:moveTo>
                <a:lnTo>
                  <a:pt x="0" y="1520189"/>
                </a:lnTo>
              </a:path>
            </a:pathLst>
          </a:custGeom>
          <a:ln w="889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66670" y="2296795"/>
            <a:ext cx="4918710" cy="0"/>
          </a:xfrm>
          <a:custGeom>
            <a:avLst/>
            <a:gdLst/>
            <a:ahLst/>
            <a:cxnLst/>
            <a:rect l="l" t="t" r="r" b="b"/>
            <a:pathLst>
              <a:path w="4918709">
                <a:moveTo>
                  <a:pt x="0" y="0"/>
                </a:moveTo>
                <a:lnTo>
                  <a:pt x="4918709" y="0"/>
                </a:lnTo>
              </a:path>
            </a:pathLst>
          </a:custGeom>
          <a:ln w="888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81569" y="2301239"/>
            <a:ext cx="0" cy="1520190"/>
          </a:xfrm>
          <a:custGeom>
            <a:avLst/>
            <a:gdLst/>
            <a:ahLst/>
            <a:cxnLst/>
            <a:rect l="l" t="t" r="r" b="b"/>
            <a:pathLst>
              <a:path h="1520189">
                <a:moveTo>
                  <a:pt x="0" y="0"/>
                </a:moveTo>
                <a:lnTo>
                  <a:pt x="0" y="1520190"/>
                </a:lnTo>
              </a:path>
            </a:pathLst>
          </a:custGeom>
          <a:ln w="762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575560" y="3816984"/>
            <a:ext cx="4902200" cy="0"/>
          </a:xfrm>
          <a:custGeom>
            <a:avLst/>
            <a:gdLst/>
            <a:ahLst/>
            <a:cxnLst/>
            <a:rect l="l" t="t" r="r" b="b"/>
            <a:pathLst>
              <a:path w="4902200">
                <a:moveTo>
                  <a:pt x="0" y="0"/>
                </a:moveTo>
                <a:lnTo>
                  <a:pt x="4902199" y="0"/>
                </a:lnTo>
              </a:path>
            </a:pathLst>
          </a:custGeom>
          <a:ln w="888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80004" y="2310129"/>
            <a:ext cx="0" cy="1502410"/>
          </a:xfrm>
          <a:custGeom>
            <a:avLst/>
            <a:gdLst/>
            <a:ahLst/>
            <a:cxnLst/>
            <a:rect l="l" t="t" r="r" b="b"/>
            <a:pathLst>
              <a:path h="1502410">
                <a:moveTo>
                  <a:pt x="0" y="0"/>
                </a:moveTo>
                <a:lnTo>
                  <a:pt x="0" y="1502410"/>
                </a:lnTo>
              </a:path>
            </a:pathLst>
          </a:custGeom>
          <a:ln w="888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75560" y="2305685"/>
            <a:ext cx="4902200" cy="0"/>
          </a:xfrm>
          <a:custGeom>
            <a:avLst/>
            <a:gdLst/>
            <a:ahLst/>
            <a:cxnLst/>
            <a:rect l="l" t="t" r="r" b="b"/>
            <a:pathLst>
              <a:path w="4902200">
                <a:moveTo>
                  <a:pt x="0" y="0"/>
                </a:moveTo>
                <a:lnTo>
                  <a:pt x="4902199" y="0"/>
                </a:lnTo>
              </a:path>
            </a:pathLst>
          </a:custGeom>
          <a:ln w="888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73315" y="2310129"/>
            <a:ext cx="0" cy="1502410"/>
          </a:xfrm>
          <a:custGeom>
            <a:avLst/>
            <a:gdLst/>
            <a:ahLst/>
            <a:cxnLst/>
            <a:rect l="l" t="t" r="r" b="b"/>
            <a:pathLst>
              <a:path h="1502410">
                <a:moveTo>
                  <a:pt x="0" y="0"/>
                </a:moveTo>
                <a:lnTo>
                  <a:pt x="0" y="1502410"/>
                </a:lnTo>
              </a:path>
            </a:pathLst>
          </a:custGeom>
          <a:ln w="888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84450" y="3808095"/>
            <a:ext cx="4884420" cy="0"/>
          </a:xfrm>
          <a:custGeom>
            <a:avLst/>
            <a:gdLst/>
            <a:ahLst/>
            <a:cxnLst/>
            <a:rect l="l" t="t" r="r" b="b"/>
            <a:pathLst>
              <a:path w="4884420">
                <a:moveTo>
                  <a:pt x="0" y="0"/>
                </a:moveTo>
                <a:lnTo>
                  <a:pt x="4884420" y="0"/>
                </a:lnTo>
              </a:path>
            </a:pathLst>
          </a:custGeom>
          <a:ln w="888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88895" y="2319020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0"/>
                </a:moveTo>
                <a:lnTo>
                  <a:pt x="0" y="1484630"/>
                </a:lnTo>
              </a:path>
            </a:pathLst>
          </a:custGeom>
          <a:ln w="888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84450" y="2314575"/>
            <a:ext cx="4884420" cy="0"/>
          </a:xfrm>
          <a:custGeom>
            <a:avLst/>
            <a:gdLst/>
            <a:ahLst/>
            <a:cxnLst/>
            <a:rect l="l" t="t" r="r" b="b"/>
            <a:pathLst>
              <a:path w="4884420">
                <a:moveTo>
                  <a:pt x="0" y="0"/>
                </a:moveTo>
                <a:lnTo>
                  <a:pt x="4884420" y="0"/>
                </a:lnTo>
              </a:path>
            </a:pathLst>
          </a:custGeom>
          <a:ln w="888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464425" y="2319020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0"/>
                </a:moveTo>
                <a:lnTo>
                  <a:pt x="0" y="1484629"/>
                </a:lnTo>
              </a:path>
            </a:pathLst>
          </a:custGeom>
          <a:ln w="889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93339" y="3799204"/>
            <a:ext cx="4866640" cy="0"/>
          </a:xfrm>
          <a:custGeom>
            <a:avLst/>
            <a:gdLst/>
            <a:ahLst/>
            <a:cxnLst/>
            <a:rect l="l" t="t" r="r" b="b"/>
            <a:pathLst>
              <a:path w="4866640">
                <a:moveTo>
                  <a:pt x="0" y="0"/>
                </a:moveTo>
                <a:lnTo>
                  <a:pt x="4866640" y="0"/>
                </a:lnTo>
              </a:path>
            </a:pathLst>
          </a:custGeom>
          <a:ln w="889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97785" y="2327910"/>
            <a:ext cx="0" cy="1466850"/>
          </a:xfrm>
          <a:custGeom>
            <a:avLst/>
            <a:gdLst/>
            <a:ahLst/>
            <a:cxnLst/>
            <a:rect l="l" t="t" r="r" b="b"/>
            <a:pathLst>
              <a:path h="1466850">
                <a:moveTo>
                  <a:pt x="0" y="0"/>
                </a:moveTo>
                <a:lnTo>
                  <a:pt x="0" y="1466850"/>
                </a:lnTo>
              </a:path>
            </a:pathLst>
          </a:custGeom>
          <a:ln w="889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93339" y="2323464"/>
            <a:ext cx="4866640" cy="0"/>
          </a:xfrm>
          <a:custGeom>
            <a:avLst/>
            <a:gdLst/>
            <a:ahLst/>
            <a:cxnLst/>
            <a:rect l="l" t="t" r="r" b="b"/>
            <a:pathLst>
              <a:path w="4866640">
                <a:moveTo>
                  <a:pt x="0" y="0"/>
                </a:moveTo>
                <a:lnTo>
                  <a:pt x="4866640" y="0"/>
                </a:lnTo>
              </a:path>
            </a:pathLst>
          </a:custGeom>
          <a:ln w="8889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455534" y="2327910"/>
            <a:ext cx="0" cy="1466850"/>
          </a:xfrm>
          <a:custGeom>
            <a:avLst/>
            <a:gdLst/>
            <a:ahLst/>
            <a:cxnLst/>
            <a:rect l="l" t="t" r="r" b="b"/>
            <a:pathLst>
              <a:path h="1466850">
                <a:moveTo>
                  <a:pt x="0" y="0"/>
                </a:moveTo>
                <a:lnTo>
                  <a:pt x="0" y="1466850"/>
                </a:lnTo>
              </a:path>
            </a:pathLst>
          </a:custGeom>
          <a:ln w="8889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602229" y="3790315"/>
            <a:ext cx="4848860" cy="0"/>
          </a:xfrm>
          <a:custGeom>
            <a:avLst/>
            <a:gdLst/>
            <a:ahLst/>
            <a:cxnLst/>
            <a:rect l="l" t="t" r="r" b="b"/>
            <a:pathLst>
              <a:path w="4848859">
                <a:moveTo>
                  <a:pt x="0" y="0"/>
                </a:moveTo>
                <a:lnTo>
                  <a:pt x="4848860" y="0"/>
                </a:lnTo>
              </a:path>
            </a:pathLst>
          </a:custGeom>
          <a:ln w="888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606675" y="2335529"/>
            <a:ext cx="0" cy="1450340"/>
          </a:xfrm>
          <a:custGeom>
            <a:avLst/>
            <a:gdLst/>
            <a:ahLst/>
            <a:cxnLst/>
            <a:rect l="l" t="t" r="r" b="b"/>
            <a:pathLst>
              <a:path h="1450339">
                <a:moveTo>
                  <a:pt x="0" y="0"/>
                </a:moveTo>
                <a:lnTo>
                  <a:pt x="0" y="1450340"/>
                </a:lnTo>
              </a:path>
            </a:pathLst>
          </a:custGeom>
          <a:ln w="888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602229" y="2331720"/>
            <a:ext cx="4848860" cy="0"/>
          </a:xfrm>
          <a:custGeom>
            <a:avLst/>
            <a:gdLst/>
            <a:ahLst/>
            <a:cxnLst/>
            <a:rect l="l" t="t" r="r" b="b"/>
            <a:pathLst>
              <a:path w="4848859">
                <a:moveTo>
                  <a:pt x="0" y="0"/>
                </a:moveTo>
                <a:lnTo>
                  <a:pt x="4848860" y="0"/>
                </a:lnTo>
              </a:path>
            </a:pathLst>
          </a:custGeom>
          <a:ln w="762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446644" y="2335529"/>
            <a:ext cx="0" cy="1450340"/>
          </a:xfrm>
          <a:custGeom>
            <a:avLst/>
            <a:gdLst/>
            <a:ahLst/>
            <a:cxnLst/>
            <a:rect l="l" t="t" r="r" b="b"/>
            <a:pathLst>
              <a:path h="1450339">
                <a:moveTo>
                  <a:pt x="0" y="0"/>
                </a:moveTo>
                <a:lnTo>
                  <a:pt x="0" y="1450340"/>
                </a:lnTo>
              </a:path>
            </a:pathLst>
          </a:custGeom>
          <a:ln w="889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11120" y="3781425"/>
            <a:ext cx="4831080" cy="0"/>
          </a:xfrm>
          <a:custGeom>
            <a:avLst/>
            <a:gdLst/>
            <a:ahLst/>
            <a:cxnLst/>
            <a:rect l="l" t="t" r="r" b="b"/>
            <a:pathLst>
              <a:path w="4831080">
                <a:moveTo>
                  <a:pt x="0" y="0"/>
                </a:moveTo>
                <a:lnTo>
                  <a:pt x="4831080" y="0"/>
                </a:lnTo>
              </a:path>
            </a:pathLst>
          </a:custGeom>
          <a:ln w="889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14929" y="2344420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60">
                <a:moveTo>
                  <a:pt x="0" y="0"/>
                </a:moveTo>
                <a:lnTo>
                  <a:pt x="0" y="1432560"/>
                </a:lnTo>
              </a:path>
            </a:pathLst>
          </a:custGeom>
          <a:ln w="761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11120" y="2339975"/>
            <a:ext cx="4831080" cy="0"/>
          </a:xfrm>
          <a:custGeom>
            <a:avLst/>
            <a:gdLst/>
            <a:ahLst/>
            <a:cxnLst/>
            <a:rect l="l" t="t" r="r" b="b"/>
            <a:pathLst>
              <a:path w="4831080">
                <a:moveTo>
                  <a:pt x="0" y="0"/>
                </a:moveTo>
                <a:lnTo>
                  <a:pt x="4831080" y="0"/>
                </a:lnTo>
              </a:path>
            </a:pathLst>
          </a:custGeom>
          <a:ln w="888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437755" y="2344420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60">
                <a:moveTo>
                  <a:pt x="0" y="0"/>
                </a:moveTo>
                <a:lnTo>
                  <a:pt x="0" y="1432559"/>
                </a:lnTo>
              </a:path>
            </a:pathLst>
          </a:custGeom>
          <a:ln w="889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18739" y="3772534"/>
            <a:ext cx="4814570" cy="0"/>
          </a:xfrm>
          <a:custGeom>
            <a:avLst/>
            <a:gdLst/>
            <a:ahLst/>
            <a:cxnLst/>
            <a:rect l="l" t="t" r="r" b="b"/>
            <a:pathLst>
              <a:path w="4814570">
                <a:moveTo>
                  <a:pt x="0" y="0"/>
                </a:moveTo>
                <a:lnTo>
                  <a:pt x="4814570" y="0"/>
                </a:lnTo>
              </a:path>
            </a:pathLst>
          </a:custGeom>
          <a:ln w="8889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23820" y="2353310"/>
            <a:ext cx="0" cy="1414780"/>
          </a:xfrm>
          <a:custGeom>
            <a:avLst/>
            <a:gdLst/>
            <a:ahLst/>
            <a:cxnLst/>
            <a:rect l="l" t="t" r="r" b="b"/>
            <a:pathLst>
              <a:path h="1414779">
                <a:moveTo>
                  <a:pt x="0" y="0"/>
                </a:moveTo>
                <a:lnTo>
                  <a:pt x="0" y="1414780"/>
                </a:lnTo>
              </a:path>
            </a:pathLst>
          </a:custGeom>
          <a:ln w="1016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18739" y="2348864"/>
            <a:ext cx="4814570" cy="0"/>
          </a:xfrm>
          <a:custGeom>
            <a:avLst/>
            <a:gdLst/>
            <a:ahLst/>
            <a:cxnLst/>
            <a:rect l="l" t="t" r="r" b="b"/>
            <a:pathLst>
              <a:path w="4814570">
                <a:moveTo>
                  <a:pt x="0" y="0"/>
                </a:moveTo>
                <a:lnTo>
                  <a:pt x="4814570" y="0"/>
                </a:lnTo>
              </a:path>
            </a:pathLst>
          </a:custGeom>
          <a:ln w="8889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428865" y="2353310"/>
            <a:ext cx="0" cy="1414780"/>
          </a:xfrm>
          <a:custGeom>
            <a:avLst/>
            <a:gdLst/>
            <a:ahLst/>
            <a:cxnLst/>
            <a:rect l="l" t="t" r="r" b="b"/>
            <a:pathLst>
              <a:path h="1414779">
                <a:moveTo>
                  <a:pt x="0" y="0"/>
                </a:moveTo>
                <a:lnTo>
                  <a:pt x="0" y="1414779"/>
                </a:lnTo>
              </a:path>
            </a:pathLst>
          </a:custGeom>
          <a:ln w="8889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28900" y="3764279"/>
            <a:ext cx="4795520" cy="0"/>
          </a:xfrm>
          <a:custGeom>
            <a:avLst/>
            <a:gdLst/>
            <a:ahLst/>
            <a:cxnLst/>
            <a:rect l="l" t="t" r="r" b="b"/>
            <a:pathLst>
              <a:path w="4795520">
                <a:moveTo>
                  <a:pt x="0" y="0"/>
                </a:moveTo>
                <a:lnTo>
                  <a:pt x="4795520" y="0"/>
                </a:lnTo>
              </a:path>
            </a:pathLst>
          </a:custGeom>
          <a:ln w="761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32710" y="2362200"/>
            <a:ext cx="0" cy="1398270"/>
          </a:xfrm>
          <a:custGeom>
            <a:avLst/>
            <a:gdLst/>
            <a:ahLst/>
            <a:cxnLst/>
            <a:rect l="l" t="t" r="r" b="b"/>
            <a:pathLst>
              <a:path h="1398270">
                <a:moveTo>
                  <a:pt x="0" y="0"/>
                </a:moveTo>
                <a:lnTo>
                  <a:pt x="0" y="1398270"/>
                </a:lnTo>
              </a:path>
            </a:pathLst>
          </a:custGeom>
          <a:ln w="761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28900" y="2357754"/>
            <a:ext cx="4795520" cy="0"/>
          </a:xfrm>
          <a:custGeom>
            <a:avLst/>
            <a:gdLst/>
            <a:ahLst/>
            <a:cxnLst/>
            <a:rect l="l" t="t" r="r" b="b"/>
            <a:pathLst>
              <a:path w="4795520">
                <a:moveTo>
                  <a:pt x="0" y="0"/>
                </a:moveTo>
                <a:lnTo>
                  <a:pt x="4795520" y="0"/>
                </a:lnTo>
              </a:path>
            </a:pathLst>
          </a:custGeom>
          <a:ln w="889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419975" y="2362200"/>
            <a:ext cx="0" cy="1398270"/>
          </a:xfrm>
          <a:custGeom>
            <a:avLst/>
            <a:gdLst/>
            <a:ahLst/>
            <a:cxnLst/>
            <a:rect l="l" t="t" r="r" b="b"/>
            <a:pathLst>
              <a:path h="1398270">
                <a:moveTo>
                  <a:pt x="0" y="0"/>
                </a:moveTo>
                <a:lnTo>
                  <a:pt x="0" y="1398270"/>
                </a:lnTo>
              </a:path>
            </a:pathLst>
          </a:custGeom>
          <a:ln w="889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36520" y="3756025"/>
            <a:ext cx="4779010" cy="0"/>
          </a:xfrm>
          <a:custGeom>
            <a:avLst/>
            <a:gdLst/>
            <a:ahLst/>
            <a:cxnLst/>
            <a:rect l="l" t="t" r="r" b="b"/>
            <a:pathLst>
              <a:path w="4779009">
                <a:moveTo>
                  <a:pt x="0" y="0"/>
                </a:moveTo>
                <a:lnTo>
                  <a:pt x="4779009" y="0"/>
                </a:lnTo>
              </a:path>
            </a:pathLst>
          </a:custGeom>
          <a:ln w="889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640964" y="2371089"/>
            <a:ext cx="0" cy="1380490"/>
          </a:xfrm>
          <a:custGeom>
            <a:avLst/>
            <a:gdLst/>
            <a:ahLst/>
            <a:cxnLst/>
            <a:rect l="l" t="t" r="r" b="b"/>
            <a:pathLst>
              <a:path h="1380489">
                <a:moveTo>
                  <a:pt x="0" y="0"/>
                </a:moveTo>
                <a:lnTo>
                  <a:pt x="0" y="1380489"/>
                </a:lnTo>
              </a:path>
            </a:pathLst>
          </a:custGeom>
          <a:ln w="889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636520" y="2366645"/>
            <a:ext cx="4779010" cy="0"/>
          </a:xfrm>
          <a:custGeom>
            <a:avLst/>
            <a:gdLst/>
            <a:ahLst/>
            <a:cxnLst/>
            <a:rect l="l" t="t" r="r" b="b"/>
            <a:pathLst>
              <a:path w="4779009">
                <a:moveTo>
                  <a:pt x="0" y="0"/>
                </a:moveTo>
                <a:lnTo>
                  <a:pt x="4779009" y="0"/>
                </a:lnTo>
              </a:path>
            </a:pathLst>
          </a:custGeom>
          <a:ln w="888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411719" y="2371089"/>
            <a:ext cx="0" cy="1380490"/>
          </a:xfrm>
          <a:custGeom>
            <a:avLst/>
            <a:gdLst/>
            <a:ahLst/>
            <a:cxnLst/>
            <a:rect l="l" t="t" r="r" b="b"/>
            <a:pathLst>
              <a:path h="1380489">
                <a:moveTo>
                  <a:pt x="0" y="0"/>
                </a:moveTo>
                <a:lnTo>
                  <a:pt x="0" y="1380490"/>
                </a:lnTo>
              </a:path>
            </a:pathLst>
          </a:custGeom>
          <a:ln w="762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645410" y="3747134"/>
            <a:ext cx="4762500" cy="0"/>
          </a:xfrm>
          <a:custGeom>
            <a:avLst/>
            <a:gdLst/>
            <a:ahLst/>
            <a:cxnLst/>
            <a:rect l="l" t="t" r="r" b="b"/>
            <a:pathLst>
              <a:path w="4762500">
                <a:moveTo>
                  <a:pt x="0" y="0"/>
                </a:moveTo>
                <a:lnTo>
                  <a:pt x="4762499" y="0"/>
                </a:lnTo>
              </a:path>
            </a:pathLst>
          </a:custGeom>
          <a:ln w="8889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49854" y="2379979"/>
            <a:ext cx="0" cy="1362710"/>
          </a:xfrm>
          <a:custGeom>
            <a:avLst/>
            <a:gdLst/>
            <a:ahLst/>
            <a:cxnLst/>
            <a:rect l="l" t="t" r="r" b="b"/>
            <a:pathLst>
              <a:path h="1362710">
                <a:moveTo>
                  <a:pt x="0" y="0"/>
                </a:moveTo>
                <a:lnTo>
                  <a:pt x="0" y="1362710"/>
                </a:lnTo>
              </a:path>
            </a:pathLst>
          </a:custGeom>
          <a:ln w="8889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645410" y="2375535"/>
            <a:ext cx="4762500" cy="0"/>
          </a:xfrm>
          <a:custGeom>
            <a:avLst/>
            <a:gdLst/>
            <a:ahLst/>
            <a:cxnLst/>
            <a:rect l="l" t="t" r="r" b="b"/>
            <a:pathLst>
              <a:path w="4762500">
                <a:moveTo>
                  <a:pt x="0" y="0"/>
                </a:moveTo>
                <a:lnTo>
                  <a:pt x="4762499" y="0"/>
                </a:lnTo>
              </a:path>
            </a:pathLst>
          </a:custGeom>
          <a:ln w="8889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403465" y="2379979"/>
            <a:ext cx="0" cy="1362710"/>
          </a:xfrm>
          <a:custGeom>
            <a:avLst/>
            <a:gdLst/>
            <a:ahLst/>
            <a:cxnLst/>
            <a:rect l="l" t="t" r="r" b="b"/>
            <a:pathLst>
              <a:path h="1362710">
                <a:moveTo>
                  <a:pt x="0" y="0"/>
                </a:moveTo>
                <a:lnTo>
                  <a:pt x="0" y="1362710"/>
                </a:lnTo>
              </a:path>
            </a:pathLst>
          </a:custGeom>
          <a:ln w="8889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654300" y="3738245"/>
            <a:ext cx="4744720" cy="0"/>
          </a:xfrm>
          <a:custGeom>
            <a:avLst/>
            <a:gdLst/>
            <a:ahLst/>
            <a:cxnLst/>
            <a:rect l="l" t="t" r="r" b="b"/>
            <a:pathLst>
              <a:path w="4744720">
                <a:moveTo>
                  <a:pt x="0" y="0"/>
                </a:moveTo>
                <a:lnTo>
                  <a:pt x="4744720" y="0"/>
                </a:lnTo>
              </a:path>
            </a:pathLst>
          </a:custGeom>
          <a:ln w="888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58745" y="2388870"/>
            <a:ext cx="0" cy="1344930"/>
          </a:xfrm>
          <a:custGeom>
            <a:avLst/>
            <a:gdLst/>
            <a:ahLst/>
            <a:cxnLst/>
            <a:rect l="l" t="t" r="r" b="b"/>
            <a:pathLst>
              <a:path h="1344929">
                <a:moveTo>
                  <a:pt x="0" y="0"/>
                </a:moveTo>
                <a:lnTo>
                  <a:pt x="0" y="1344930"/>
                </a:lnTo>
              </a:path>
            </a:pathLst>
          </a:custGeom>
          <a:ln w="888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654300" y="2384425"/>
            <a:ext cx="4744720" cy="0"/>
          </a:xfrm>
          <a:custGeom>
            <a:avLst/>
            <a:gdLst/>
            <a:ahLst/>
            <a:cxnLst/>
            <a:rect l="l" t="t" r="r" b="b"/>
            <a:pathLst>
              <a:path w="4744720">
                <a:moveTo>
                  <a:pt x="0" y="0"/>
                </a:moveTo>
                <a:lnTo>
                  <a:pt x="4744720" y="0"/>
                </a:lnTo>
              </a:path>
            </a:pathLst>
          </a:custGeom>
          <a:ln w="888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394575" y="2388870"/>
            <a:ext cx="0" cy="1344930"/>
          </a:xfrm>
          <a:custGeom>
            <a:avLst/>
            <a:gdLst/>
            <a:ahLst/>
            <a:cxnLst/>
            <a:rect l="l" t="t" r="r" b="b"/>
            <a:pathLst>
              <a:path h="1344929">
                <a:moveTo>
                  <a:pt x="0" y="0"/>
                </a:moveTo>
                <a:lnTo>
                  <a:pt x="0" y="1344929"/>
                </a:lnTo>
              </a:path>
            </a:pathLst>
          </a:custGeom>
          <a:ln w="889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663189" y="3729354"/>
            <a:ext cx="4726940" cy="0"/>
          </a:xfrm>
          <a:custGeom>
            <a:avLst/>
            <a:gdLst/>
            <a:ahLst/>
            <a:cxnLst/>
            <a:rect l="l" t="t" r="r" b="b"/>
            <a:pathLst>
              <a:path w="4726940">
                <a:moveTo>
                  <a:pt x="0" y="0"/>
                </a:moveTo>
                <a:lnTo>
                  <a:pt x="4726940" y="0"/>
                </a:lnTo>
              </a:path>
            </a:pathLst>
          </a:custGeom>
          <a:ln w="889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667635" y="2397760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50"/>
                </a:lnTo>
              </a:path>
            </a:pathLst>
          </a:custGeom>
          <a:ln w="889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663189" y="2393314"/>
            <a:ext cx="4726940" cy="0"/>
          </a:xfrm>
          <a:custGeom>
            <a:avLst/>
            <a:gdLst/>
            <a:ahLst/>
            <a:cxnLst/>
            <a:rect l="l" t="t" r="r" b="b"/>
            <a:pathLst>
              <a:path w="4726940">
                <a:moveTo>
                  <a:pt x="0" y="0"/>
                </a:moveTo>
                <a:lnTo>
                  <a:pt x="4726940" y="0"/>
                </a:lnTo>
              </a:path>
            </a:pathLst>
          </a:custGeom>
          <a:ln w="888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385684" y="2397760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50"/>
                </a:lnTo>
              </a:path>
            </a:pathLst>
          </a:custGeom>
          <a:ln w="888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672079" y="3720465"/>
            <a:ext cx="4709160" cy="0"/>
          </a:xfrm>
          <a:custGeom>
            <a:avLst/>
            <a:gdLst/>
            <a:ahLst/>
            <a:cxnLst/>
            <a:rect l="l" t="t" r="r" b="b"/>
            <a:pathLst>
              <a:path w="4709159">
                <a:moveTo>
                  <a:pt x="0" y="0"/>
                </a:moveTo>
                <a:lnTo>
                  <a:pt x="4709160" y="0"/>
                </a:lnTo>
              </a:path>
            </a:pathLst>
          </a:custGeom>
          <a:ln w="888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676525" y="2405379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40"/>
                </a:lnTo>
              </a:path>
            </a:pathLst>
          </a:custGeom>
          <a:ln w="888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672079" y="2401570"/>
            <a:ext cx="4709160" cy="0"/>
          </a:xfrm>
          <a:custGeom>
            <a:avLst/>
            <a:gdLst/>
            <a:ahLst/>
            <a:cxnLst/>
            <a:rect l="l" t="t" r="r" b="b"/>
            <a:pathLst>
              <a:path w="4709159">
                <a:moveTo>
                  <a:pt x="0" y="0"/>
                </a:moveTo>
                <a:lnTo>
                  <a:pt x="4709160" y="0"/>
                </a:lnTo>
              </a:path>
            </a:pathLst>
          </a:custGeom>
          <a:ln w="762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76794" y="2405379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40"/>
                </a:lnTo>
              </a:path>
            </a:pathLst>
          </a:custGeom>
          <a:ln w="889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80970" y="3711575"/>
            <a:ext cx="4691380" cy="0"/>
          </a:xfrm>
          <a:custGeom>
            <a:avLst/>
            <a:gdLst/>
            <a:ahLst/>
            <a:cxnLst/>
            <a:rect l="l" t="t" r="r" b="b"/>
            <a:pathLst>
              <a:path w="4691380">
                <a:moveTo>
                  <a:pt x="0" y="0"/>
                </a:moveTo>
                <a:lnTo>
                  <a:pt x="4691380" y="0"/>
                </a:lnTo>
              </a:path>
            </a:pathLst>
          </a:custGeom>
          <a:ln w="889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85414" y="241427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889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80970" y="2409825"/>
            <a:ext cx="4691380" cy="0"/>
          </a:xfrm>
          <a:custGeom>
            <a:avLst/>
            <a:gdLst/>
            <a:ahLst/>
            <a:cxnLst/>
            <a:rect l="l" t="t" r="r" b="b"/>
            <a:pathLst>
              <a:path w="4691380">
                <a:moveTo>
                  <a:pt x="0" y="0"/>
                </a:moveTo>
                <a:lnTo>
                  <a:pt x="4691380" y="0"/>
                </a:lnTo>
              </a:path>
            </a:pathLst>
          </a:custGeom>
          <a:ln w="8889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67905" y="241427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59"/>
                </a:lnTo>
              </a:path>
            </a:pathLst>
          </a:custGeom>
          <a:ln w="889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89860" y="3702684"/>
            <a:ext cx="4673600" cy="0"/>
          </a:xfrm>
          <a:custGeom>
            <a:avLst/>
            <a:gdLst/>
            <a:ahLst/>
            <a:cxnLst/>
            <a:rect l="l" t="t" r="r" b="b"/>
            <a:pathLst>
              <a:path w="4673600">
                <a:moveTo>
                  <a:pt x="0" y="0"/>
                </a:moveTo>
                <a:lnTo>
                  <a:pt x="4673599" y="0"/>
                </a:lnTo>
              </a:path>
            </a:pathLst>
          </a:custGeom>
          <a:ln w="888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4304" y="2423160"/>
            <a:ext cx="0" cy="1275080"/>
          </a:xfrm>
          <a:custGeom>
            <a:avLst/>
            <a:gdLst/>
            <a:ahLst/>
            <a:cxnLst/>
            <a:rect l="l" t="t" r="r" b="b"/>
            <a:pathLst>
              <a:path h="1275079">
                <a:moveTo>
                  <a:pt x="0" y="0"/>
                </a:moveTo>
                <a:lnTo>
                  <a:pt x="0" y="1275080"/>
                </a:lnTo>
              </a:path>
            </a:pathLst>
          </a:custGeom>
          <a:ln w="888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89860" y="2418714"/>
            <a:ext cx="4673600" cy="0"/>
          </a:xfrm>
          <a:custGeom>
            <a:avLst/>
            <a:gdLst/>
            <a:ahLst/>
            <a:cxnLst/>
            <a:rect l="l" t="t" r="r" b="b"/>
            <a:pathLst>
              <a:path w="4673600">
                <a:moveTo>
                  <a:pt x="0" y="0"/>
                </a:moveTo>
                <a:lnTo>
                  <a:pt x="4673599" y="0"/>
                </a:lnTo>
              </a:path>
            </a:pathLst>
          </a:custGeom>
          <a:ln w="888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359015" y="2423160"/>
            <a:ext cx="0" cy="1275080"/>
          </a:xfrm>
          <a:custGeom>
            <a:avLst/>
            <a:gdLst/>
            <a:ahLst/>
            <a:cxnLst/>
            <a:rect l="l" t="t" r="r" b="b"/>
            <a:pathLst>
              <a:path h="1275079">
                <a:moveTo>
                  <a:pt x="0" y="0"/>
                </a:moveTo>
                <a:lnTo>
                  <a:pt x="0" y="1275079"/>
                </a:lnTo>
              </a:path>
            </a:pathLst>
          </a:custGeom>
          <a:ln w="888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98750" y="3694429"/>
            <a:ext cx="4655820" cy="0"/>
          </a:xfrm>
          <a:custGeom>
            <a:avLst/>
            <a:gdLst/>
            <a:ahLst/>
            <a:cxnLst/>
            <a:rect l="l" t="t" r="r" b="b"/>
            <a:pathLst>
              <a:path w="4655820">
                <a:moveTo>
                  <a:pt x="0" y="0"/>
                </a:moveTo>
                <a:lnTo>
                  <a:pt x="4655820" y="0"/>
                </a:lnTo>
              </a:path>
            </a:pathLst>
          </a:custGeom>
          <a:ln w="7619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702560" y="2432050"/>
            <a:ext cx="0" cy="1258570"/>
          </a:xfrm>
          <a:custGeom>
            <a:avLst/>
            <a:gdLst/>
            <a:ahLst/>
            <a:cxnLst/>
            <a:rect l="l" t="t" r="r" b="b"/>
            <a:pathLst>
              <a:path h="1258570">
                <a:moveTo>
                  <a:pt x="0" y="0"/>
                </a:moveTo>
                <a:lnTo>
                  <a:pt x="0" y="1258570"/>
                </a:lnTo>
              </a:path>
            </a:pathLst>
          </a:custGeom>
          <a:ln w="7619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698750" y="2427604"/>
            <a:ext cx="4655820" cy="0"/>
          </a:xfrm>
          <a:custGeom>
            <a:avLst/>
            <a:gdLst/>
            <a:ahLst/>
            <a:cxnLst/>
            <a:rect l="l" t="t" r="r" b="b"/>
            <a:pathLst>
              <a:path w="4655820">
                <a:moveTo>
                  <a:pt x="0" y="0"/>
                </a:moveTo>
                <a:lnTo>
                  <a:pt x="4655820" y="0"/>
                </a:lnTo>
              </a:path>
            </a:pathLst>
          </a:custGeom>
          <a:ln w="889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350125" y="2432050"/>
            <a:ext cx="0" cy="1258570"/>
          </a:xfrm>
          <a:custGeom>
            <a:avLst/>
            <a:gdLst/>
            <a:ahLst/>
            <a:cxnLst/>
            <a:rect l="l" t="t" r="r" b="b"/>
            <a:pathLst>
              <a:path h="1258570">
                <a:moveTo>
                  <a:pt x="0" y="0"/>
                </a:moveTo>
                <a:lnTo>
                  <a:pt x="0" y="1258570"/>
                </a:lnTo>
              </a:path>
            </a:pathLst>
          </a:custGeom>
          <a:ln w="889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06370" y="3686175"/>
            <a:ext cx="4639310" cy="0"/>
          </a:xfrm>
          <a:custGeom>
            <a:avLst/>
            <a:gdLst/>
            <a:ahLst/>
            <a:cxnLst/>
            <a:rect l="l" t="t" r="r" b="b"/>
            <a:pathLst>
              <a:path w="4639309">
                <a:moveTo>
                  <a:pt x="0" y="0"/>
                </a:moveTo>
                <a:lnTo>
                  <a:pt x="4639309" y="0"/>
                </a:lnTo>
              </a:path>
            </a:pathLst>
          </a:custGeom>
          <a:ln w="889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710814" y="2440939"/>
            <a:ext cx="0" cy="1240790"/>
          </a:xfrm>
          <a:custGeom>
            <a:avLst/>
            <a:gdLst/>
            <a:ahLst/>
            <a:cxnLst/>
            <a:rect l="l" t="t" r="r" b="b"/>
            <a:pathLst>
              <a:path h="1240789">
                <a:moveTo>
                  <a:pt x="0" y="0"/>
                </a:moveTo>
                <a:lnTo>
                  <a:pt x="0" y="1240789"/>
                </a:lnTo>
              </a:path>
            </a:pathLst>
          </a:custGeom>
          <a:ln w="889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706370" y="2436495"/>
            <a:ext cx="4639310" cy="0"/>
          </a:xfrm>
          <a:custGeom>
            <a:avLst/>
            <a:gdLst/>
            <a:ahLst/>
            <a:cxnLst/>
            <a:rect l="l" t="t" r="r" b="b"/>
            <a:pathLst>
              <a:path w="4639309">
                <a:moveTo>
                  <a:pt x="0" y="0"/>
                </a:moveTo>
                <a:lnTo>
                  <a:pt x="4639309" y="0"/>
                </a:lnTo>
              </a:path>
            </a:pathLst>
          </a:custGeom>
          <a:ln w="888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341869" y="2440939"/>
            <a:ext cx="0" cy="1240790"/>
          </a:xfrm>
          <a:custGeom>
            <a:avLst/>
            <a:gdLst/>
            <a:ahLst/>
            <a:cxnLst/>
            <a:rect l="l" t="t" r="r" b="b"/>
            <a:pathLst>
              <a:path h="1240789">
                <a:moveTo>
                  <a:pt x="0" y="0"/>
                </a:moveTo>
                <a:lnTo>
                  <a:pt x="0" y="1240790"/>
                </a:lnTo>
              </a:path>
            </a:pathLst>
          </a:custGeom>
          <a:ln w="762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715260" y="3677284"/>
            <a:ext cx="4622800" cy="0"/>
          </a:xfrm>
          <a:custGeom>
            <a:avLst/>
            <a:gdLst/>
            <a:ahLst/>
            <a:cxnLst/>
            <a:rect l="l" t="t" r="r" b="b"/>
            <a:pathLst>
              <a:path w="4622800">
                <a:moveTo>
                  <a:pt x="0" y="0"/>
                </a:moveTo>
                <a:lnTo>
                  <a:pt x="4622799" y="0"/>
                </a:lnTo>
              </a:path>
            </a:pathLst>
          </a:custGeom>
          <a:ln w="888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719704" y="2449829"/>
            <a:ext cx="0" cy="1223010"/>
          </a:xfrm>
          <a:custGeom>
            <a:avLst/>
            <a:gdLst/>
            <a:ahLst/>
            <a:cxnLst/>
            <a:rect l="l" t="t" r="r" b="b"/>
            <a:pathLst>
              <a:path h="1223010">
                <a:moveTo>
                  <a:pt x="0" y="0"/>
                </a:moveTo>
                <a:lnTo>
                  <a:pt x="0" y="1223010"/>
                </a:lnTo>
              </a:path>
            </a:pathLst>
          </a:custGeom>
          <a:ln w="888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715260" y="2445385"/>
            <a:ext cx="4622800" cy="0"/>
          </a:xfrm>
          <a:custGeom>
            <a:avLst/>
            <a:gdLst/>
            <a:ahLst/>
            <a:cxnLst/>
            <a:rect l="l" t="t" r="r" b="b"/>
            <a:pathLst>
              <a:path w="4622800">
                <a:moveTo>
                  <a:pt x="0" y="0"/>
                </a:moveTo>
                <a:lnTo>
                  <a:pt x="4622799" y="0"/>
                </a:lnTo>
              </a:path>
            </a:pathLst>
          </a:custGeom>
          <a:ln w="888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332980" y="2449829"/>
            <a:ext cx="0" cy="1223010"/>
          </a:xfrm>
          <a:custGeom>
            <a:avLst/>
            <a:gdLst/>
            <a:ahLst/>
            <a:cxnLst/>
            <a:rect l="l" t="t" r="r" b="b"/>
            <a:pathLst>
              <a:path h="1223010">
                <a:moveTo>
                  <a:pt x="0" y="0"/>
                </a:moveTo>
                <a:lnTo>
                  <a:pt x="0" y="1223010"/>
                </a:lnTo>
              </a:path>
            </a:pathLst>
          </a:custGeom>
          <a:ln w="1015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24150" y="3668395"/>
            <a:ext cx="4603750" cy="0"/>
          </a:xfrm>
          <a:custGeom>
            <a:avLst/>
            <a:gdLst/>
            <a:ahLst/>
            <a:cxnLst/>
            <a:rect l="l" t="t" r="r" b="b"/>
            <a:pathLst>
              <a:path w="4603750">
                <a:moveTo>
                  <a:pt x="0" y="0"/>
                </a:moveTo>
                <a:lnTo>
                  <a:pt x="4603750" y="0"/>
                </a:lnTo>
              </a:path>
            </a:pathLst>
          </a:custGeom>
          <a:ln w="888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728595" y="2458720"/>
            <a:ext cx="0" cy="1205230"/>
          </a:xfrm>
          <a:custGeom>
            <a:avLst/>
            <a:gdLst/>
            <a:ahLst/>
            <a:cxnLst/>
            <a:rect l="l" t="t" r="r" b="b"/>
            <a:pathLst>
              <a:path h="1205229">
                <a:moveTo>
                  <a:pt x="0" y="0"/>
                </a:moveTo>
                <a:lnTo>
                  <a:pt x="0" y="1205230"/>
                </a:lnTo>
              </a:path>
            </a:pathLst>
          </a:custGeom>
          <a:ln w="888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724150" y="2454275"/>
            <a:ext cx="4603750" cy="0"/>
          </a:xfrm>
          <a:custGeom>
            <a:avLst/>
            <a:gdLst/>
            <a:ahLst/>
            <a:cxnLst/>
            <a:rect l="l" t="t" r="r" b="b"/>
            <a:pathLst>
              <a:path w="4603750">
                <a:moveTo>
                  <a:pt x="0" y="0"/>
                </a:moveTo>
                <a:lnTo>
                  <a:pt x="4603750" y="0"/>
                </a:lnTo>
              </a:path>
            </a:pathLst>
          </a:custGeom>
          <a:ln w="888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324090" y="2458720"/>
            <a:ext cx="0" cy="1205230"/>
          </a:xfrm>
          <a:custGeom>
            <a:avLst/>
            <a:gdLst/>
            <a:ahLst/>
            <a:cxnLst/>
            <a:rect l="l" t="t" r="r" b="b"/>
            <a:pathLst>
              <a:path h="1205229">
                <a:moveTo>
                  <a:pt x="0" y="0"/>
                </a:moveTo>
                <a:lnTo>
                  <a:pt x="0" y="1205229"/>
                </a:lnTo>
              </a:path>
            </a:pathLst>
          </a:custGeom>
          <a:ln w="762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733039" y="3659504"/>
            <a:ext cx="4587240" cy="0"/>
          </a:xfrm>
          <a:custGeom>
            <a:avLst/>
            <a:gdLst/>
            <a:ahLst/>
            <a:cxnLst/>
            <a:rect l="l" t="t" r="r" b="b"/>
            <a:pathLst>
              <a:path w="4587240">
                <a:moveTo>
                  <a:pt x="0" y="0"/>
                </a:moveTo>
                <a:lnTo>
                  <a:pt x="4587240" y="0"/>
                </a:lnTo>
              </a:path>
            </a:pathLst>
          </a:custGeom>
          <a:ln w="889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737485" y="2467610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889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733039" y="2463164"/>
            <a:ext cx="4587240" cy="0"/>
          </a:xfrm>
          <a:custGeom>
            <a:avLst/>
            <a:gdLst/>
            <a:ahLst/>
            <a:cxnLst/>
            <a:rect l="l" t="t" r="r" b="b"/>
            <a:pathLst>
              <a:path w="4587240">
                <a:moveTo>
                  <a:pt x="0" y="0"/>
                </a:moveTo>
                <a:lnTo>
                  <a:pt x="4587240" y="0"/>
                </a:lnTo>
              </a:path>
            </a:pathLst>
          </a:custGeom>
          <a:ln w="888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315834" y="2467610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888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741929" y="3650615"/>
            <a:ext cx="4569460" cy="0"/>
          </a:xfrm>
          <a:custGeom>
            <a:avLst/>
            <a:gdLst/>
            <a:ahLst/>
            <a:cxnLst/>
            <a:rect l="l" t="t" r="r" b="b"/>
            <a:pathLst>
              <a:path w="4569459">
                <a:moveTo>
                  <a:pt x="0" y="0"/>
                </a:moveTo>
                <a:lnTo>
                  <a:pt x="4569460" y="0"/>
                </a:lnTo>
              </a:path>
            </a:pathLst>
          </a:custGeom>
          <a:ln w="888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746375" y="2475229"/>
            <a:ext cx="0" cy="1170940"/>
          </a:xfrm>
          <a:custGeom>
            <a:avLst/>
            <a:gdLst/>
            <a:ahLst/>
            <a:cxnLst/>
            <a:rect l="l" t="t" r="r" b="b"/>
            <a:pathLst>
              <a:path h="1170939">
                <a:moveTo>
                  <a:pt x="0" y="0"/>
                </a:moveTo>
                <a:lnTo>
                  <a:pt x="0" y="1170940"/>
                </a:lnTo>
              </a:path>
            </a:pathLst>
          </a:custGeom>
          <a:ln w="888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741929" y="2471420"/>
            <a:ext cx="4569460" cy="0"/>
          </a:xfrm>
          <a:custGeom>
            <a:avLst/>
            <a:gdLst/>
            <a:ahLst/>
            <a:cxnLst/>
            <a:rect l="l" t="t" r="r" b="b"/>
            <a:pathLst>
              <a:path w="4569459">
                <a:moveTo>
                  <a:pt x="0" y="0"/>
                </a:moveTo>
                <a:lnTo>
                  <a:pt x="4569460" y="0"/>
                </a:lnTo>
              </a:path>
            </a:pathLst>
          </a:custGeom>
          <a:ln w="762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306944" y="2475229"/>
            <a:ext cx="0" cy="1170940"/>
          </a:xfrm>
          <a:custGeom>
            <a:avLst/>
            <a:gdLst/>
            <a:ahLst/>
            <a:cxnLst/>
            <a:rect l="l" t="t" r="r" b="b"/>
            <a:pathLst>
              <a:path h="1170939">
                <a:moveTo>
                  <a:pt x="0" y="0"/>
                </a:moveTo>
                <a:lnTo>
                  <a:pt x="0" y="1170940"/>
                </a:lnTo>
              </a:path>
            </a:pathLst>
          </a:custGeom>
          <a:ln w="889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50820" y="3641725"/>
            <a:ext cx="4551680" cy="0"/>
          </a:xfrm>
          <a:custGeom>
            <a:avLst/>
            <a:gdLst/>
            <a:ahLst/>
            <a:cxnLst/>
            <a:rect l="l" t="t" r="r" b="b"/>
            <a:pathLst>
              <a:path w="4551680">
                <a:moveTo>
                  <a:pt x="0" y="0"/>
                </a:moveTo>
                <a:lnTo>
                  <a:pt x="4551680" y="0"/>
                </a:lnTo>
              </a:path>
            </a:pathLst>
          </a:custGeom>
          <a:ln w="889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55264" y="2484120"/>
            <a:ext cx="0" cy="1153160"/>
          </a:xfrm>
          <a:custGeom>
            <a:avLst/>
            <a:gdLst/>
            <a:ahLst/>
            <a:cxnLst/>
            <a:rect l="l" t="t" r="r" b="b"/>
            <a:pathLst>
              <a:path h="1153160">
                <a:moveTo>
                  <a:pt x="0" y="0"/>
                </a:moveTo>
                <a:lnTo>
                  <a:pt x="0" y="1153160"/>
                </a:lnTo>
              </a:path>
            </a:pathLst>
          </a:custGeom>
          <a:ln w="889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50820" y="2479675"/>
            <a:ext cx="4551680" cy="0"/>
          </a:xfrm>
          <a:custGeom>
            <a:avLst/>
            <a:gdLst/>
            <a:ahLst/>
            <a:cxnLst/>
            <a:rect l="l" t="t" r="r" b="b"/>
            <a:pathLst>
              <a:path w="4551680">
                <a:moveTo>
                  <a:pt x="0" y="0"/>
                </a:moveTo>
                <a:lnTo>
                  <a:pt x="4551680" y="0"/>
                </a:lnTo>
              </a:path>
            </a:pathLst>
          </a:custGeom>
          <a:ln w="888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98055" y="2484120"/>
            <a:ext cx="0" cy="1153160"/>
          </a:xfrm>
          <a:custGeom>
            <a:avLst/>
            <a:gdLst/>
            <a:ahLst/>
            <a:cxnLst/>
            <a:rect l="l" t="t" r="r" b="b"/>
            <a:pathLst>
              <a:path h="1153160">
                <a:moveTo>
                  <a:pt x="0" y="0"/>
                </a:moveTo>
                <a:lnTo>
                  <a:pt x="0" y="1153159"/>
                </a:lnTo>
              </a:path>
            </a:pathLst>
          </a:custGeom>
          <a:ln w="889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759710" y="3632834"/>
            <a:ext cx="4533900" cy="0"/>
          </a:xfrm>
          <a:custGeom>
            <a:avLst/>
            <a:gdLst/>
            <a:ahLst/>
            <a:cxnLst/>
            <a:rect l="l" t="t" r="r" b="b"/>
            <a:pathLst>
              <a:path w="4533900">
                <a:moveTo>
                  <a:pt x="0" y="0"/>
                </a:moveTo>
                <a:lnTo>
                  <a:pt x="4533899" y="0"/>
                </a:lnTo>
              </a:path>
            </a:pathLst>
          </a:custGeom>
          <a:ln w="888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154" y="2493010"/>
            <a:ext cx="0" cy="1135380"/>
          </a:xfrm>
          <a:custGeom>
            <a:avLst/>
            <a:gdLst/>
            <a:ahLst/>
            <a:cxnLst/>
            <a:rect l="l" t="t" r="r" b="b"/>
            <a:pathLst>
              <a:path h="1135379">
                <a:moveTo>
                  <a:pt x="0" y="0"/>
                </a:moveTo>
                <a:lnTo>
                  <a:pt x="0" y="1135380"/>
                </a:lnTo>
              </a:path>
            </a:pathLst>
          </a:custGeom>
          <a:ln w="888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759710" y="2488564"/>
            <a:ext cx="4533900" cy="0"/>
          </a:xfrm>
          <a:custGeom>
            <a:avLst/>
            <a:gdLst/>
            <a:ahLst/>
            <a:cxnLst/>
            <a:rect l="l" t="t" r="r" b="b"/>
            <a:pathLst>
              <a:path w="4533900">
                <a:moveTo>
                  <a:pt x="0" y="0"/>
                </a:moveTo>
                <a:lnTo>
                  <a:pt x="4533899" y="0"/>
                </a:lnTo>
              </a:path>
            </a:pathLst>
          </a:custGeom>
          <a:ln w="888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289165" y="2493010"/>
            <a:ext cx="0" cy="1135380"/>
          </a:xfrm>
          <a:custGeom>
            <a:avLst/>
            <a:gdLst/>
            <a:ahLst/>
            <a:cxnLst/>
            <a:rect l="l" t="t" r="r" b="b"/>
            <a:pathLst>
              <a:path h="1135379">
                <a:moveTo>
                  <a:pt x="0" y="0"/>
                </a:moveTo>
                <a:lnTo>
                  <a:pt x="0" y="1135379"/>
                </a:lnTo>
              </a:path>
            </a:pathLst>
          </a:custGeom>
          <a:ln w="888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8600" y="3624579"/>
            <a:ext cx="4516120" cy="0"/>
          </a:xfrm>
          <a:custGeom>
            <a:avLst/>
            <a:gdLst/>
            <a:ahLst/>
            <a:cxnLst/>
            <a:rect l="l" t="t" r="r" b="b"/>
            <a:pathLst>
              <a:path w="4516120">
                <a:moveTo>
                  <a:pt x="0" y="0"/>
                </a:moveTo>
                <a:lnTo>
                  <a:pt x="4516120" y="0"/>
                </a:lnTo>
              </a:path>
            </a:pathLst>
          </a:custGeom>
          <a:ln w="761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772410" y="2501900"/>
            <a:ext cx="0" cy="1118870"/>
          </a:xfrm>
          <a:custGeom>
            <a:avLst/>
            <a:gdLst/>
            <a:ahLst/>
            <a:cxnLst/>
            <a:rect l="l" t="t" r="r" b="b"/>
            <a:pathLst>
              <a:path h="1118870">
                <a:moveTo>
                  <a:pt x="0" y="0"/>
                </a:moveTo>
                <a:lnTo>
                  <a:pt x="0" y="1118870"/>
                </a:lnTo>
              </a:path>
            </a:pathLst>
          </a:custGeom>
          <a:ln w="761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768600" y="2497454"/>
            <a:ext cx="4516120" cy="0"/>
          </a:xfrm>
          <a:custGeom>
            <a:avLst/>
            <a:gdLst/>
            <a:ahLst/>
            <a:cxnLst/>
            <a:rect l="l" t="t" r="r" b="b"/>
            <a:pathLst>
              <a:path w="4516120">
                <a:moveTo>
                  <a:pt x="0" y="0"/>
                </a:moveTo>
                <a:lnTo>
                  <a:pt x="4516120" y="0"/>
                </a:lnTo>
              </a:path>
            </a:pathLst>
          </a:custGeom>
          <a:ln w="889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280275" y="2501900"/>
            <a:ext cx="0" cy="1118870"/>
          </a:xfrm>
          <a:custGeom>
            <a:avLst/>
            <a:gdLst/>
            <a:ahLst/>
            <a:cxnLst/>
            <a:rect l="l" t="t" r="r" b="b"/>
            <a:pathLst>
              <a:path h="1118870">
                <a:moveTo>
                  <a:pt x="0" y="0"/>
                </a:moveTo>
                <a:lnTo>
                  <a:pt x="0" y="1118870"/>
                </a:lnTo>
              </a:path>
            </a:pathLst>
          </a:custGeom>
          <a:ln w="889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776220" y="3615690"/>
            <a:ext cx="4499610" cy="0"/>
          </a:xfrm>
          <a:custGeom>
            <a:avLst/>
            <a:gdLst/>
            <a:ahLst/>
            <a:cxnLst/>
            <a:rect l="l" t="t" r="r" b="b"/>
            <a:pathLst>
              <a:path w="4499609">
                <a:moveTo>
                  <a:pt x="0" y="0"/>
                </a:moveTo>
                <a:lnTo>
                  <a:pt x="4499609" y="0"/>
                </a:lnTo>
              </a:path>
            </a:pathLst>
          </a:custGeom>
          <a:ln w="1016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780664" y="2510789"/>
            <a:ext cx="0" cy="1099820"/>
          </a:xfrm>
          <a:custGeom>
            <a:avLst/>
            <a:gdLst/>
            <a:ahLst/>
            <a:cxnLst/>
            <a:rect l="l" t="t" r="r" b="b"/>
            <a:pathLst>
              <a:path h="1099820">
                <a:moveTo>
                  <a:pt x="0" y="0"/>
                </a:moveTo>
                <a:lnTo>
                  <a:pt x="0" y="1099820"/>
                </a:lnTo>
              </a:path>
            </a:pathLst>
          </a:custGeom>
          <a:ln w="889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776220" y="2506345"/>
            <a:ext cx="4499610" cy="0"/>
          </a:xfrm>
          <a:custGeom>
            <a:avLst/>
            <a:gdLst/>
            <a:ahLst/>
            <a:cxnLst/>
            <a:rect l="l" t="t" r="r" b="b"/>
            <a:pathLst>
              <a:path w="4499609">
                <a:moveTo>
                  <a:pt x="0" y="0"/>
                </a:moveTo>
                <a:lnTo>
                  <a:pt x="4499609" y="0"/>
                </a:lnTo>
              </a:path>
            </a:pathLst>
          </a:custGeom>
          <a:ln w="888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271384" y="2510789"/>
            <a:ext cx="0" cy="1099820"/>
          </a:xfrm>
          <a:custGeom>
            <a:avLst/>
            <a:gdLst/>
            <a:ahLst/>
            <a:cxnLst/>
            <a:rect l="l" t="t" r="r" b="b"/>
            <a:pathLst>
              <a:path h="1099820">
                <a:moveTo>
                  <a:pt x="0" y="0"/>
                </a:moveTo>
                <a:lnTo>
                  <a:pt x="0" y="1099820"/>
                </a:lnTo>
              </a:path>
            </a:pathLst>
          </a:custGeom>
          <a:ln w="888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785110" y="3606800"/>
            <a:ext cx="4481830" cy="0"/>
          </a:xfrm>
          <a:custGeom>
            <a:avLst/>
            <a:gdLst/>
            <a:ahLst/>
            <a:cxnLst/>
            <a:rect l="l" t="t" r="r" b="b"/>
            <a:pathLst>
              <a:path w="4481830">
                <a:moveTo>
                  <a:pt x="0" y="0"/>
                </a:moveTo>
                <a:lnTo>
                  <a:pt x="4481830" y="0"/>
                </a:lnTo>
              </a:path>
            </a:pathLst>
          </a:custGeom>
          <a:ln w="761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789554" y="2519679"/>
            <a:ext cx="0" cy="1083310"/>
          </a:xfrm>
          <a:custGeom>
            <a:avLst/>
            <a:gdLst/>
            <a:ahLst/>
            <a:cxnLst/>
            <a:rect l="l" t="t" r="r" b="b"/>
            <a:pathLst>
              <a:path h="1083310">
                <a:moveTo>
                  <a:pt x="0" y="0"/>
                </a:moveTo>
                <a:lnTo>
                  <a:pt x="0" y="1083310"/>
                </a:lnTo>
              </a:path>
            </a:pathLst>
          </a:custGeom>
          <a:ln w="888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785110" y="2515235"/>
            <a:ext cx="4481830" cy="0"/>
          </a:xfrm>
          <a:custGeom>
            <a:avLst/>
            <a:gdLst/>
            <a:ahLst/>
            <a:cxnLst/>
            <a:rect l="l" t="t" r="r" b="b"/>
            <a:pathLst>
              <a:path w="4481830">
                <a:moveTo>
                  <a:pt x="0" y="0"/>
                </a:moveTo>
                <a:lnTo>
                  <a:pt x="4481830" y="0"/>
                </a:lnTo>
              </a:path>
            </a:pathLst>
          </a:custGeom>
          <a:ln w="888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262494" y="2519679"/>
            <a:ext cx="0" cy="1083310"/>
          </a:xfrm>
          <a:custGeom>
            <a:avLst/>
            <a:gdLst/>
            <a:ahLst/>
            <a:cxnLst/>
            <a:rect l="l" t="t" r="r" b="b"/>
            <a:pathLst>
              <a:path h="1083310">
                <a:moveTo>
                  <a:pt x="0" y="0"/>
                </a:moveTo>
                <a:lnTo>
                  <a:pt x="0" y="1083310"/>
                </a:lnTo>
              </a:path>
            </a:pathLst>
          </a:custGeom>
          <a:ln w="889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794000" y="3598545"/>
            <a:ext cx="4464050" cy="0"/>
          </a:xfrm>
          <a:custGeom>
            <a:avLst/>
            <a:gdLst/>
            <a:ahLst/>
            <a:cxnLst/>
            <a:rect l="l" t="t" r="r" b="b"/>
            <a:pathLst>
              <a:path w="4464050">
                <a:moveTo>
                  <a:pt x="0" y="0"/>
                </a:moveTo>
                <a:lnTo>
                  <a:pt x="4464050" y="0"/>
                </a:lnTo>
              </a:path>
            </a:pathLst>
          </a:custGeom>
          <a:ln w="888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798445" y="2528570"/>
            <a:ext cx="0" cy="1065530"/>
          </a:xfrm>
          <a:custGeom>
            <a:avLst/>
            <a:gdLst/>
            <a:ahLst/>
            <a:cxnLst/>
            <a:rect l="l" t="t" r="r" b="b"/>
            <a:pathLst>
              <a:path h="1065529">
                <a:moveTo>
                  <a:pt x="0" y="0"/>
                </a:moveTo>
                <a:lnTo>
                  <a:pt x="0" y="1065530"/>
                </a:lnTo>
              </a:path>
            </a:pathLst>
          </a:custGeom>
          <a:ln w="888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794000" y="2524125"/>
            <a:ext cx="4464050" cy="0"/>
          </a:xfrm>
          <a:custGeom>
            <a:avLst/>
            <a:gdLst/>
            <a:ahLst/>
            <a:cxnLst/>
            <a:rect l="l" t="t" r="r" b="b"/>
            <a:pathLst>
              <a:path w="4464050">
                <a:moveTo>
                  <a:pt x="0" y="0"/>
                </a:moveTo>
                <a:lnTo>
                  <a:pt x="4464050" y="0"/>
                </a:lnTo>
              </a:path>
            </a:pathLst>
          </a:custGeom>
          <a:ln w="888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254240" y="2528570"/>
            <a:ext cx="0" cy="1065530"/>
          </a:xfrm>
          <a:custGeom>
            <a:avLst/>
            <a:gdLst/>
            <a:ahLst/>
            <a:cxnLst/>
            <a:rect l="l" t="t" r="r" b="b"/>
            <a:pathLst>
              <a:path h="1065529">
                <a:moveTo>
                  <a:pt x="0" y="0"/>
                </a:moveTo>
                <a:lnTo>
                  <a:pt x="0" y="1065529"/>
                </a:lnTo>
              </a:path>
            </a:pathLst>
          </a:custGeom>
          <a:ln w="762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802889" y="3589654"/>
            <a:ext cx="4447540" cy="0"/>
          </a:xfrm>
          <a:custGeom>
            <a:avLst/>
            <a:gdLst/>
            <a:ahLst/>
            <a:cxnLst/>
            <a:rect l="l" t="t" r="r" b="b"/>
            <a:pathLst>
              <a:path w="4447540">
                <a:moveTo>
                  <a:pt x="0" y="0"/>
                </a:moveTo>
                <a:lnTo>
                  <a:pt x="4447540" y="0"/>
                </a:lnTo>
              </a:path>
            </a:pathLst>
          </a:custGeom>
          <a:ln w="888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807335" y="2537460"/>
            <a:ext cx="0" cy="1047750"/>
          </a:xfrm>
          <a:custGeom>
            <a:avLst/>
            <a:gdLst/>
            <a:ahLst/>
            <a:cxnLst/>
            <a:rect l="l" t="t" r="r" b="b"/>
            <a:pathLst>
              <a:path h="1047750">
                <a:moveTo>
                  <a:pt x="0" y="0"/>
                </a:moveTo>
                <a:lnTo>
                  <a:pt x="0" y="1047750"/>
                </a:lnTo>
              </a:path>
            </a:pathLst>
          </a:custGeom>
          <a:ln w="889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802889" y="2533014"/>
            <a:ext cx="4447540" cy="0"/>
          </a:xfrm>
          <a:custGeom>
            <a:avLst/>
            <a:gdLst/>
            <a:ahLst/>
            <a:cxnLst/>
            <a:rect l="l" t="t" r="r" b="b"/>
            <a:pathLst>
              <a:path w="4447540">
                <a:moveTo>
                  <a:pt x="0" y="0"/>
                </a:moveTo>
                <a:lnTo>
                  <a:pt x="4447540" y="0"/>
                </a:lnTo>
              </a:path>
            </a:pathLst>
          </a:custGeom>
          <a:ln w="888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245984" y="2537460"/>
            <a:ext cx="0" cy="1047750"/>
          </a:xfrm>
          <a:custGeom>
            <a:avLst/>
            <a:gdLst/>
            <a:ahLst/>
            <a:cxnLst/>
            <a:rect l="l" t="t" r="r" b="b"/>
            <a:pathLst>
              <a:path h="1047750">
                <a:moveTo>
                  <a:pt x="0" y="0"/>
                </a:moveTo>
                <a:lnTo>
                  <a:pt x="0" y="1047750"/>
                </a:lnTo>
              </a:path>
            </a:pathLst>
          </a:custGeom>
          <a:ln w="888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811779" y="3580765"/>
            <a:ext cx="4429760" cy="0"/>
          </a:xfrm>
          <a:custGeom>
            <a:avLst/>
            <a:gdLst/>
            <a:ahLst/>
            <a:cxnLst/>
            <a:rect l="l" t="t" r="r" b="b"/>
            <a:pathLst>
              <a:path w="4429759">
                <a:moveTo>
                  <a:pt x="0" y="0"/>
                </a:moveTo>
                <a:lnTo>
                  <a:pt x="4429760" y="0"/>
                </a:lnTo>
              </a:path>
            </a:pathLst>
          </a:custGeom>
          <a:ln w="889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816225" y="2546350"/>
            <a:ext cx="0" cy="1029969"/>
          </a:xfrm>
          <a:custGeom>
            <a:avLst/>
            <a:gdLst/>
            <a:ahLst/>
            <a:cxnLst/>
            <a:rect l="l" t="t" r="r" b="b"/>
            <a:pathLst>
              <a:path h="1029970">
                <a:moveTo>
                  <a:pt x="0" y="0"/>
                </a:moveTo>
                <a:lnTo>
                  <a:pt x="0" y="1029969"/>
                </a:lnTo>
              </a:path>
            </a:pathLst>
          </a:custGeom>
          <a:ln w="8889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811779" y="2541904"/>
            <a:ext cx="4429760" cy="0"/>
          </a:xfrm>
          <a:custGeom>
            <a:avLst/>
            <a:gdLst/>
            <a:ahLst/>
            <a:cxnLst/>
            <a:rect l="l" t="t" r="r" b="b"/>
            <a:pathLst>
              <a:path w="4429759">
                <a:moveTo>
                  <a:pt x="0" y="0"/>
                </a:moveTo>
                <a:lnTo>
                  <a:pt x="4429760" y="0"/>
                </a:lnTo>
              </a:path>
            </a:pathLst>
          </a:custGeom>
          <a:ln w="889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237094" y="2546350"/>
            <a:ext cx="0" cy="1029969"/>
          </a:xfrm>
          <a:custGeom>
            <a:avLst/>
            <a:gdLst/>
            <a:ahLst/>
            <a:cxnLst/>
            <a:rect l="l" t="t" r="r" b="b"/>
            <a:pathLst>
              <a:path h="1029970">
                <a:moveTo>
                  <a:pt x="0" y="0"/>
                </a:moveTo>
                <a:lnTo>
                  <a:pt x="0" y="1029970"/>
                </a:lnTo>
              </a:path>
            </a:pathLst>
          </a:custGeom>
          <a:ln w="889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820670" y="3571875"/>
            <a:ext cx="4411980" cy="0"/>
          </a:xfrm>
          <a:custGeom>
            <a:avLst/>
            <a:gdLst/>
            <a:ahLst/>
            <a:cxnLst/>
            <a:rect l="l" t="t" r="r" b="b"/>
            <a:pathLst>
              <a:path w="4411980">
                <a:moveTo>
                  <a:pt x="0" y="0"/>
                </a:moveTo>
                <a:lnTo>
                  <a:pt x="4411980" y="0"/>
                </a:lnTo>
              </a:path>
            </a:pathLst>
          </a:custGeom>
          <a:ln w="888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825114" y="2553970"/>
            <a:ext cx="0" cy="1013460"/>
          </a:xfrm>
          <a:custGeom>
            <a:avLst/>
            <a:gdLst/>
            <a:ahLst/>
            <a:cxnLst/>
            <a:rect l="l" t="t" r="r" b="b"/>
            <a:pathLst>
              <a:path h="1013460">
                <a:moveTo>
                  <a:pt x="0" y="0"/>
                </a:moveTo>
                <a:lnTo>
                  <a:pt x="0" y="1013460"/>
                </a:lnTo>
              </a:path>
            </a:pathLst>
          </a:custGeom>
          <a:ln w="889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820670" y="2550160"/>
            <a:ext cx="4411980" cy="0"/>
          </a:xfrm>
          <a:custGeom>
            <a:avLst/>
            <a:gdLst/>
            <a:ahLst/>
            <a:cxnLst/>
            <a:rect l="l" t="t" r="r" b="b"/>
            <a:pathLst>
              <a:path w="4411980">
                <a:moveTo>
                  <a:pt x="0" y="0"/>
                </a:moveTo>
                <a:lnTo>
                  <a:pt x="4411980" y="0"/>
                </a:lnTo>
              </a:path>
            </a:pathLst>
          </a:custGeom>
          <a:ln w="761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228205" y="2553970"/>
            <a:ext cx="0" cy="1013460"/>
          </a:xfrm>
          <a:custGeom>
            <a:avLst/>
            <a:gdLst/>
            <a:ahLst/>
            <a:cxnLst/>
            <a:rect l="l" t="t" r="r" b="b"/>
            <a:pathLst>
              <a:path h="1013460">
                <a:moveTo>
                  <a:pt x="0" y="0"/>
                </a:moveTo>
                <a:lnTo>
                  <a:pt x="0" y="1013459"/>
                </a:lnTo>
              </a:path>
            </a:pathLst>
          </a:custGeom>
          <a:ln w="889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829560" y="3562984"/>
            <a:ext cx="4394200" cy="0"/>
          </a:xfrm>
          <a:custGeom>
            <a:avLst/>
            <a:gdLst/>
            <a:ahLst/>
            <a:cxnLst/>
            <a:rect l="l" t="t" r="r" b="b"/>
            <a:pathLst>
              <a:path w="4394200">
                <a:moveTo>
                  <a:pt x="0" y="0"/>
                </a:moveTo>
                <a:lnTo>
                  <a:pt x="4394199" y="0"/>
                </a:lnTo>
              </a:path>
            </a:pathLst>
          </a:custGeom>
          <a:ln w="888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834004" y="2562860"/>
            <a:ext cx="0" cy="995680"/>
          </a:xfrm>
          <a:custGeom>
            <a:avLst/>
            <a:gdLst/>
            <a:ahLst/>
            <a:cxnLst/>
            <a:rect l="l" t="t" r="r" b="b"/>
            <a:pathLst>
              <a:path h="995679">
                <a:moveTo>
                  <a:pt x="0" y="0"/>
                </a:moveTo>
                <a:lnTo>
                  <a:pt x="0" y="995680"/>
                </a:lnTo>
              </a:path>
            </a:pathLst>
          </a:custGeom>
          <a:ln w="888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829560" y="2558414"/>
            <a:ext cx="4394200" cy="0"/>
          </a:xfrm>
          <a:custGeom>
            <a:avLst/>
            <a:gdLst/>
            <a:ahLst/>
            <a:cxnLst/>
            <a:rect l="l" t="t" r="r" b="b"/>
            <a:pathLst>
              <a:path w="4394200">
                <a:moveTo>
                  <a:pt x="0" y="0"/>
                </a:moveTo>
                <a:lnTo>
                  <a:pt x="4394199" y="0"/>
                </a:lnTo>
              </a:path>
            </a:pathLst>
          </a:custGeom>
          <a:ln w="888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219315" y="2562860"/>
            <a:ext cx="0" cy="995680"/>
          </a:xfrm>
          <a:custGeom>
            <a:avLst/>
            <a:gdLst/>
            <a:ahLst/>
            <a:cxnLst/>
            <a:rect l="l" t="t" r="r" b="b"/>
            <a:pathLst>
              <a:path h="995679">
                <a:moveTo>
                  <a:pt x="0" y="0"/>
                </a:moveTo>
                <a:lnTo>
                  <a:pt x="0" y="995679"/>
                </a:lnTo>
              </a:path>
            </a:pathLst>
          </a:custGeom>
          <a:ln w="888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838450" y="3554729"/>
            <a:ext cx="4376420" cy="0"/>
          </a:xfrm>
          <a:custGeom>
            <a:avLst/>
            <a:gdLst/>
            <a:ahLst/>
            <a:cxnLst/>
            <a:rect l="l" t="t" r="r" b="b"/>
            <a:pathLst>
              <a:path w="4376420">
                <a:moveTo>
                  <a:pt x="0" y="0"/>
                </a:moveTo>
                <a:lnTo>
                  <a:pt x="4376420" y="0"/>
                </a:lnTo>
              </a:path>
            </a:pathLst>
          </a:custGeom>
          <a:ln w="762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842260" y="257175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69"/>
                </a:lnTo>
              </a:path>
            </a:pathLst>
          </a:custGeom>
          <a:ln w="761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838450" y="2567304"/>
            <a:ext cx="4376420" cy="0"/>
          </a:xfrm>
          <a:custGeom>
            <a:avLst/>
            <a:gdLst/>
            <a:ahLst/>
            <a:cxnLst/>
            <a:rect l="l" t="t" r="r" b="b"/>
            <a:pathLst>
              <a:path w="4376420">
                <a:moveTo>
                  <a:pt x="0" y="0"/>
                </a:moveTo>
                <a:lnTo>
                  <a:pt x="4376420" y="0"/>
                </a:lnTo>
              </a:path>
            </a:pathLst>
          </a:custGeom>
          <a:ln w="889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210425" y="257175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70"/>
                </a:lnTo>
              </a:path>
            </a:pathLst>
          </a:custGeom>
          <a:ln w="889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846070" y="3545840"/>
            <a:ext cx="4359910" cy="0"/>
          </a:xfrm>
          <a:custGeom>
            <a:avLst/>
            <a:gdLst/>
            <a:ahLst/>
            <a:cxnLst/>
            <a:rect l="l" t="t" r="r" b="b"/>
            <a:pathLst>
              <a:path w="4359909">
                <a:moveTo>
                  <a:pt x="0" y="0"/>
                </a:moveTo>
                <a:lnTo>
                  <a:pt x="4359909" y="0"/>
                </a:lnTo>
              </a:path>
            </a:pathLst>
          </a:custGeom>
          <a:ln w="1015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850514" y="2580639"/>
            <a:ext cx="0" cy="960119"/>
          </a:xfrm>
          <a:custGeom>
            <a:avLst/>
            <a:gdLst/>
            <a:ahLst/>
            <a:cxnLst/>
            <a:rect l="l" t="t" r="r" b="b"/>
            <a:pathLst>
              <a:path h="960120">
                <a:moveTo>
                  <a:pt x="0" y="0"/>
                </a:moveTo>
                <a:lnTo>
                  <a:pt x="0" y="960120"/>
                </a:lnTo>
              </a:path>
            </a:pathLst>
          </a:custGeom>
          <a:ln w="889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846070" y="2576195"/>
            <a:ext cx="4359910" cy="0"/>
          </a:xfrm>
          <a:custGeom>
            <a:avLst/>
            <a:gdLst/>
            <a:ahLst/>
            <a:cxnLst/>
            <a:rect l="l" t="t" r="r" b="b"/>
            <a:pathLst>
              <a:path w="4359909">
                <a:moveTo>
                  <a:pt x="0" y="0"/>
                </a:moveTo>
                <a:lnTo>
                  <a:pt x="4359909" y="0"/>
                </a:lnTo>
              </a:path>
            </a:pathLst>
          </a:custGeom>
          <a:ln w="888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201534" y="2580639"/>
            <a:ext cx="0" cy="960119"/>
          </a:xfrm>
          <a:custGeom>
            <a:avLst/>
            <a:gdLst/>
            <a:ahLst/>
            <a:cxnLst/>
            <a:rect l="l" t="t" r="r" b="b"/>
            <a:pathLst>
              <a:path h="960120">
                <a:moveTo>
                  <a:pt x="0" y="0"/>
                </a:moveTo>
                <a:lnTo>
                  <a:pt x="0" y="960120"/>
                </a:lnTo>
              </a:path>
            </a:pathLst>
          </a:custGeom>
          <a:ln w="888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854960" y="3536950"/>
            <a:ext cx="4342130" cy="0"/>
          </a:xfrm>
          <a:custGeom>
            <a:avLst/>
            <a:gdLst/>
            <a:ahLst/>
            <a:cxnLst/>
            <a:rect l="l" t="t" r="r" b="b"/>
            <a:pathLst>
              <a:path w="4342130">
                <a:moveTo>
                  <a:pt x="0" y="0"/>
                </a:moveTo>
                <a:lnTo>
                  <a:pt x="4342130" y="0"/>
                </a:lnTo>
              </a:path>
            </a:pathLst>
          </a:custGeom>
          <a:ln w="762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859404" y="2589529"/>
            <a:ext cx="0" cy="943610"/>
          </a:xfrm>
          <a:custGeom>
            <a:avLst/>
            <a:gdLst/>
            <a:ahLst/>
            <a:cxnLst/>
            <a:rect l="l" t="t" r="r" b="b"/>
            <a:pathLst>
              <a:path h="943610">
                <a:moveTo>
                  <a:pt x="0" y="0"/>
                </a:moveTo>
                <a:lnTo>
                  <a:pt x="0" y="943610"/>
                </a:lnTo>
              </a:path>
            </a:pathLst>
          </a:custGeom>
          <a:ln w="8889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854960" y="2585085"/>
            <a:ext cx="4342130" cy="0"/>
          </a:xfrm>
          <a:custGeom>
            <a:avLst/>
            <a:gdLst/>
            <a:ahLst/>
            <a:cxnLst/>
            <a:rect l="l" t="t" r="r" b="b"/>
            <a:pathLst>
              <a:path w="4342130">
                <a:moveTo>
                  <a:pt x="0" y="0"/>
                </a:moveTo>
                <a:lnTo>
                  <a:pt x="4342130" y="0"/>
                </a:lnTo>
              </a:path>
            </a:pathLst>
          </a:custGeom>
          <a:ln w="8889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193280" y="2589529"/>
            <a:ext cx="0" cy="943610"/>
          </a:xfrm>
          <a:custGeom>
            <a:avLst/>
            <a:gdLst/>
            <a:ahLst/>
            <a:cxnLst/>
            <a:rect l="l" t="t" r="r" b="b"/>
            <a:pathLst>
              <a:path h="943610">
                <a:moveTo>
                  <a:pt x="0" y="0"/>
                </a:moveTo>
                <a:lnTo>
                  <a:pt x="0" y="943610"/>
                </a:lnTo>
              </a:path>
            </a:pathLst>
          </a:custGeom>
          <a:ln w="762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863850" y="3528695"/>
            <a:ext cx="4325620" cy="0"/>
          </a:xfrm>
          <a:custGeom>
            <a:avLst/>
            <a:gdLst/>
            <a:ahLst/>
            <a:cxnLst/>
            <a:rect l="l" t="t" r="r" b="b"/>
            <a:pathLst>
              <a:path w="4325620">
                <a:moveTo>
                  <a:pt x="0" y="0"/>
                </a:moveTo>
                <a:lnTo>
                  <a:pt x="4325620" y="0"/>
                </a:lnTo>
              </a:path>
            </a:pathLst>
          </a:custGeom>
          <a:ln w="888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868295" y="2598420"/>
            <a:ext cx="0" cy="925830"/>
          </a:xfrm>
          <a:custGeom>
            <a:avLst/>
            <a:gdLst/>
            <a:ahLst/>
            <a:cxnLst/>
            <a:rect l="l" t="t" r="r" b="b"/>
            <a:pathLst>
              <a:path h="925829">
                <a:moveTo>
                  <a:pt x="0" y="0"/>
                </a:moveTo>
                <a:lnTo>
                  <a:pt x="0" y="925830"/>
                </a:lnTo>
              </a:path>
            </a:pathLst>
          </a:custGeom>
          <a:ln w="888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863850" y="2593975"/>
            <a:ext cx="4325620" cy="0"/>
          </a:xfrm>
          <a:custGeom>
            <a:avLst/>
            <a:gdLst/>
            <a:ahLst/>
            <a:cxnLst/>
            <a:rect l="l" t="t" r="r" b="b"/>
            <a:pathLst>
              <a:path w="4325620">
                <a:moveTo>
                  <a:pt x="0" y="0"/>
                </a:moveTo>
                <a:lnTo>
                  <a:pt x="4325620" y="0"/>
                </a:lnTo>
              </a:path>
            </a:pathLst>
          </a:custGeom>
          <a:ln w="888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185025" y="2598420"/>
            <a:ext cx="0" cy="925830"/>
          </a:xfrm>
          <a:custGeom>
            <a:avLst/>
            <a:gdLst/>
            <a:ahLst/>
            <a:cxnLst/>
            <a:rect l="l" t="t" r="r" b="b"/>
            <a:pathLst>
              <a:path h="925829">
                <a:moveTo>
                  <a:pt x="0" y="0"/>
                </a:moveTo>
                <a:lnTo>
                  <a:pt x="0" y="925829"/>
                </a:lnTo>
              </a:path>
            </a:pathLst>
          </a:custGeom>
          <a:ln w="889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872739" y="3519804"/>
            <a:ext cx="4307840" cy="0"/>
          </a:xfrm>
          <a:custGeom>
            <a:avLst/>
            <a:gdLst/>
            <a:ahLst/>
            <a:cxnLst/>
            <a:rect l="l" t="t" r="r" b="b"/>
            <a:pathLst>
              <a:path w="4307840">
                <a:moveTo>
                  <a:pt x="0" y="0"/>
                </a:moveTo>
                <a:lnTo>
                  <a:pt x="4307840" y="0"/>
                </a:lnTo>
              </a:path>
            </a:pathLst>
          </a:custGeom>
          <a:ln w="888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877185" y="2607310"/>
            <a:ext cx="0" cy="908050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8050"/>
                </a:lnTo>
              </a:path>
            </a:pathLst>
          </a:custGeom>
          <a:ln w="889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872739" y="2602864"/>
            <a:ext cx="4307840" cy="0"/>
          </a:xfrm>
          <a:custGeom>
            <a:avLst/>
            <a:gdLst/>
            <a:ahLst/>
            <a:cxnLst/>
            <a:rect l="l" t="t" r="r" b="b"/>
            <a:pathLst>
              <a:path w="4307840">
                <a:moveTo>
                  <a:pt x="0" y="0"/>
                </a:moveTo>
                <a:lnTo>
                  <a:pt x="4307840" y="0"/>
                </a:lnTo>
              </a:path>
            </a:pathLst>
          </a:custGeom>
          <a:ln w="888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176134" y="2607310"/>
            <a:ext cx="0" cy="908050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8050"/>
                </a:lnTo>
              </a:path>
            </a:pathLst>
          </a:custGeom>
          <a:ln w="888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881629" y="3510915"/>
            <a:ext cx="4290060" cy="0"/>
          </a:xfrm>
          <a:custGeom>
            <a:avLst/>
            <a:gdLst/>
            <a:ahLst/>
            <a:cxnLst/>
            <a:rect l="l" t="t" r="r" b="b"/>
            <a:pathLst>
              <a:path w="4290059">
                <a:moveTo>
                  <a:pt x="0" y="0"/>
                </a:moveTo>
                <a:lnTo>
                  <a:pt x="4290060" y="0"/>
                </a:lnTo>
              </a:path>
            </a:pathLst>
          </a:custGeom>
          <a:ln w="889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886075" y="2616200"/>
            <a:ext cx="0" cy="890269"/>
          </a:xfrm>
          <a:custGeom>
            <a:avLst/>
            <a:gdLst/>
            <a:ahLst/>
            <a:cxnLst/>
            <a:rect l="l" t="t" r="r" b="b"/>
            <a:pathLst>
              <a:path h="890270">
                <a:moveTo>
                  <a:pt x="0" y="0"/>
                </a:moveTo>
                <a:lnTo>
                  <a:pt x="0" y="890269"/>
                </a:lnTo>
              </a:path>
            </a:pathLst>
          </a:custGeom>
          <a:ln w="888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881629" y="2611754"/>
            <a:ext cx="4290060" cy="0"/>
          </a:xfrm>
          <a:custGeom>
            <a:avLst/>
            <a:gdLst/>
            <a:ahLst/>
            <a:cxnLst/>
            <a:rect l="l" t="t" r="r" b="b"/>
            <a:pathLst>
              <a:path w="4290059">
                <a:moveTo>
                  <a:pt x="0" y="0"/>
                </a:moveTo>
                <a:lnTo>
                  <a:pt x="4290060" y="0"/>
                </a:lnTo>
              </a:path>
            </a:pathLst>
          </a:custGeom>
          <a:ln w="889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167244" y="2616200"/>
            <a:ext cx="0" cy="890269"/>
          </a:xfrm>
          <a:custGeom>
            <a:avLst/>
            <a:gdLst/>
            <a:ahLst/>
            <a:cxnLst/>
            <a:rect l="l" t="t" r="r" b="b"/>
            <a:pathLst>
              <a:path h="890270">
                <a:moveTo>
                  <a:pt x="0" y="0"/>
                </a:moveTo>
                <a:lnTo>
                  <a:pt x="0" y="890270"/>
                </a:lnTo>
              </a:path>
            </a:pathLst>
          </a:custGeom>
          <a:ln w="889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890520" y="3502025"/>
            <a:ext cx="4272280" cy="0"/>
          </a:xfrm>
          <a:custGeom>
            <a:avLst/>
            <a:gdLst/>
            <a:ahLst/>
            <a:cxnLst/>
            <a:rect l="l" t="t" r="r" b="b"/>
            <a:pathLst>
              <a:path w="4272280">
                <a:moveTo>
                  <a:pt x="0" y="0"/>
                </a:moveTo>
                <a:lnTo>
                  <a:pt x="4272280" y="0"/>
                </a:lnTo>
              </a:path>
            </a:pathLst>
          </a:custGeom>
          <a:ln w="888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894964" y="2623820"/>
            <a:ext cx="0" cy="873760"/>
          </a:xfrm>
          <a:custGeom>
            <a:avLst/>
            <a:gdLst/>
            <a:ahLst/>
            <a:cxnLst/>
            <a:rect l="l" t="t" r="r" b="b"/>
            <a:pathLst>
              <a:path h="873760">
                <a:moveTo>
                  <a:pt x="0" y="0"/>
                </a:moveTo>
                <a:lnTo>
                  <a:pt x="0" y="873760"/>
                </a:lnTo>
              </a:path>
            </a:pathLst>
          </a:custGeom>
          <a:ln w="889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890520" y="2620010"/>
            <a:ext cx="4272280" cy="0"/>
          </a:xfrm>
          <a:custGeom>
            <a:avLst/>
            <a:gdLst/>
            <a:ahLst/>
            <a:cxnLst/>
            <a:rect l="l" t="t" r="r" b="b"/>
            <a:pathLst>
              <a:path w="4272280">
                <a:moveTo>
                  <a:pt x="0" y="0"/>
                </a:moveTo>
                <a:lnTo>
                  <a:pt x="4272280" y="0"/>
                </a:lnTo>
              </a:path>
            </a:pathLst>
          </a:custGeom>
          <a:ln w="761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158355" y="2623820"/>
            <a:ext cx="0" cy="873760"/>
          </a:xfrm>
          <a:custGeom>
            <a:avLst/>
            <a:gdLst/>
            <a:ahLst/>
            <a:cxnLst/>
            <a:rect l="l" t="t" r="r" b="b"/>
            <a:pathLst>
              <a:path h="873760">
                <a:moveTo>
                  <a:pt x="0" y="0"/>
                </a:moveTo>
                <a:lnTo>
                  <a:pt x="0" y="873759"/>
                </a:lnTo>
              </a:path>
            </a:pathLst>
          </a:custGeom>
          <a:ln w="889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899410" y="3493134"/>
            <a:ext cx="4254500" cy="0"/>
          </a:xfrm>
          <a:custGeom>
            <a:avLst/>
            <a:gdLst/>
            <a:ahLst/>
            <a:cxnLst/>
            <a:rect l="l" t="t" r="r" b="b"/>
            <a:pathLst>
              <a:path w="4254500">
                <a:moveTo>
                  <a:pt x="0" y="0"/>
                </a:moveTo>
                <a:lnTo>
                  <a:pt x="4254499" y="0"/>
                </a:lnTo>
              </a:path>
            </a:pathLst>
          </a:custGeom>
          <a:ln w="8889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903854" y="2632710"/>
            <a:ext cx="0" cy="855980"/>
          </a:xfrm>
          <a:custGeom>
            <a:avLst/>
            <a:gdLst/>
            <a:ahLst/>
            <a:cxnLst/>
            <a:rect l="l" t="t" r="r" b="b"/>
            <a:pathLst>
              <a:path h="855979">
                <a:moveTo>
                  <a:pt x="0" y="0"/>
                </a:moveTo>
                <a:lnTo>
                  <a:pt x="0" y="855980"/>
                </a:lnTo>
              </a:path>
            </a:pathLst>
          </a:custGeom>
          <a:ln w="8889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899410" y="2628264"/>
            <a:ext cx="4254500" cy="0"/>
          </a:xfrm>
          <a:custGeom>
            <a:avLst/>
            <a:gdLst/>
            <a:ahLst/>
            <a:cxnLst/>
            <a:rect l="l" t="t" r="r" b="b"/>
            <a:pathLst>
              <a:path w="4254500">
                <a:moveTo>
                  <a:pt x="0" y="0"/>
                </a:moveTo>
                <a:lnTo>
                  <a:pt x="4254499" y="0"/>
                </a:lnTo>
              </a:path>
            </a:pathLst>
          </a:custGeom>
          <a:ln w="8889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149465" y="2632710"/>
            <a:ext cx="0" cy="855980"/>
          </a:xfrm>
          <a:custGeom>
            <a:avLst/>
            <a:gdLst/>
            <a:ahLst/>
            <a:cxnLst/>
            <a:rect l="l" t="t" r="r" b="b"/>
            <a:pathLst>
              <a:path h="855979">
                <a:moveTo>
                  <a:pt x="0" y="0"/>
                </a:moveTo>
                <a:lnTo>
                  <a:pt x="0" y="855979"/>
                </a:lnTo>
              </a:path>
            </a:pathLst>
          </a:custGeom>
          <a:ln w="8889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908300" y="3484245"/>
            <a:ext cx="4236720" cy="0"/>
          </a:xfrm>
          <a:custGeom>
            <a:avLst/>
            <a:gdLst/>
            <a:ahLst/>
            <a:cxnLst/>
            <a:rect l="l" t="t" r="r" b="b"/>
            <a:pathLst>
              <a:path w="4236720">
                <a:moveTo>
                  <a:pt x="0" y="0"/>
                </a:moveTo>
                <a:lnTo>
                  <a:pt x="4236720" y="0"/>
                </a:lnTo>
              </a:path>
            </a:pathLst>
          </a:custGeom>
          <a:ln w="8889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912745" y="26416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8889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908300" y="2637154"/>
            <a:ext cx="4236720" cy="0"/>
          </a:xfrm>
          <a:custGeom>
            <a:avLst/>
            <a:gdLst/>
            <a:ahLst/>
            <a:cxnLst/>
            <a:rect l="l" t="t" r="r" b="b"/>
            <a:pathLst>
              <a:path w="4236720">
                <a:moveTo>
                  <a:pt x="0" y="0"/>
                </a:moveTo>
                <a:lnTo>
                  <a:pt x="4236720" y="0"/>
                </a:lnTo>
              </a:path>
            </a:pathLst>
          </a:custGeom>
          <a:ln w="889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140575" y="26416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889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917189" y="3475354"/>
            <a:ext cx="4218940" cy="0"/>
          </a:xfrm>
          <a:custGeom>
            <a:avLst/>
            <a:gdLst/>
            <a:ahLst/>
            <a:cxnLst/>
            <a:rect l="l" t="t" r="r" b="b"/>
            <a:pathLst>
              <a:path w="4218940">
                <a:moveTo>
                  <a:pt x="0" y="0"/>
                </a:moveTo>
                <a:lnTo>
                  <a:pt x="4218940" y="0"/>
                </a:lnTo>
              </a:path>
            </a:pathLst>
          </a:custGeom>
          <a:ln w="888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921000" y="2650489"/>
            <a:ext cx="0" cy="820419"/>
          </a:xfrm>
          <a:custGeom>
            <a:avLst/>
            <a:gdLst/>
            <a:ahLst/>
            <a:cxnLst/>
            <a:rect l="l" t="t" r="r" b="b"/>
            <a:pathLst>
              <a:path h="820420">
                <a:moveTo>
                  <a:pt x="0" y="0"/>
                </a:moveTo>
                <a:lnTo>
                  <a:pt x="0" y="820420"/>
                </a:lnTo>
              </a:path>
            </a:pathLst>
          </a:custGeom>
          <a:ln w="762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917189" y="2646045"/>
            <a:ext cx="4218940" cy="0"/>
          </a:xfrm>
          <a:custGeom>
            <a:avLst/>
            <a:gdLst/>
            <a:ahLst/>
            <a:cxnLst/>
            <a:rect l="l" t="t" r="r" b="b"/>
            <a:pathLst>
              <a:path w="4218940">
                <a:moveTo>
                  <a:pt x="0" y="0"/>
                </a:moveTo>
                <a:lnTo>
                  <a:pt x="4218940" y="0"/>
                </a:lnTo>
              </a:path>
            </a:pathLst>
          </a:custGeom>
          <a:ln w="888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131684" y="2650489"/>
            <a:ext cx="0" cy="820419"/>
          </a:xfrm>
          <a:custGeom>
            <a:avLst/>
            <a:gdLst/>
            <a:ahLst/>
            <a:cxnLst/>
            <a:rect l="l" t="t" r="r" b="b"/>
            <a:pathLst>
              <a:path h="820420">
                <a:moveTo>
                  <a:pt x="0" y="0"/>
                </a:moveTo>
                <a:lnTo>
                  <a:pt x="0" y="820420"/>
                </a:lnTo>
              </a:path>
            </a:pathLst>
          </a:custGeom>
          <a:ln w="888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924810" y="3467100"/>
            <a:ext cx="4202430" cy="0"/>
          </a:xfrm>
          <a:custGeom>
            <a:avLst/>
            <a:gdLst/>
            <a:ahLst/>
            <a:cxnLst/>
            <a:rect l="l" t="t" r="r" b="b"/>
            <a:pathLst>
              <a:path w="4202430">
                <a:moveTo>
                  <a:pt x="0" y="0"/>
                </a:moveTo>
                <a:lnTo>
                  <a:pt x="4202430" y="0"/>
                </a:lnTo>
              </a:path>
            </a:pathLst>
          </a:custGeom>
          <a:ln w="762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929254" y="2659379"/>
            <a:ext cx="0" cy="803910"/>
          </a:xfrm>
          <a:custGeom>
            <a:avLst/>
            <a:gdLst/>
            <a:ahLst/>
            <a:cxnLst/>
            <a:rect l="l" t="t" r="r" b="b"/>
            <a:pathLst>
              <a:path h="803910">
                <a:moveTo>
                  <a:pt x="0" y="0"/>
                </a:moveTo>
                <a:lnTo>
                  <a:pt x="0" y="803910"/>
                </a:lnTo>
              </a:path>
            </a:pathLst>
          </a:custGeom>
          <a:ln w="888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924810" y="2654935"/>
            <a:ext cx="4202430" cy="0"/>
          </a:xfrm>
          <a:custGeom>
            <a:avLst/>
            <a:gdLst/>
            <a:ahLst/>
            <a:cxnLst/>
            <a:rect l="l" t="t" r="r" b="b"/>
            <a:pathLst>
              <a:path w="4202430">
                <a:moveTo>
                  <a:pt x="0" y="0"/>
                </a:moveTo>
                <a:lnTo>
                  <a:pt x="4202430" y="0"/>
                </a:lnTo>
              </a:path>
            </a:pathLst>
          </a:custGeom>
          <a:ln w="888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123430" y="2659379"/>
            <a:ext cx="0" cy="803910"/>
          </a:xfrm>
          <a:custGeom>
            <a:avLst/>
            <a:gdLst/>
            <a:ahLst/>
            <a:cxnLst/>
            <a:rect l="l" t="t" r="r" b="b"/>
            <a:pathLst>
              <a:path h="803910">
                <a:moveTo>
                  <a:pt x="0" y="0"/>
                </a:moveTo>
                <a:lnTo>
                  <a:pt x="0" y="803910"/>
                </a:lnTo>
              </a:path>
            </a:pathLst>
          </a:custGeom>
          <a:ln w="762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933700" y="3458845"/>
            <a:ext cx="4185920" cy="0"/>
          </a:xfrm>
          <a:custGeom>
            <a:avLst/>
            <a:gdLst/>
            <a:ahLst/>
            <a:cxnLst/>
            <a:rect l="l" t="t" r="r" b="b"/>
            <a:pathLst>
              <a:path w="4185920">
                <a:moveTo>
                  <a:pt x="0" y="0"/>
                </a:moveTo>
                <a:lnTo>
                  <a:pt x="4185920" y="0"/>
                </a:lnTo>
              </a:path>
            </a:pathLst>
          </a:custGeom>
          <a:ln w="8889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938145" y="2668270"/>
            <a:ext cx="0" cy="786130"/>
          </a:xfrm>
          <a:custGeom>
            <a:avLst/>
            <a:gdLst/>
            <a:ahLst/>
            <a:cxnLst/>
            <a:rect l="l" t="t" r="r" b="b"/>
            <a:pathLst>
              <a:path h="786129">
                <a:moveTo>
                  <a:pt x="0" y="0"/>
                </a:moveTo>
                <a:lnTo>
                  <a:pt x="0" y="786130"/>
                </a:lnTo>
              </a:path>
            </a:pathLst>
          </a:custGeom>
          <a:ln w="8889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933700" y="2663825"/>
            <a:ext cx="4185920" cy="0"/>
          </a:xfrm>
          <a:custGeom>
            <a:avLst/>
            <a:gdLst/>
            <a:ahLst/>
            <a:cxnLst/>
            <a:rect l="l" t="t" r="r" b="b"/>
            <a:pathLst>
              <a:path w="4185920">
                <a:moveTo>
                  <a:pt x="0" y="0"/>
                </a:moveTo>
                <a:lnTo>
                  <a:pt x="4185920" y="0"/>
                </a:lnTo>
              </a:path>
            </a:pathLst>
          </a:custGeom>
          <a:ln w="8889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115175" y="2668270"/>
            <a:ext cx="0" cy="786130"/>
          </a:xfrm>
          <a:custGeom>
            <a:avLst/>
            <a:gdLst/>
            <a:ahLst/>
            <a:cxnLst/>
            <a:rect l="l" t="t" r="r" b="b"/>
            <a:pathLst>
              <a:path h="786129">
                <a:moveTo>
                  <a:pt x="0" y="0"/>
                </a:moveTo>
                <a:lnTo>
                  <a:pt x="0" y="786129"/>
                </a:lnTo>
              </a:path>
            </a:pathLst>
          </a:custGeom>
          <a:ln w="889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942589" y="3449954"/>
            <a:ext cx="4168140" cy="0"/>
          </a:xfrm>
          <a:custGeom>
            <a:avLst/>
            <a:gdLst/>
            <a:ahLst/>
            <a:cxnLst/>
            <a:rect l="l" t="t" r="r" b="b"/>
            <a:pathLst>
              <a:path w="4168140">
                <a:moveTo>
                  <a:pt x="0" y="0"/>
                </a:moveTo>
                <a:lnTo>
                  <a:pt x="4168140" y="0"/>
                </a:lnTo>
              </a:path>
            </a:pathLst>
          </a:custGeom>
          <a:ln w="888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947035" y="2677160"/>
            <a:ext cx="0" cy="768350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8350"/>
                </a:lnTo>
              </a:path>
            </a:pathLst>
          </a:custGeom>
          <a:ln w="889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942589" y="2672714"/>
            <a:ext cx="4168140" cy="0"/>
          </a:xfrm>
          <a:custGeom>
            <a:avLst/>
            <a:gdLst/>
            <a:ahLst/>
            <a:cxnLst/>
            <a:rect l="l" t="t" r="r" b="b"/>
            <a:pathLst>
              <a:path w="4168140">
                <a:moveTo>
                  <a:pt x="0" y="0"/>
                </a:moveTo>
                <a:lnTo>
                  <a:pt x="4168140" y="0"/>
                </a:lnTo>
              </a:path>
            </a:pathLst>
          </a:custGeom>
          <a:ln w="888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106284" y="2677160"/>
            <a:ext cx="0" cy="768350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8350"/>
                </a:lnTo>
              </a:path>
            </a:pathLst>
          </a:custGeom>
          <a:ln w="888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951479" y="3441065"/>
            <a:ext cx="4150360" cy="0"/>
          </a:xfrm>
          <a:custGeom>
            <a:avLst/>
            <a:gdLst/>
            <a:ahLst/>
            <a:cxnLst/>
            <a:rect l="l" t="t" r="r" b="b"/>
            <a:pathLst>
              <a:path w="4150359">
                <a:moveTo>
                  <a:pt x="0" y="0"/>
                </a:moveTo>
                <a:lnTo>
                  <a:pt x="4150360" y="0"/>
                </a:lnTo>
              </a:path>
            </a:pathLst>
          </a:custGeom>
          <a:ln w="889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955925" y="26860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69"/>
                </a:lnTo>
              </a:path>
            </a:pathLst>
          </a:custGeom>
          <a:ln w="888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951479" y="2681604"/>
            <a:ext cx="4150360" cy="0"/>
          </a:xfrm>
          <a:custGeom>
            <a:avLst/>
            <a:gdLst/>
            <a:ahLst/>
            <a:cxnLst/>
            <a:rect l="l" t="t" r="r" b="b"/>
            <a:pathLst>
              <a:path w="4150359">
                <a:moveTo>
                  <a:pt x="0" y="0"/>
                </a:moveTo>
                <a:lnTo>
                  <a:pt x="4150360" y="0"/>
                </a:lnTo>
              </a:path>
            </a:pathLst>
          </a:custGeom>
          <a:ln w="889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097394" y="26860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889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960370" y="3432175"/>
            <a:ext cx="4132579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579" y="0"/>
                </a:lnTo>
              </a:path>
            </a:pathLst>
          </a:custGeom>
          <a:ln w="888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964814" y="2693670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0"/>
                </a:moveTo>
                <a:lnTo>
                  <a:pt x="0" y="734060"/>
                </a:lnTo>
              </a:path>
            </a:pathLst>
          </a:custGeom>
          <a:ln w="889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960370" y="2689860"/>
            <a:ext cx="4132579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579" y="0"/>
                </a:lnTo>
              </a:path>
            </a:pathLst>
          </a:custGeom>
          <a:ln w="761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088505" y="2693670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0"/>
                </a:moveTo>
                <a:lnTo>
                  <a:pt x="0" y="734059"/>
                </a:lnTo>
              </a:path>
            </a:pathLst>
          </a:custGeom>
          <a:ln w="889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969260" y="3423284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0" y="0"/>
                </a:moveTo>
                <a:lnTo>
                  <a:pt x="4114799" y="0"/>
                </a:lnTo>
              </a:path>
            </a:pathLst>
          </a:custGeom>
          <a:ln w="8889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973704" y="2702560"/>
            <a:ext cx="0" cy="716280"/>
          </a:xfrm>
          <a:custGeom>
            <a:avLst/>
            <a:gdLst/>
            <a:ahLst/>
            <a:cxnLst/>
            <a:rect l="l" t="t" r="r" b="b"/>
            <a:pathLst>
              <a:path h="716279">
                <a:moveTo>
                  <a:pt x="0" y="0"/>
                </a:moveTo>
                <a:lnTo>
                  <a:pt x="0" y="716280"/>
                </a:lnTo>
              </a:path>
            </a:pathLst>
          </a:custGeom>
          <a:ln w="8889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969260" y="2698114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0" y="0"/>
                </a:moveTo>
                <a:lnTo>
                  <a:pt x="4114799" y="0"/>
                </a:lnTo>
              </a:path>
            </a:pathLst>
          </a:custGeom>
          <a:ln w="8889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079615" y="2702560"/>
            <a:ext cx="0" cy="716280"/>
          </a:xfrm>
          <a:custGeom>
            <a:avLst/>
            <a:gdLst/>
            <a:ahLst/>
            <a:cxnLst/>
            <a:rect l="l" t="t" r="r" b="b"/>
            <a:pathLst>
              <a:path h="716279">
                <a:moveTo>
                  <a:pt x="0" y="0"/>
                </a:moveTo>
                <a:lnTo>
                  <a:pt x="0" y="716279"/>
                </a:lnTo>
              </a:path>
            </a:pathLst>
          </a:custGeom>
          <a:ln w="8889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978150" y="3414395"/>
            <a:ext cx="4097020" cy="0"/>
          </a:xfrm>
          <a:custGeom>
            <a:avLst/>
            <a:gdLst/>
            <a:ahLst/>
            <a:cxnLst/>
            <a:rect l="l" t="t" r="r" b="b"/>
            <a:pathLst>
              <a:path w="4097020">
                <a:moveTo>
                  <a:pt x="0" y="0"/>
                </a:moveTo>
                <a:lnTo>
                  <a:pt x="4097020" y="0"/>
                </a:lnTo>
              </a:path>
            </a:pathLst>
          </a:custGeom>
          <a:ln w="888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982595" y="2711450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8500"/>
                </a:lnTo>
              </a:path>
            </a:pathLst>
          </a:custGeom>
          <a:ln w="888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978150" y="2707004"/>
            <a:ext cx="4097020" cy="0"/>
          </a:xfrm>
          <a:custGeom>
            <a:avLst/>
            <a:gdLst/>
            <a:ahLst/>
            <a:cxnLst/>
            <a:rect l="l" t="t" r="r" b="b"/>
            <a:pathLst>
              <a:path w="4097020">
                <a:moveTo>
                  <a:pt x="0" y="0"/>
                </a:moveTo>
                <a:lnTo>
                  <a:pt x="4097020" y="0"/>
                </a:lnTo>
              </a:path>
            </a:pathLst>
          </a:custGeom>
          <a:ln w="889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070725" y="2711450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8500"/>
                </a:lnTo>
              </a:path>
            </a:pathLst>
          </a:custGeom>
          <a:ln w="889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987039" y="3405504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240" y="0"/>
                </a:lnTo>
              </a:path>
            </a:pathLst>
          </a:custGeom>
          <a:ln w="888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990850" y="2720339"/>
            <a:ext cx="0" cy="680720"/>
          </a:xfrm>
          <a:custGeom>
            <a:avLst/>
            <a:gdLst/>
            <a:ahLst/>
            <a:cxnLst/>
            <a:rect l="l" t="t" r="r" b="b"/>
            <a:pathLst>
              <a:path h="680720">
                <a:moveTo>
                  <a:pt x="0" y="0"/>
                </a:moveTo>
                <a:lnTo>
                  <a:pt x="0" y="680720"/>
                </a:lnTo>
              </a:path>
            </a:pathLst>
          </a:custGeom>
          <a:ln w="762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987039" y="2715895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240" y="0"/>
                </a:lnTo>
              </a:path>
            </a:pathLst>
          </a:custGeom>
          <a:ln w="888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061834" y="2720339"/>
            <a:ext cx="0" cy="680720"/>
          </a:xfrm>
          <a:custGeom>
            <a:avLst/>
            <a:gdLst/>
            <a:ahLst/>
            <a:cxnLst/>
            <a:rect l="l" t="t" r="r" b="b"/>
            <a:pathLst>
              <a:path h="680720">
                <a:moveTo>
                  <a:pt x="0" y="0"/>
                </a:moveTo>
                <a:lnTo>
                  <a:pt x="0" y="680720"/>
                </a:lnTo>
              </a:path>
            </a:pathLst>
          </a:custGeom>
          <a:ln w="888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994660" y="3397250"/>
            <a:ext cx="4062729" cy="0"/>
          </a:xfrm>
          <a:custGeom>
            <a:avLst/>
            <a:gdLst/>
            <a:ahLst/>
            <a:cxnLst/>
            <a:rect l="l" t="t" r="r" b="b"/>
            <a:pathLst>
              <a:path w="4062729">
                <a:moveTo>
                  <a:pt x="0" y="0"/>
                </a:moveTo>
                <a:lnTo>
                  <a:pt x="4062730" y="0"/>
                </a:lnTo>
              </a:path>
            </a:pathLst>
          </a:custGeom>
          <a:ln w="762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999104" y="2729229"/>
            <a:ext cx="0" cy="664210"/>
          </a:xfrm>
          <a:custGeom>
            <a:avLst/>
            <a:gdLst/>
            <a:ahLst/>
            <a:cxnLst/>
            <a:rect l="l" t="t" r="r" b="b"/>
            <a:pathLst>
              <a:path h="664210">
                <a:moveTo>
                  <a:pt x="0" y="0"/>
                </a:moveTo>
                <a:lnTo>
                  <a:pt x="0" y="664210"/>
                </a:lnTo>
              </a:path>
            </a:pathLst>
          </a:custGeom>
          <a:ln w="888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994660" y="2724785"/>
            <a:ext cx="4062729" cy="0"/>
          </a:xfrm>
          <a:custGeom>
            <a:avLst/>
            <a:gdLst/>
            <a:ahLst/>
            <a:cxnLst/>
            <a:rect l="l" t="t" r="r" b="b"/>
            <a:pathLst>
              <a:path w="4062729">
                <a:moveTo>
                  <a:pt x="0" y="0"/>
                </a:moveTo>
                <a:lnTo>
                  <a:pt x="4062730" y="0"/>
                </a:lnTo>
              </a:path>
            </a:pathLst>
          </a:custGeom>
          <a:ln w="888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053580" y="2729229"/>
            <a:ext cx="0" cy="664210"/>
          </a:xfrm>
          <a:custGeom>
            <a:avLst/>
            <a:gdLst/>
            <a:ahLst/>
            <a:cxnLst/>
            <a:rect l="l" t="t" r="r" b="b"/>
            <a:pathLst>
              <a:path h="664210">
                <a:moveTo>
                  <a:pt x="0" y="0"/>
                </a:moveTo>
                <a:lnTo>
                  <a:pt x="0" y="664210"/>
                </a:lnTo>
              </a:path>
            </a:pathLst>
          </a:custGeom>
          <a:ln w="762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003550" y="3388995"/>
            <a:ext cx="4046220" cy="0"/>
          </a:xfrm>
          <a:custGeom>
            <a:avLst/>
            <a:gdLst/>
            <a:ahLst/>
            <a:cxnLst/>
            <a:rect l="l" t="t" r="r" b="b"/>
            <a:pathLst>
              <a:path w="4046220">
                <a:moveTo>
                  <a:pt x="0" y="0"/>
                </a:moveTo>
                <a:lnTo>
                  <a:pt x="4046220" y="0"/>
                </a:lnTo>
              </a:path>
            </a:pathLst>
          </a:custGeom>
          <a:ln w="888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007995" y="2738120"/>
            <a:ext cx="0" cy="646430"/>
          </a:xfrm>
          <a:custGeom>
            <a:avLst/>
            <a:gdLst/>
            <a:ahLst/>
            <a:cxnLst/>
            <a:rect l="l" t="t" r="r" b="b"/>
            <a:pathLst>
              <a:path h="646429">
                <a:moveTo>
                  <a:pt x="0" y="0"/>
                </a:moveTo>
                <a:lnTo>
                  <a:pt x="0" y="646430"/>
                </a:lnTo>
              </a:path>
            </a:pathLst>
          </a:custGeom>
          <a:ln w="888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003550" y="2733675"/>
            <a:ext cx="4046220" cy="0"/>
          </a:xfrm>
          <a:custGeom>
            <a:avLst/>
            <a:gdLst/>
            <a:ahLst/>
            <a:cxnLst/>
            <a:rect l="l" t="t" r="r" b="b"/>
            <a:pathLst>
              <a:path w="4046220">
                <a:moveTo>
                  <a:pt x="0" y="0"/>
                </a:moveTo>
                <a:lnTo>
                  <a:pt x="4046220" y="0"/>
                </a:lnTo>
              </a:path>
            </a:pathLst>
          </a:custGeom>
          <a:ln w="888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044690" y="2738120"/>
            <a:ext cx="0" cy="646430"/>
          </a:xfrm>
          <a:custGeom>
            <a:avLst/>
            <a:gdLst/>
            <a:ahLst/>
            <a:cxnLst/>
            <a:rect l="l" t="t" r="r" b="b"/>
            <a:pathLst>
              <a:path h="646429">
                <a:moveTo>
                  <a:pt x="0" y="0"/>
                </a:moveTo>
                <a:lnTo>
                  <a:pt x="0" y="646429"/>
                </a:lnTo>
              </a:path>
            </a:pathLst>
          </a:custGeom>
          <a:ln w="1016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012439" y="3380104"/>
            <a:ext cx="4027170" cy="0"/>
          </a:xfrm>
          <a:custGeom>
            <a:avLst/>
            <a:gdLst/>
            <a:ahLst/>
            <a:cxnLst/>
            <a:rect l="l" t="t" r="r" b="b"/>
            <a:pathLst>
              <a:path w="4027170">
                <a:moveTo>
                  <a:pt x="0" y="0"/>
                </a:moveTo>
                <a:lnTo>
                  <a:pt x="4027169" y="0"/>
                </a:lnTo>
              </a:path>
            </a:pathLst>
          </a:custGeom>
          <a:ln w="8889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016885" y="2747010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889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012439" y="2742564"/>
            <a:ext cx="4027170" cy="0"/>
          </a:xfrm>
          <a:custGeom>
            <a:avLst/>
            <a:gdLst/>
            <a:ahLst/>
            <a:cxnLst/>
            <a:rect l="l" t="t" r="r" b="b"/>
            <a:pathLst>
              <a:path w="4027170">
                <a:moveTo>
                  <a:pt x="0" y="0"/>
                </a:moveTo>
                <a:lnTo>
                  <a:pt x="4027169" y="0"/>
                </a:lnTo>
              </a:path>
            </a:pathLst>
          </a:custGeom>
          <a:ln w="8889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035800" y="2747010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7619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021329" y="3371215"/>
            <a:ext cx="4010660" cy="0"/>
          </a:xfrm>
          <a:custGeom>
            <a:avLst/>
            <a:gdLst/>
            <a:ahLst/>
            <a:cxnLst/>
            <a:rect l="l" t="t" r="r" b="b"/>
            <a:pathLst>
              <a:path w="4010659">
                <a:moveTo>
                  <a:pt x="0" y="0"/>
                </a:moveTo>
                <a:lnTo>
                  <a:pt x="4010660" y="0"/>
                </a:lnTo>
              </a:path>
            </a:pathLst>
          </a:custGeom>
          <a:ln w="889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025775" y="2755900"/>
            <a:ext cx="0" cy="610870"/>
          </a:xfrm>
          <a:custGeom>
            <a:avLst/>
            <a:gdLst/>
            <a:ahLst/>
            <a:cxnLst/>
            <a:rect l="l" t="t" r="r" b="b"/>
            <a:pathLst>
              <a:path h="610870">
                <a:moveTo>
                  <a:pt x="0" y="0"/>
                </a:moveTo>
                <a:lnTo>
                  <a:pt x="0" y="610869"/>
                </a:lnTo>
              </a:path>
            </a:pathLst>
          </a:custGeom>
          <a:ln w="888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021329" y="2751454"/>
            <a:ext cx="4010660" cy="0"/>
          </a:xfrm>
          <a:custGeom>
            <a:avLst/>
            <a:gdLst/>
            <a:ahLst/>
            <a:cxnLst/>
            <a:rect l="l" t="t" r="r" b="b"/>
            <a:pathLst>
              <a:path w="4010659">
                <a:moveTo>
                  <a:pt x="0" y="0"/>
                </a:moveTo>
                <a:lnTo>
                  <a:pt x="4010660" y="0"/>
                </a:lnTo>
              </a:path>
            </a:pathLst>
          </a:custGeom>
          <a:ln w="889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027544" y="2755900"/>
            <a:ext cx="0" cy="610870"/>
          </a:xfrm>
          <a:custGeom>
            <a:avLst/>
            <a:gdLst/>
            <a:ahLst/>
            <a:cxnLst/>
            <a:rect l="l" t="t" r="r" b="b"/>
            <a:pathLst>
              <a:path h="610870">
                <a:moveTo>
                  <a:pt x="0" y="0"/>
                </a:moveTo>
                <a:lnTo>
                  <a:pt x="0" y="610870"/>
                </a:lnTo>
              </a:path>
            </a:pathLst>
          </a:custGeom>
          <a:ln w="889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030220" y="3362325"/>
            <a:ext cx="3992879" cy="0"/>
          </a:xfrm>
          <a:custGeom>
            <a:avLst/>
            <a:gdLst/>
            <a:ahLst/>
            <a:cxnLst/>
            <a:rect l="l" t="t" r="r" b="b"/>
            <a:pathLst>
              <a:path w="3992879">
                <a:moveTo>
                  <a:pt x="0" y="0"/>
                </a:moveTo>
                <a:lnTo>
                  <a:pt x="3992879" y="0"/>
                </a:lnTo>
              </a:path>
            </a:pathLst>
          </a:custGeom>
          <a:ln w="888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034664" y="2763520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60"/>
                </a:lnTo>
              </a:path>
            </a:pathLst>
          </a:custGeom>
          <a:ln w="889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030220" y="2759710"/>
            <a:ext cx="3992879" cy="0"/>
          </a:xfrm>
          <a:custGeom>
            <a:avLst/>
            <a:gdLst/>
            <a:ahLst/>
            <a:cxnLst/>
            <a:rect l="l" t="t" r="r" b="b"/>
            <a:pathLst>
              <a:path w="3992879">
                <a:moveTo>
                  <a:pt x="0" y="0"/>
                </a:moveTo>
                <a:lnTo>
                  <a:pt x="3992879" y="0"/>
                </a:lnTo>
              </a:path>
            </a:pathLst>
          </a:custGeom>
          <a:ln w="761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018655" y="2763520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59"/>
                </a:lnTo>
              </a:path>
            </a:pathLst>
          </a:custGeom>
          <a:ln w="889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039110" y="3353434"/>
            <a:ext cx="3975100" cy="0"/>
          </a:xfrm>
          <a:custGeom>
            <a:avLst/>
            <a:gdLst/>
            <a:ahLst/>
            <a:cxnLst/>
            <a:rect l="l" t="t" r="r" b="b"/>
            <a:pathLst>
              <a:path w="3975100">
                <a:moveTo>
                  <a:pt x="0" y="0"/>
                </a:moveTo>
                <a:lnTo>
                  <a:pt x="3975099" y="0"/>
                </a:lnTo>
              </a:path>
            </a:pathLst>
          </a:custGeom>
          <a:ln w="888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043554" y="2773679"/>
            <a:ext cx="0" cy="575310"/>
          </a:xfrm>
          <a:custGeom>
            <a:avLst/>
            <a:gdLst/>
            <a:ahLst/>
            <a:cxnLst/>
            <a:rect l="l" t="t" r="r" b="b"/>
            <a:pathLst>
              <a:path h="575310">
                <a:moveTo>
                  <a:pt x="0" y="0"/>
                </a:moveTo>
                <a:lnTo>
                  <a:pt x="0" y="575310"/>
                </a:lnTo>
              </a:path>
            </a:pathLst>
          </a:custGeom>
          <a:ln w="888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039110" y="2768600"/>
            <a:ext cx="3975100" cy="0"/>
          </a:xfrm>
          <a:custGeom>
            <a:avLst/>
            <a:gdLst/>
            <a:ahLst/>
            <a:cxnLst/>
            <a:rect l="l" t="t" r="r" b="b"/>
            <a:pathLst>
              <a:path w="3975100">
                <a:moveTo>
                  <a:pt x="0" y="0"/>
                </a:moveTo>
                <a:lnTo>
                  <a:pt x="3975099" y="0"/>
                </a:lnTo>
              </a:path>
            </a:pathLst>
          </a:custGeom>
          <a:ln w="1016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009765" y="2773679"/>
            <a:ext cx="0" cy="575310"/>
          </a:xfrm>
          <a:custGeom>
            <a:avLst/>
            <a:gdLst/>
            <a:ahLst/>
            <a:cxnLst/>
            <a:rect l="l" t="t" r="r" b="b"/>
            <a:pathLst>
              <a:path h="575310">
                <a:moveTo>
                  <a:pt x="0" y="0"/>
                </a:moveTo>
                <a:lnTo>
                  <a:pt x="0" y="575310"/>
                </a:lnTo>
              </a:path>
            </a:pathLst>
          </a:custGeom>
          <a:ln w="888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048000" y="3344545"/>
            <a:ext cx="3957320" cy="0"/>
          </a:xfrm>
          <a:custGeom>
            <a:avLst/>
            <a:gdLst/>
            <a:ahLst/>
            <a:cxnLst/>
            <a:rect l="l" t="t" r="r" b="b"/>
            <a:pathLst>
              <a:path w="3957320">
                <a:moveTo>
                  <a:pt x="0" y="0"/>
                </a:moveTo>
                <a:lnTo>
                  <a:pt x="3957320" y="0"/>
                </a:lnTo>
              </a:path>
            </a:pathLst>
          </a:custGeom>
          <a:ln w="888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052445" y="2781300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800"/>
                </a:lnTo>
              </a:path>
            </a:pathLst>
          </a:custGeom>
          <a:ln w="888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048000" y="2777489"/>
            <a:ext cx="3957320" cy="0"/>
          </a:xfrm>
          <a:custGeom>
            <a:avLst/>
            <a:gdLst/>
            <a:ahLst/>
            <a:cxnLst/>
            <a:rect l="l" t="t" r="r" b="b"/>
            <a:pathLst>
              <a:path w="3957320">
                <a:moveTo>
                  <a:pt x="0" y="0"/>
                </a:moveTo>
                <a:lnTo>
                  <a:pt x="3957320" y="0"/>
                </a:lnTo>
              </a:path>
            </a:pathLst>
          </a:custGeom>
          <a:ln w="762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000875" y="2781300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800"/>
                </a:lnTo>
              </a:path>
            </a:pathLst>
          </a:custGeom>
          <a:ln w="889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056889" y="3335654"/>
            <a:ext cx="3939540" cy="0"/>
          </a:xfrm>
          <a:custGeom>
            <a:avLst/>
            <a:gdLst/>
            <a:ahLst/>
            <a:cxnLst/>
            <a:rect l="l" t="t" r="r" b="b"/>
            <a:pathLst>
              <a:path w="3939540">
                <a:moveTo>
                  <a:pt x="0" y="0"/>
                </a:moveTo>
                <a:lnTo>
                  <a:pt x="3939540" y="0"/>
                </a:lnTo>
              </a:path>
            </a:pathLst>
          </a:custGeom>
          <a:ln w="888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060700" y="2790189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762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056889" y="2785745"/>
            <a:ext cx="3939540" cy="0"/>
          </a:xfrm>
          <a:custGeom>
            <a:avLst/>
            <a:gdLst/>
            <a:ahLst/>
            <a:cxnLst/>
            <a:rect l="l" t="t" r="r" b="b"/>
            <a:pathLst>
              <a:path w="3939540">
                <a:moveTo>
                  <a:pt x="0" y="0"/>
                </a:moveTo>
                <a:lnTo>
                  <a:pt x="3939540" y="0"/>
                </a:lnTo>
              </a:path>
            </a:pathLst>
          </a:custGeom>
          <a:ln w="888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991984" y="2790189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888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064510" y="3327400"/>
            <a:ext cx="3923029" cy="0"/>
          </a:xfrm>
          <a:custGeom>
            <a:avLst/>
            <a:gdLst/>
            <a:ahLst/>
            <a:cxnLst/>
            <a:rect l="l" t="t" r="r" b="b"/>
            <a:pathLst>
              <a:path w="3923029">
                <a:moveTo>
                  <a:pt x="0" y="0"/>
                </a:moveTo>
                <a:lnTo>
                  <a:pt x="3923030" y="0"/>
                </a:lnTo>
              </a:path>
            </a:pathLst>
          </a:custGeom>
          <a:ln w="762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068954" y="2799079"/>
            <a:ext cx="0" cy="524510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0"/>
                </a:moveTo>
                <a:lnTo>
                  <a:pt x="0" y="524510"/>
                </a:lnTo>
              </a:path>
            </a:pathLst>
          </a:custGeom>
          <a:ln w="888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064510" y="2794635"/>
            <a:ext cx="3923029" cy="0"/>
          </a:xfrm>
          <a:custGeom>
            <a:avLst/>
            <a:gdLst/>
            <a:ahLst/>
            <a:cxnLst/>
            <a:rect l="l" t="t" r="r" b="b"/>
            <a:pathLst>
              <a:path w="3923029">
                <a:moveTo>
                  <a:pt x="0" y="0"/>
                </a:moveTo>
                <a:lnTo>
                  <a:pt x="3923030" y="0"/>
                </a:lnTo>
              </a:path>
            </a:pathLst>
          </a:custGeom>
          <a:ln w="888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983730" y="2799079"/>
            <a:ext cx="0" cy="524510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0"/>
                </a:moveTo>
                <a:lnTo>
                  <a:pt x="0" y="524510"/>
                </a:lnTo>
              </a:path>
            </a:pathLst>
          </a:custGeom>
          <a:ln w="762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073400" y="3319145"/>
            <a:ext cx="3906520" cy="0"/>
          </a:xfrm>
          <a:custGeom>
            <a:avLst/>
            <a:gdLst/>
            <a:ahLst/>
            <a:cxnLst/>
            <a:rect l="l" t="t" r="r" b="b"/>
            <a:pathLst>
              <a:path w="3906520">
                <a:moveTo>
                  <a:pt x="0" y="0"/>
                </a:moveTo>
                <a:lnTo>
                  <a:pt x="3906520" y="0"/>
                </a:lnTo>
              </a:path>
            </a:pathLst>
          </a:custGeom>
          <a:ln w="888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077845" y="2807970"/>
            <a:ext cx="0" cy="506730"/>
          </a:xfrm>
          <a:custGeom>
            <a:avLst/>
            <a:gdLst/>
            <a:ahLst/>
            <a:cxnLst/>
            <a:rect l="l" t="t" r="r" b="b"/>
            <a:pathLst>
              <a:path h="506729">
                <a:moveTo>
                  <a:pt x="0" y="0"/>
                </a:moveTo>
                <a:lnTo>
                  <a:pt x="0" y="506730"/>
                </a:lnTo>
              </a:path>
            </a:pathLst>
          </a:custGeom>
          <a:ln w="888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073400" y="2803525"/>
            <a:ext cx="3906520" cy="0"/>
          </a:xfrm>
          <a:custGeom>
            <a:avLst/>
            <a:gdLst/>
            <a:ahLst/>
            <a:cxnLst/>
            <a:rect l="l" t="t" r="r" b="b"/>
            <a:pathLst>
              <a:path w="3906520">
                <a:moveTo>
                  <a:pt x="0" y="0"/>
                </a:moveTo>
                <a:lnTo>
                  <a:pt x="3906520" y="0"/>
                </a:lnTo>
              </a:path>
            </a:pathLst>
          </a:custGeom>
          <a:ln w="888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974840" y="2807970"/>
            <a:ext cx="0" cy="506730"/>
          </a:xfrm>
          <a:custGeom>
            <a:avLst/>
            <a:gdLst/>
            <a:ahLst/>
            <a:cxnLst/>
            <a:rect l="l" t="t" r="r" b="b"/>
            <a:pathLst>
              <a:path h="506729">
                <a:moveTo>
                  <a:pt x="0" y="0"/>
                </a:moveTo>
                <a:lnTo>
                  <a:pt x="0" y="506729"/>
                </a:lnTo>
              </a:path>
            </a:pathLst>
          </a:custGeom>
          <a:ln w="1016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082289" y="3310254"/>
            <a:ext cx="3887470" cy="0"/>
          </a:xfrm>
          <a:custGeom>
            <a:avLst/>
            <a:gdLst/>
            <a:ahLst/>
            <a:cxnLst/>
            <a:rect l="l" t="t" r="r" b="b"/>
            <a:pathLst>
              <a:path w="3887470">
                <a:moveTo>
                  <a:pt x="0" y="0"/>
                </a:moveTo>
                <a:lnTo>
                  <a:pt x="3887469" y="0"/>
                </a:lnTo>
              </a:path>
            </a:pathLst>
          </a:custGeom>
          <a:ln w="888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086735" y="2816860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950"/>
                </a:lnTo>
              </a:path>
            </a:pathLst>
          </a:custGeom>
          <a:ln w="889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082289" y="2812414"/>
            <a:ext cx="3887470" cy="0"/>
          </a:xfrm>
          <a:custGeom>
            <a:avLst/>
            <a:gdLst/>
            <a:ahLst/>
            <a:cxnLst/>
            <a:rect l="l" t="t" r="r" b="b"/>
            <a:pathLst>
              <a:path w="3887470">
                <a:moveTo>
                  <a:pt x="0" y="0"/>
                </a:moveTo>
                <a:lnTo>
                  <a:pt x="3887469" y="0"/>
                </a:lnTo>
              </a:path>
            </a:pathLst>
          </a:custGeom>
          <a:ln w="888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965950" y="2816860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950"/>
                </a:lnTo>
              </a:path>
            </a:pathLst>
          </a:custGeom>
          <a:ln w="761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091179" y="3301365"/>
            <a:ext cx="3870960" cy="0"/>
          </a:xfrm>
          <a:custGeom>
            <a:avLst/>
            <a:gdLst/>
            <a:ahLst/>
            <a:cxnLst/>
            <a:rect l="l" t="t" r="r" b="b"/>
            <a:pathLst>
              <a:path w="3870959">
                <a:moveTo>
                  <a:pt x="0" y="0"/>
                </a:moveTo>
                <a:lnTo>
                  <a:pt x="3870960" y="0"/>
                </a:lnTo>
              </a:path>
            </a:pathLst>
          </a:custGeom>
          <a:ln w="889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095625" y="2825750"/>
            <a:ext cx="0" cy="471170"/>
          </a:xfrm>
          <a:custGeom>
            <a:avLst/>
            <a:gdLst/>
            <a:ahLst/>
            <a:cxnLst/>
            <a:rect l="l" t="t" r="r" b="b"/>
            <a:pathLst>
              <a:path h="471170">
                <a:moveTo>
                  <a:pt x="0" y="0"/>
                </a:moveTo>
                <a:lnTo>
                  <a:pt x="0" y="471169"/>
                </a:lnTo>
              </a:path>
            </a:pathLst>
          </a:custGeom>
          <a:ln w="8889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091179" y="2821304"/>
            <a:ext cx="3870960" cy="0"/>
          </a:xfrm>
          <a:custGeom>
            <a:avLst/>
            <a:gdLst/>
            <a:ahLst/>
            <a:cxnLst/>
            <a:rect l="l" t="t" r="r" b="b"/>
            <a:pathLst>
              <a:path w="3870959">
                <a:moveTo>
                  <a:pt x="0" y="0"/>
                </a:moveTo>
                <a:lnTo>
                  <a:pt x="3870960" y="0"/>
                </a:lnTo>
              </a:path>
            </a:pathLst>
          </a:custGeom>
          <a:ln w="889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957694" y="2825750"/>
            <a:ext cx="0" cy="471170"/>
          </a:xfrm>
          <a:custGeom>
            <a:avLst/>
            <a:gdLst/>
            <a:ahLst/>
            <a:cxnLst/>
            <a:rect l="l" t="t" r="r" b="b"/>
            <a:pathLst>
              <a:path h="471170">
                <a:moveTo>
                  <a:pt x="0" y="0"/>
                </a:moveTo>
                <a:lnTo>
                  <a:pt x="0" y="471170"/>
                </a:lnTo>
              </a:path>
            </a:pathLst>
          </a:custGeom>
          <a:ln w="889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100070" y="3292475"/>
            <a:ext cx="3853179" cy="0"/>
          </a:xfrm>
          <a:custGeom>
            <a:avLst/>
            <a:gdLst/>
            <a:ahLst/>
            <a:cxnLst/>
            <a:rect l="l" t="t" r="r" b="b"/>
            <a:pathLst>
              <a:path w="3853179">
                <a:moveTo>
                  <a:pt x="0" y="0"/>
                </a:moveTo>
                <a:lnTo>
                  <a:pt x="3853179" y="0"/>
                </a:lnTo>
              </a:path>
            </a:pathLst>
          </a:custGeom>
          <a:ln w="888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104514" y="2833370"/>
            <a:ext cx="0" cy="454659"/>
          </a:xfrm>
          <a:custGeom>
            <a:avLst/>
            <a:gdLst/>
            <a:ahLst/>
            <a:cxnLst/>
            <a:rect l="l" t="t" r="r" b="b"/>
            <a:pathLst>
              <a:path h="454660">
                <a:moveTo>
                  <a:pt x="0" y="0"/>
                </a:moveTo>
                <a:lnTo>
                  <a:pt x="0" y="454660"/>
                </a:lnTo>
              </a:path>
            </a:pathLst>
          </a:custGeom>
          <a:ln w="889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100070" y="2829560"/>
            <a:ext cx="3853179" cy="0"/>
          </a:xfrm>
          <a:custGeom>
            <a:avLst/>
            <a:gdLst/>
            <a:ahLst/>
            <a:cxnLst/>
            <a:rect l="l" t="t" r="r" b="b"/>
            <a:pathLst>
              <a:path w="3853179">
                <a:moveTo>
                  <a:pt x="0" y="0"/>
                </a:moveTo>
                <a:lnTo>
                  <a:pt x="3853179" y="0"/>
                </a:lnTo>
              </a:path>
            </a:pathLst>
          </a:custGeom>
          <a:ln w="761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948805" y="2833370"/>
            <a:ext cx="0" cy="454659"/>
          </a:xfrm>
          <a:custGeom>
            <a:avLst/>
            <a:gdLst/>
            <a:ahLst/>
            <a:cxnLst/>
            <a:rect l="l" t="t" r="r" b="b"/>
            <a:pathLst>
              <a:path h="454660">
                <a:moveTo>
                  <a:pt x="0" y="0"/>
                </a:moveTo>
                <a:lnTo>
                  <a:pt x="0" y="454659"/>
                </a:lnTo>
              </a:path>
            </a:pathLst>
          </a:custGeom>
          <a:ln w="889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108960" y="3283584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>
                <a:moveTo>
                  <a:pt x="0" y="0"/>
                </a:moveTo>
                <a:lnTo>
                  <a:pt x="3835399" y="0"/>
                </a:lnTo>
              </a:path>
            </a:pathLst>
          </a:custGeom>
          <a:ln w="888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113404" y="2843529"/>
            <a:ext cx="0" cy="435609"/>
          </a:xfrm>
          <a:custGeom>
            <a:avLst/>
            <a:gdLst/>
            <a:ahLst/>
            <a:cxnLst/>
            <a:rect l="l" t="t" r="r" b="b"/>
            <a:pathLst>
              <a:path h="435610">
                <a:moveTo>
                  <a:pt x="0" y="0"/>
                </a:moveTo>
                <a:lnTo>
                  <a:pt x="0" y="435610"/>
                </a:lnTo>
              </a:path>
            </a:pathLst>
          </a:custGeom>
          <a:ln w="888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108960" y="2838450"/>
            <a:ext cx="3835400" cy="0"/>
          </a:xfrm>
          <a:custGeom>
            <a:avLst/>
            <a:gdLst/>
            <a:ahLst/>
            <a:cxnLst/>
            <a:rect l="l" t="t" r="r" b="b"/>
            <a:pathLst>
              <a:path w="3835400">
                <a:moveTo>
                  <a:pt x="0" y="0"/>
                </a:moveTo>
                <a:lnTo>
                  <a:pt x="3835399" y="0"/>
                </a:lnTo>
              </a:path>
            </a:pathLst>
          </a:custGeom>
          <a:ln w="1016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939915" y="2843529"/>
            <a:ext cx="0" cy="435609"/>
          </a:xfrm>
          <a:custGeom>
            <a:avLst/>
            <a:gdLst/>
            <a:ahLst/>
            <a:cxnLst/>
            <a:rect l="l" t="t" r="r" b="b"/>
            <a:pathLst>
              <a:path h="435610">
                <a:moveTo>
                  <a:pt x="0" y="0"/>
                </a:moveTo>
                <a:lnTo>
                  <a:pt x="0" y="435610"/>
                </a:lnTo>
              </a:path>
            </a:pathLst>
          </a:custGeom>
          <a:ln w="888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117850" y="3274695"/>
            <a:ext cx="3817620" cy="0"/>
          </a:xfrm>
          <a:custGeom>
            <a:avLst/>
            <a:gdLst/>
            <a:ahLst/>
            <a:cxnLst/>
            <a:rect l="l" t="t" r="r" b="b"/>
            <a:pathLst>
              <a:path w="3817620">
                <a:moveTo>
                  <a:pt x="0" y="0"/>
                </a:moveTo>
                <a:lnTo>
                  <a:pt x="3817620" y="0"/>
                </a:lnTo>
              </a:path>
            </a:pathLst>
          </a:custGeom>
          <a:ln w="8889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122295" y="285115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8889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117850" y="2847339"/>
            <a:ext cx="3817620" cy="0"/>
          </a:xfrm>
          <a:custGeom>
            <a:avLst/>
            <a:gdLst/>
            <a:ahLst/>
            <a:cxnLst/>
            <a:rect l="l" t="t" r="r" b="b"/>
            <a:pathLst>
              <a:path w="3817620">
                <a:moveTo>
                  <a:pt x="0" y="0"/>
                </a:moveTo>
                <a:lnTo>
                  <a:pt x="3817620" y="0"/>
                </a:lnTo>
              </a:path>
            </a:pathLst>
          </a:custGeom>
          <a:ln w="762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931025" y="285115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889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126739" y="3265804"/>
            <a:ext cx="3799840" cy="0"/>
          </a:xfrm>
          <a:custGeom>
            <a:avLst/>
            <a:gdLst/>
            <a:ahLst/>
            <a:cxnLst/>
            <a:rect l="l" t="t" r="r" b="b"/>
            <a:pathLst>
              <a:path w="3799840">
                <a:moveTo>
                  <a:pt x="0" y="0"/>
                </a:moveTo>
                <a:lnTo>
                  <a:pt x="3799840" y="0"/>
                </a:lnTo>
              </a:path>
            </a:pathLst>
          </a:custGeom>
          <a:ln w="888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130550" y="2860039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320"/>
                </a:lnTo>
              </a:path>
            </a:pathLst>
          </a:custGeom>
          <a:ln w="762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126739" y="2855595"/>
            <a:ext cx="3799840" cy="0"/>
          </a:xfrm>
          <a:custGeom>
            <a:avLst/>
            <a:gdLst/>
            <a:ahLst/>
            <a:cxnLst/>
            <a:rect l="l" t="t" r="r" b="b"/>
            <a:pathLst>
              <a:path w="3799840">
                <a:moveTo>
                  <a:pt x="0" y="0"/>
                </a:moveTo>
                <a:lnTo>
                  <a:pt x="3799840" y="0"/>
                </a:lnTo>
              </a:path>
            </a:pathLst>
          </a:custGeom>
          <a:ln w="888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922134" y="2860039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320"/>
                </a:lnTo>
              </a:path>
            </a:pathLst>
          </a:custGeom>
          <a:ln w="888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134360" y="3256915"/>
            <a:ext cx="3783329" cy="0"/>
          </a:xfrm>
          <a:custGeom>
            <a:avLst/>
            <a:gdLst/>
            <a:ahLst/>
            <a:cxnLst/>
            <a:rect l="l" t="t" r="r" b="b"/>
            <a:pathLst>
              <a:path w="3783329">
                <a:moveTo>
                  <a:pt x="0" y="0"/>
                </a:moveTo>
                <a:lnTo>
                  <a:pt x="3783330" y="0"/>
                </a:lnTo>
              </a:path>
            </a:pathLst>
          </a:custGeom>
          <a:ln w="889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138804" y="2868929"/>
            <a:ext cx="0" cy="383540"/>
          </a:xfrm>
          <a:custGeom>
            <a:avLst/>
            <a:gdLst/>
            <a:ahLst/>
            <a:cxnLst/>
            <a:rect l="l" t="t" r="r" b="b"/>
            <a:pathLst>
              <a:path h="383539">
                <a:moveTo>
                  <a:pt x="0" y="0"/>
                </a:moveTo>
                <a:lnTo>
                  <a:pt x="0" y="383539"/>
                </a:lnTo>
              </a:path>
            </a:pathLst>
          </a:custGeom>
          <a:ln w="888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134360" y="2864485"/>
            <a:ext cx="3783329" cy="0"/>
          </a:xfrm>
          <a:custGeom>
            <a:avLst/>
            <a:gdLst/>
            <a:ahLst/>
            <a:cxnLst/>
            <a:rect l="l" t="t" r="r" b="b"/>
            <a:pathLst>
              <a:path w="3783329">
                <a:moveTo>
                  <a:pt x="0" y="0"/>
                </a:moveTo>
                <a:lnTo>
                  <a:pt x="3783330" y="0"/>
                </a:lnTo>
              </a:path>
            </a:pathLst>
          </a:custGeom>
          <a:ln w="888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913244" y="2868929"/>
            <a:ext cx="0" cy="383540"/>
          </a:xfrm>
          <a:custGeom>
            <a:avLst/>
            <a:gdLst/>
            <a:ahLst/>
            <a:cxnLst/>
            <a:rect l="l" t="t" r="r" b="b"/>
            <a:pathLst>
              <a:path h="383539">
                <a:moveTo>
                  <a:pt x="0" y="0"/>
                </a:moveTo>
                <a:lnTo>
                  <a:pt x="0" y="383540"/>
                </a:lnTo>
              </a:path>
            </a:pathLst>
          </a:custGeom>
          <a:ln w="889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143250" y="3248660"/>
            <a:ext cx="3765550" cy="0"/>
          </a:xfrm>
          <a:custGeom>
            <a:avLst/>
            <a:gdLst/>
            <a:ahLst/>
            <a:cxnLst/>
            <a:rect l="l" t="t" r="r" b="b"/>
            <a:pathLst>
              <a:path w="3765550">
                <a:moveTo>
                  <a:pt x="0" y="0"/>
                </a:moveTo>
                <a:lnTo>
                  <a:pt x="3765550" y="0"/>
                </a:lnTo>
              </a:path>
            </a:pathLst>
          </a:custGeom>
          <a:ln w="761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147695" y="287782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30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888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143250" y="2873375"/>
            <a:ext cx="3765550" cy="0"/>
          </a:xfrm>
          <a:custGeom>
            <a:avLst/>
            <a:gdLst/>
            <a:ahLst/>
            <a:cxnLst/>
            <a:rect l="l" t="t" r="r" b="b"/>
            <a:pathLst>
              <a:path w="3765550">
                <a:moveTo>
                  <a:pt x="0" y="0"/>
                </a:moveTo>
                <a:lnTo>
                  <a:pt x="3765550" y="0"/>
                </a:lnTo>
              </a:path>
            </a:pathLst>
          </a:custGeom>
          <a:ln w="888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904355" y="287782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30">
                <a:moveTo>
                  <a:pt x="0" y="0"/>
                </a:moveTo>
                <a:lnTo>
                  <a:pt x="0" y="367029"/>
                </a:lnTo>
              </a:path>
            </a:pathLst>
          </a:custGeom>
          <a:ln w="889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152139" y="3240404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>
                <a:moveTo>
                  <a:pt x="0" y="0"/>
                </a:moveTo>
                <a:lnTo>
                  <a:pt x="3747769" y="0"/>
                </a:lnTo>
              </a:path>
            </a:pathLst>
          </a:custGeom>
          <a:ln w="888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156585" y="2886710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250"/>
                </a:lnTo>
              </a:path>
            </a:pathLst>
          </a:custGeom>
          <a:ln w="889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152139" y="2882264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>
                <a:moveTo>
                  <a:pt x="0" y="0"/>
                </a:moveTo>
                <a:lnTo>
                  <a:pt x="3747769" y="0"/>
                </a:lnTo>
              </a:path>
            </a:pathLst>
          </a:custGeom>
          <a:ln w="888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896100" y="2886710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250"/>
                </a:lnTo>
              </a:path>
            </a:pathLst>
          </a:custGeom>
          <a:ln w="761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161029" y="3231514"/>
            <a:ext cx="3731260" cy="0"/>
          </a:xfrm>
          <a:custGeom>
            <a:avLst/>
            <a:gdLst/>
            <a:ahLst/>
            <a:cxnLst/>
            <a:rect l="l" t="t" r="r" b="b"/>
            <a:pathLst>
              <a:path w="3731259">
                <a:moveTo>
                  <a:pt x="0" y="0"/>
                </a:moveTo>
                <a:lnTo>
                  <a:pt x="3731260" y="0"/>
                </a:lnTo>
              </a:path>
            </a:pathLst>
          </a:custGeom>
          <a:ln w="889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65475" y="2895600"/>
            <a:ext cx="0" cy="331470"/>
          </a:xfrm>
          <a:custGeom>
            <a:avLst/>
            <a:gdLst/>
            <a:ahLst/>
            <a:cxnLst/>
            <a:rect l="l" t="t" r="r" b="b"/>
            <a:pathLst>
              <a:path h="331469">
                <a:moveTo>
                  <a:pt x="0" y="0"/>
                </a:moveTo>
                <a:lnTo>
                  <a:pt x="0" y="331469"/>
                </a:lnTo>
              </a:path>
            </a:pathLst>
          </a:custGeom>
          <a:ln w="8889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161029" y="2891154"/>
            <a:ext cx="3731260" cy="0"/>
          </a:xfrm>
          <a:custGeom>
            <a:avLst/>
            <a:gdLst/>
            <a:ahLst/>
            <a:cxnLst/>
            <a:rect l="l" t="t" r="r" b="b"/>
            <a:pathLst>
              <a:path w="3731259">
                <a:moveTo>
                  <a:pt x="0" y="0"/>
                </a:moveTo>
                <a:lnTo>
                  <a:pt x="3731260" y="0"/>
                </a:lnTo>
              </a:path>
            </a:pathLst>
          </a:custGeom>
          <a:ln w="889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887844" y="2895600"/>
            <a:ext cx="0" cy="331470"/>
          </a:xfrm>
          <a:custGeom>
            <a:avLst/>
            <a:gdLst/>
            <a:ahLst/>
            <a:cxnLst/>
            <a:rect l="l" t="t" r="r" b="b"/>
            <a:pathLst>
              <a:path h="331469">
                <a:moveTo>
                  <a:pt x="0" y="0"/>
                </a:moveTo>
                <a:lnTo>
                  <a:pt x="0" y="331470"/>
                </a:lnTo>
              </a:path>
            </a:pathLst>
          </a:custGeom>
          <a:ln w="889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169920" y="3222625"/>
            <a:ext cx="3713479" cy="0"/>
          </a:xfrm>
          <a:custGeom>
            <a:avLst/>
            <a:gdLst/>
            <a:ahLst/>
            <a:cxnLst/>
            <a:rect l="l" t="t" r="r" b="b"/>
            <a:pathLst>
              <a:path w="3713479">
                <a:moveTo>
                  <a:pt x="0" y="0"/>
                </a:moveTo>
                <a:lnTo>
                  <a:pt x="3713479" y="0"/>
                </a:lnTo>
              </a:path>
            </a:pathLst>
          </a:custGeom>
          <a:ln w="888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174364" y="2904489"/>
            <a:ext cx="0" cy="313690"/>
          </a:xfrm>
          <a:custGeom>
            <a:avLst/>
            <a:gdLst/>
            <a:ahLst/>
            <a:cxnLst/>
            <a:rect l="l" t="t" r="r" b="b"/>
            <a:pathLst>
              <a:path h="313689">
                <a:moveTo>
                  <a:pt x="0" y="0"/>
                </a:moveTo>
                <a:lnTo>
                  <a:pt x="0" y="313689"/>
                </a:lnTo>
              </a:path>
            </a:pathLst>
          </a:custGeom>
          <a:ln w="889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169920" y="2900045"/>
            <a:ext cx="3713479" cy="0"/>
          </a:xfrm>
          <a:custGeom>
            <a:avLst/>
            <a:gdLst/>
            <a:ahLst/>
            <a:cxnLst/>
            <a:rect l="l" t="t" r="r" b="b"/>
            <a:pathLst>
              <a:path w="3713479">
                <a:moveTo>
                  <a:pt x="0" y="0"/>
                </a:moveTo>
                <a:lnTo>
                  <a:pt x="3713479" y="0"/>
                </a:lnTo>
              </a:path>
            </a:pathLst>
          </a:custGeom>
          <a:ln w="888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878955" y="2904489"/>
            <a:ext cx="0" cy="313690"/>
          </a:xfrm>
          <a:custGeom>
            <a:avLst/>
            <a:gdLst/>
            <a:ahLst/>
            <a:cxnLst/>
            <a:rect l="l" t="t" r="r" b="b"/>
            <a:pathLst>
              <a:path h="313689">
                <a:moveTo>
                  <a:pt x="0" y="0"/>
                </a:moveTo>
                <a:lnTo>
                  <a:pt x="0" y="313689"/>
                </a:lnTo>
              </a:path>
            </a:pathLst>
          </a:custGeom>
          <a:ln w="889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178810" y="3213735"/>
            <a:ext cx="3695700" cy="0"/>
          </a:xfrm>
          <a:custGeom>
            <a:avLst/>
            <a:gdLst/>
            <a:ahLst/>
            <a:cxnLst/>
            <a:rect l="l" t="t" r="r" b="b"/>
            <a:pathLst>
              <a:path w="3695700">
                <a:moveTo>
                  <a:pt x="0" y="0"/>
                </a:moveTo>
                <a:lnTo>
                  <a:pt x="3695699" y="0"/>
                </a:lnTo>
              </a:path>
            </a:pathLst>
          </a:custGeom>
          <a:ln w="888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183254" y="291337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888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178810" y="2908935"/>
            <a:ext cx="3695700" cy="0"/>
          </a:xfrm>
          <a:custGeom>
            <a:avLst/>
            <a:gdLst/>
            <a:ahLst/>
            <a:cxnLst/>
            <a:rect l="l" t="t" r="r" b="b"/>
            <a:pathLst>
              <a:path w="3695700">
                <a:moveTo>
                  <a:pt x="0" y="0"/>
                </a:moveTo>
                <a:lnTo>
                  <a:pt x="3695699" y="0"/>
                </a:lnTo>
              </a:path>
            </a:pathLst>
          </a:custGeom>
          <a:ln w="888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870065" y="291337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888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187700" y="3204845"/>
            <a:ext cx="3677920" cy="0"/>
          </a:xfrm>
          <a:custGeom>
            <a:avLst/>
            <a:gdLst/>
            <a:ahLst/>
            <a:cxnLst/>
            <a:rect l="l" t="t" r="r" b="b"/>
            <a:pathLst>
              <a:path w="3677920">
                <a:moveTo>
                  <a:pt x="0" y="0"/>
                </a:moveTo>
                <a:lnTo>
                  <a:pt x="3677920" y="0"/>
                </a:lnTo>
              </a:path>
            </a:pathLst>
          </a:custGeom>
          <a:ln w="888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192145" y="29210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888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187700" y="2917189"/>
            <a:ext cx="3677920" cy="0"/>
          </a:xfrm>
          <a:custGeom>
            <a:avLst/>
            <a:gdLst/>
            <a:ahLst/>
            <a:cxnLst/>
            <a:rect l="l" t="t" r="r" b="b"/>
            <a:pathLst>
              <a:path w="3677920">
                <a:moveTo>
                  <a:pt x="0" y="0"/>
                </a:moveTo>
                <a:lnTo>
                  <a:pt x="3677920" y="0"/>
                </a:lnTo>
              </a:path>
            </a:pathLst>
          </a:custGeom>
          <a:ln w="762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861175" y="29210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889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196589" y="3195954"/>
            <a:ext cx="3660140" cy="0"/>
          </a:xfrm>
          <a:custGeom>
            <a:avLst/>
            <a:gdLst/>
            <a:ahLst/>
            <a:cxnLst/>
            <a:rect l="l" t="t" r="r" b="b"/>
            <a:pathLst>
              <a:path w="3660140">
                <a:moveTo>
                  <a:pt x="0" y="0"/>
                </a:moveTo>
                <a:lnTo>
                  <a:pt x="3660140" y="0"/>
                </a:lnTo>
              </a:path>
            </a:pathLst>
          </a:custGeom>
          <a:ln w="888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200400" y="2929889"/>
            <a:ext cx="0" cy="261620"/>
          </a:xfrm>
          <a:custGeom>
            <a:avLst/>
            <a:gdLst/>
            <a:ahLst/>
            <a:cxnLst/>
            <a:rect l="l" t="t" r="r" b="b"/>
            <a:pathLst>
              <a:path h="261619">
                <a:moveTo>
                  <a:pt x="0" y="0"/>
                </a:moveTo>
                <a:lnTo>
                  <a:pt x="0" y="261620"/>
                </a:lnTo>
              </a:path>
            </a:pathLst>
          </a:custGeom>
          <a:ln w="762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196589" y="2925445"/>
            <a:ext cx="3660140" cy="0"/>
          </a:xfrm>
          <a:custGeom>
            <a:avLst/>
            <a:gdLst/>
            <a:ahLst/>
            <a:cxnLst/>
            <a:rect l="l" t="t" r="r" b="b"/>
            <a:pathLst>
              <a:path w="3660140">
                <a:moveTo>
                  <a:pt x="0" y="0"/>
                </a:moveTo>
                <a:lnTo>
                  <a:pt x="3660140" y="0"/>
                </a:lnTo>
              </a:path>
            </a:pathLst>
          </a:custGeom>
          <a:ln w="888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852284" y="2929889"/>
            <a:ext cx="0" cy="261620"/>
          </a:xfrm>
          <a:custGeom>
            <a:avLst/>
            <a:gdLst/>
            <a:ahLst/>
            <a:cxnLst/>
            <a:rect l="l" t="t" r="r" b="b"/>
            <a:pathLst>
              <a:path h="261619">
                <a:moveTo>
                  <a:pt x="0" y="0"/>
                </a:moveTo>
                <a:lnTo>
                  <a:pt x="0" y="261620"/>
                </a:lnTo>
              </a:path>
            </a:pathLst>
          </a:custGeom>
          <a:ln w="888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204210" y="3187064"/>
            <a:ext cx="3643629" cy="0"/>
          </a:xfrm>
          <a:custGeom>
            <a:avLst/>
            <a:gdLst/>
            <a:ahLst/>
            <a:cxnLst/>
            <a:rect l="l" t="t" r="r" b="b"/>
            <a:pathLst>
              <a:path w="3643629">
                <a:moveTo>
                  <a:pt x="0" y="0"/>
                </a:moveTo>
                <a:lnTo>
                  <a:pt x="3643630" y="0"/>
                </a:lnTo>
              </a:path>
            </a:pathLst>
          </a:custGeom>
          <a:ln w="889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208654" y="293877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8889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204210" y="2934335"/>
            <a:ext cx="3643629" cy="0"/>
          </a:xfrm>
          <a:custGeom>
            <a:avLst/>
            <a:gdLst/>
            <a:ahLst/>
            <a:cxnLst/>
            <a:rect l="l" t="t" r="r" b="b"/>
            <a:pathLst>
              <a:path w="3643629">
                <a:moveTo>
                  <a:pt x="0" y="0"/>
                </a:moveTo>
                <a:lnTo>
                  <a:pt x="3643630" y="0"/>
                </a:lnTo>
              </a:path>
            </a:pathLst>
          </a:custGeom>
          <a:ln w="8889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843394" y="293877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40"/>
                </a:lnTo>
              </a:path>
            </a:pathLst>
          </a:custGeom>
          <a:ln w="889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213100" y="3178810"/>
            <a:ext cx="3625850" cy="0"/>
          </a:xfrm>
          <a:custGeom>
            <a:avLst/>
            <a:gdLst/>
            <a:ahLst/>
            <a:cxnLst/>
            <a:rect l="l" t="t" r="r" b="b"/>
            <a:pathLst>
              <a:path w="3625850">
                <a:moveTo>
                  <a:pt x="0" y="0"/>
                </a:moveTo>
                <a:lnTo>
                  <a:pt x="3625850" y="0"/>
                </a:lnTo>
              </a:path>
            </a:pathLst>
          </a:custGeom>
          <a:ln w="761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217545" y="2947670"/>
            <a:ext cx="0" cy="227329"/>
          </a:xfrm>
          <a:custGeom>
            <a:avLst/>
            <a:gdLst/>
            <a:ahLst/>
            <a:cxnLst/>
            <a:rect l="l" t="t" r="r" b="b"/>
            <a:pathLst>
              <a:path h="227330">
                <a:moveTo>
                  <a:pt x="0" y="0"/>
                </a:moveTo>
                <a:lnTo>
                  <a:pt x="0" y="227330"/>
                </a:lnTo>
              </a:path>
            </a:pathLst>
          </a:custGeom>
          <a:ln w="888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213100" y="2943225"/>
            <a:ext cx="3625850" cy="0"/>
          </a:xfrm>
          <a:custGeom>
            <a:avLst/>
            <a:gdLst/>
            <a:ahLst/>
            <a:cxnLst/>
            <a:rect l="l" t="t" r="r" b="b"/>
            <a:pathLst>
              <a:path w="3625850">
                <a:moveTo>
                  <a:pt x="0" y="0"/>
                </a:moveTo>
                <a:lnTo>
                  <a:pt x="3625850" y="0"/>
                </a:lnTo>
              </a:path>
            </a:pathLst>
          </a:custGeom>
          <a:ln w="888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834505" y="2947670"/>
            <a:ext cx="0" cy="227329"/>
          </a:xfrm>
          <a:custGeom>
            <a:avLst/>
            <a:gdLst/>
            <a:ahLst/>
            <a:cxnLst/>
            <a:rect l="l" t="t" r="r" b="b"/>
            <a:pathLst>
              <a:path h="227330">
                <a:moveTo>
                  <a:pt x="0" y="0"/>
                </a:moveTo>
                <a:lnTo>
                  <a:pt x="0" y="227329"/>
                </a:lnTo>
              </a:path>
            </a:pathLst>
          </a:custGeom>
          <a:ln w="889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221989" y="3170554"/>
            <a:ext cx="3608070" cy="0"/>
          </a:xfrm>
          <a:custGeom>
            <a:avLst/>
            <a:gdLst/>
            <a:ahLst/>
            <a:cxnLst/>
            <a:rect l="l" t="t" r="r" b="b"/>
            <a:pathLst>
              <a:path w="3608070">
                <a:moveTo>
                  <a:pt x="0" y="0"/>
                </a:moveTo>
                <a:lnTo>
                  <a:pt x="3608069" y="0"/>
                </a:lnTo>
              </a:path>
            </a:pathLst>
          </a:custGeom>
          <a:ln w="8889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226435" y="295656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889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221989" y="2952114"/>
            <a:ext cx="3608070" cy="0"/>
          </a:xfrm>
          <a:custGeom>
            <a:avLst/>
            <a:gdLst/>
            <a:ahLst/>
            <a:cxnLst/>
            <a:rect l="l" t="t" r="r" b="b"/>
            <a:pathLst>
              <a:path w="3608070">
                <a:moveTo>
                  <a:pt x="0" y="0"/>
                </a:moveTo>
                <a:lnTo>
                  <a:pt x="3608069" y="0"/>
                </a:lnTo>
              </a:path>
            </a:pathLst>
          </a:custGeom>
          <a:ln w="8889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826250" y="295656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7619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230879" y="3161664"/>
            <a:ext cx="3591560" cy="0"/>
          </a:xfrm>
          <a:custGeom>
            <a:avLst/>
            <a:gdLst/>
            <a:ahLst/>
            <a:cxnLst/>
            <a:rect l="l" t="t" r="r" b="b"/>
            <a:pathLst>
              <a:path w="3591559">
                <a:moveTo>
                  <a:pt x="0" y="0"/>
                </a:moveTo>
                <a:lnTo>
                  <a:pt x="3591560" y="0"/>
                </a:lnTo>
              </a:path>
            </a:pathLst>
          </a:custGeom>
          <a:ln w="889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235325" y="2965450"/>
            <a:ext cx="0" cy="191770"/>
          </a:xfrm>
          <a:custGeom>
            <a:avLst/>
            <a:gdLst/>
            <a:ahLst/>
            <a:cxnLst/>
            <a:rect l="l" t="t" r="r" b="b"/>
            <a:pathLst>
              <a:path h="191769">
                <a:moveTo>
                  <a:pt x="0" y="0"/>
                </a:moveTo>
                <a:lnTo>
                  <a:pt x="0" y="191769"/>
                </a:lnTo>
              </a:path>
            </a:pathLst>
          </a:custGeom>
          <a:ln w="888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230879" y="2961004"/>
            <a:ext cx="3591560" cy="0"/>
          </a:xfrm>
          <a:custGeom>
            <a:avLst/>
            <a:gdLst/>
            <a:ahLst/>
            <a:cxnLst/>
            <a:rect l="l" t="t" r="r" b="b"/>
            <a:pathLst>
              <a:path w="3591559">
                <a:moveTo>
                  <a:pt x="0" y="0"/>
                </a:moveTo>
                <a:lnTo>
                  <a:pt x="3591560" y="0"/>
                </a:lnTo>
              </a:path>
            </a:pathLst>
          </a:custGeom>
          <a:ln w="889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817994" y="2965450"/>
            <a:ext cx="0" cy="191770"/>
          </a:xfrm>
          <a:custGeom>
            <a:avLst/>
            <a:gdLst/>
            <a:ahLst/>
            <a:cxnLst/>
            <a:rect l="l" t="t" r="r" b="b"/>
            <a:pathLst>
              <a:path h="191769">
                <a:moveTo>
                  <a:pt x="0" y="0"/>
                </a:moveTo>
                <a:lnTo>
                  <a:pt x="0" y="191770"/>
                </a:lnTo>
              </a:path>
            </a:pathLst>
          </a:custGeom>
          <a:ln w="889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239770" y="3152775"/>
            <a:ext cx="3573779" cy="0"/>
          </a:xfrm>
          <a:custGeom>
            <a:avLst/>
            <a:gdLst/>
            <a:ahLst/>
            <a:cxnLst/>
            <a:rect l="l" t="t" r="r" b="b"/>
            <a:pathLst>
              <a:path w="3573779">
                <a:moveTo>
                  <a:pt x="0" y="0"/>
                </a:moveTo>
                <a:lnTo>
                  <a:pt x="3573779" y="0"/>
                </a:lnTo>
              </a:path>
            </a:pathLst>
          </a:custGeom>
          <a:ln w="888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244214" y="297433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889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239770" y="2969895"/>
            <a:ext cx="3573779" cy="0"/>
          </a:xfrm>
          <a:custGeom>
            <a:avLst/>
            <a:gdLst/>
            <a:ahLst/>
            <a:cxnLst/>
            <a:rect l="l" t="t" r="r" b="b"/>
            <a:pathLst>
              <a:path w="3573779">
                <a:moveTo>
                  <a:pt x="0" y="0"/>
                </a:moveTo>
                <a:lnTo>
                  <a:pt x="3573779" y="0"/>
                </a:lnTo>
              </a:path>
            </a:pathLst>
          </a:custGeom>
          <a:ln w="888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809105" y="297433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889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248660" y="3143885"/>
            <a:ext cx="3556000" cy="0"/>
          </a:xfrm>
          <a:custGeom>
            <a:avLst/>
            <a:gdLst/>
            <a:ahLst/>
            <a:cxnLst/>
            <a:rect l="l" t="t" r="r" b="b"/>
            <a:pathLst>
              <a:path w="3556000">
                <a:moveTo>
                  <a:pt x="0" y="0"/>
                </a:moveTo>
                <a:lnTo>
                  <a:pt x="3555999" y="0"/>
                </a:lnTo>
              </a:path>
            </a:pathLst>
          </a:custGeom>
          <a:ln w="888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253104" y="2983229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6210"/>
                </a:lnTo>
              </a:path>
            </a:pathLst>
          </a:custGeom>
          <a:ln w="888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248660" y="2978785"/>
            <a:ext cx="3556000" cy="0"/>
          </a:xfrm>
          <a:custGeom>
            <a:avLst/>
            <a:gdLst/>
            <a:ahLst/>
            <a:cxnLst/>
            <a:rect l="l" t="t" r="r" b="b"/>
            <a:pathLst>
              <a:path w="3556000">
                <a:moveTo>
                  <a:pt x="0" y="0"/>
                </a:moveTo>
                <a:lnTo>
                  <a:pt x="3555999" y="0"/>
                </a:lnTo>
              </a:path>
            </a:pathLst>
          </a:custGeom>
          <a:ln w="888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800215" y="2983229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6210"/>
                </a:lnTo>
              </a:path>
            </a:pathLst>
          </a:custGeom>
          <a:ln w="888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257550" y="3134995"/>
            <a:ext cx="3538220" cy="0"/>
          </a:xfrm>
          <a:custGeom>
            <a:avLst/>
            <a:gdLst/>
            <a:ahLst/>
            <a:cxnLst/>
            <a:rect l="l" t="t" r="r" b="b"/>
            <a:pathLst>
              <a:path w="3538220">
                <a:moveTo>
                  <a:pt x="0" y="0"/>
                </a:moveTo>
                <a:lnTo>
                  <a:pt x="3538220" y="0"/>
                </a:lnTo>
              </a:path>
            </a:pathLst>
          </a:custGeom>
          <a:ln w="8889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261995" y="299085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8889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257550" y="2987039"/>
            <a:ext cx="3538220" cy="0"/>
          </a:xfrm>
          <a:custGeom>
            <a:avLst/>
            <a:gdLst/>
            <a:ahLst/>
            <a:cxnLst/>
            <a:rect l="l" t="t" r="r" b="b"/>
            <a:pathLst>
              <a:path w="3538220">
                <a:moveTo>
                  <a:pt x="0" y="0"/>
                </a:moveTo>
                <a:lnTo>
                  <a:pt x="3538220" y="0"/>
                </a:lnTo>
              </a:path>
            </a:pathLst>
          </a:custGeom>
          <a:ln w="762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791325" y="299085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889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266440" y="3126104"/>
            <a:ext cx="3520440" cy="0"/>
          </a:xfrm>
          <a:custGeom>
            <a:avLst/>
            <a:gdLst/>
            <a:ahLst/>
            <a:cxnLst/>
            <a:rect l="l" t="t" r="r" b="b"/>
            <a:pathLst>
              <a:path w="3520440">
                <a:moveTo>
                  <a:pt x="0" y="0"/>
                </a:moveTo>
                <a:lnTo>
                  <a:pt x="3520440" y="0"/>
                </a:lnTo>
              </a:path>
            </a:pathLst>
          </a:custGeom>
          <a:ln w="888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270884" y="2999739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888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266440" y="2995295"/>
            <a:ext cx="3520440" cy="0"/>
          </a:xfrm>
          <a:custGeom>
            <a:avLst/>
            <a:gdLst/>
            <a:ahLst/>
            <a:cxnLst/>
            <a:rect l="l" t="t" r="r" b="b"/>
            <a:pathLst>
              <a:path w="3520440">
                <a:moveTo>
                  <a:pt x="0" y="0"/>
                </a:moveTo>
                <a:lnTo>
                  <a:pt x="3520440" y="0"/>
                </a:lnTo>
              </a:path>
            </a:pathLst>
          </a:custGeom>
          <a:ln w="888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782434" y="2999739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888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275329" y="3117214"/>
            <a:ext cx="3502660" cy="0"/>
          </a:xfrm>
          <a:custGeom>
            <a:avLst/>
            <a:gdLst/>
            <a:ahLst/>
            <a:cxnLst/>
            <a:rect l="l" t="t" r="r" b="b"/>
            <a:pathLst>
              <a:path w="3502659">
                <a:moveTo>
                  <a:pt x="0" y="0"/>
                </a:moveTo>
                <a:lnTo>
                  <a:pt x="3502660" y="0"/>
                </a:lnTo>
              </a:path>
            </a:pathLst>
          </a:custGeom>
          <a:ln w="889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279140" y="3008629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762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275329" y="3004185"/>
            <a:ext cx="3502660" cy="0"/>
          </a:xfrm>
          <a:custGeom>
            <a:avLst/>
            <a:gdLst/>
            <a:ahLst/>
            <a:cxnLst/>
            <a:rect l="l" t="t" r="r" b="b"/>
            <a:pathLst>
              <a:path w="3502659">
                <a:moveTo>
                  <a:pt x="0" y="0"/>
                </a:moveTo>
                <a:lnTo>
                  <a:pt x="3502660" y="0"/>
                </a:lnTo>
              </a:path>
            </a:pathLst>
          </a:custGeom>
          <a:ln w="8889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773544" y="3008629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40"/>
                </a:lnTo>
              </a:path>
            </a:pathLst>
          </a:custGeom>
          <a:ln w="889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282950" y="3108960"/>
            <a:ext cx="3486150" cy="0"/>
          </a:xfrm>
          <a:custGeom>
            <a:avLst/>
            <a:gdLst/>
            <a:ahLst/>
            <a:cxnLst/>
            <a:rect l="l" t="t" r="r" b="b"/>
            <a:pathLst>
              <a:path w="3486150">
                <a:moveTo>
                  <a:pt x="0" y="0"/>
                </a:moveTo>
                <a:lnTo>
                  <a:pt x="3486150" y="0"/>
                </a:lnTo>
              </a:path>
            </a:pathLst>
          </a:custGeom>
          <a:ln w="7619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287395" y="3017520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630"/>
                </a:lnTo>
              </a:path>
            </a:pathLst>
          </a:custGeom>
          <a:ln w="8889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282950" y="3013075"/>
            <a:ext cx="3486150" cy="0"/>
          </a:xfrm>
          <a:custGeom>
            <a:avLst/>
            <a:gdLst/>
            <a:ahLst/>
            <a:cxnLst/>
            <a:rect l="l" t="t" r="r" b="b"/>
            <a:pathLst>
              <a:path w="3486150">
                <a:moveTo>
                  <a:pt x="0" y="0"/>
                </a:moveTo>
                <a:lnTo>
                  <a:pt x="3486150" y="0"/>
                </a:lnTo>
              </a:path>
            </a:pathLst>
          </a:custGeom>
          <a:ln w="8889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764655" y="3017520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889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291840" y="3100704"/>
            <a:ext cx="3468370" cy="0"/>
          </a:xfrm>
          <a:custGeom>
            <a:avLst/>
            <a:gdLst/>
            <a:ahLst/>
            <a:cxnLst/>
            <a:rect l="l" t="t" r="r" b="b"/>
            <a:pathLst>
              <a:path w="3468370">
                <a:moveTo>
                  <a:pt x="0" y="0"/>
                </a:moveTo>
                <a:lnTo>
                  <a:pt x="3468369" y="0"/>
                </a:lnTo>
              </a:path>
            </a:pathLst>
          </a:custGeom>
          <a:ln w="8889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291840" y="3026410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0" y="69850"/>
                </a:moveTo>
                <a:lnTo>
                  <a:pt x="8889" y="69850"/>
                </a:lnTo>
                <a:lnTo>
                  <a:pt x="888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291840" y="3021964"/>
            <a:ext cx="3468370" cy="0"/>
          </a:xfrm>
          <a:custGeom>
            <a:avLst/>
            <a:gdLst/>
            <a:ahLst/>
            <a:cxnLst/>
            <a:rect l="l" t="t" r="r" b="b"/>
            <a:pathLst>
              <a:path w="3468370">
                <a:moveTo>
                  <a:pt x="0" y="0"/>
                </a:moveTo>
                <a:lnTo>
                  <a:pt x="3468369" y="0"/>
                </a:lnTo>
              </a:path>
            </a:pathLst>
          </a:custGeom>
          <a:ln w="889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752590" y="3026410"/>
            <a:ext cx="7620" cy="69850"/>
          </a:xfrm>
          <a:custGeom>
            <a:avLst/>
            <a:gdLst/>
            <a:ahLst/>
            <a:cxnLst/>
            <a:rect l="l" t="t" r="r" b="b"/>
            <a:pathLst>
              <a:path w="7620" h="69850">
                <a:moveTo>
                  <a:pt x="7619" y="0"/>
                </a:moveTo>
                <a:lnTo>
                  <a:pt x="0" y="0"/>
                </a:lnTo>
                <a:lnTo>
                  <a:pt x="0" y="69850"/>
                </a:lnTo>
                <a:lnTo>
                  <a:pt x="7619" y="69850"/>
                </a:lnTo>
                <a:lnTo>
                  <a:pt x="7619" y="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300729" y="3091814"/>
            <a:ext cx="3451860" cy="0"/>
          </a:xfrm>
          <a:custGeom>
            <a:avLst/>
            <a:gdLst/>
            <a:ahLst/>
            <a:cxnLst/>
            <a:rect l="l" t="t" r="r" b="b"/>
            <a:pathLst>
              <a:path w="3451859">
                <a:moveTo>
                  <a:pt x="0" y="0"/>
                </a:moveTo>
                <a:lnTo>
                  <a:pt x="3451860" y="0"/>
                </a:lnTo>
              </a:path>
            </a:pathLst>
          </a:custGeom>
          <a:ln w="889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300729" y="3035300"/>
            <a:ext cx="8890" cy="52069"/>
          </a:xfrm>
          <a:custGeom>
            <a:avLst/>
            <a:gdLst/>
            <a:ahLst/>
            <a:cxnLst/>
            <a:rect l="l" t="t" r="r" b="b"/>
            <a:pathLst>
              <a:path w="8889" h="52069">
                <a:moveTo>
                  <a:pt x="0" y="52069"/>
                </a:moveTo>
                <a:lnTo>
                  <a:pt x="8890" y="52069"/>
                </a:lnTo>
                <a:lnTo>
                  <a:pt x="8890" y="0"/>
                </a:lnTo>
                <a:lnTo>
                  <a:pt x="0" y="0"/>
                </a:lnTo>
                <a:lnTo>
                  <a:pt x="0" y="52069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300729" y="3030854"/>
            <a:ext cx="3451860" cy="0"/>
          </a:xfrm>
          <a:custGeom>
            <a:avLst/>
            <a:gdLst/>
            <a:ahLst/>
            <a:cxnLst/>
            <a:rect l="l" t="t" r="r" b="b"/>
            <a:pathLst>
              <a:path w="3451859">
                <a:moveTo>
                  <a:pt x="0" y="0"/>
                </a:moveTo>
                <a:lnTo>
                  <a:pt x="3451860" y="0"/>
                </a:lnTo>
              </a:path>
            </a:pathLst>
          </a:custGeom>
          <a:ln w="8889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743700" y="3035300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8890" y="0"/>
                </a:moveTo>
                <a:lnTo>
                  <a:pt x="0" y="0"/>
                </a:lnTo>
                <a:lnTo>
                  <a:pt x="0" y="52070"/>
                </a:lnTo>
                <a:lnTo>
                  <a:pt x="8890" y="52070"/>
                </a:lnTo>
                <a:lnTo>
                  <a:pt x="8890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309620" y="3082925"/>
            <a:ext cx="3434079" cy="0"/>
          </a:xfrm>
          <a:custGeom>
            <a:avLst/>
            <a:gdLst/>
            <a:ahLst/>
            <a:cxnLst/>
            <a:rect l="l" t="t" r="r" b="b"/>
            <a:pathLst>
              <a:path w="3434079">
                <a:moveTo>
                  <a:pt x="0" y="0"/>
                </a:moveTo>
                <a:lnTo>
                  <a:pt x="3434079" y="0"/>
                </a:lnTo>
              </a:path>
            </a:pathLst>
          </a:custGeom>
          <a:ln w="8889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309620" y="3044189"/>
            <a:ext cx="8890" cy="34290"/>
          </a:xfrm>
          <a:custGeom>
            <a:avLst/>
            <a:gdLst/>
            <a:ahLst/>
            <a:cxnLst/>
            <a:rect l="l" t="t" r="r" b="b"/>
            <a:pathLst>
              <a:path w="8889" h="34289">
                <a:moveTo>
                  <a:pt x="0" y="34289"/>
                </a:moveTo>
                <a:lnTo>
                  <a:pt x="8889" y="34289"/>
                </a:lnTo>
                <a:lnTo>
                  <a:pt x="8889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309620" y="3039745"/>
            <a:ext cx="3434079" cy="0"/>
          </a:xfrm>
          <a:custGeom>
            <a:avLst/>
            <a:gdLst/>
            <a:ahLst/>
            <a:cxnLst/>
            <a:rect l="l" t="t" r="r" b="b"/>
            <a:pathLst>
              <a:path w="3434079">
                <a:moveTo>
                  <a:pt x="0" y="0"/>
                </a:moveTo>
                <a:lnTo>
                  <a:pt x="3434079" y="0"/>
                </a:lnTo>
              </a:path>
            </a:pathLst>
          </a:custGeom>
          <a:ln w="8889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734809" y="3044189"/>
            <a:ext cx="8890" cy="34290"/>
          </a:xfrm>
          <a:custGeom>
            <a:avLst/>
            <a:gdLst/>
            <a:ahLst/>
            <a:cxnLst/>
            <a:rect l="l" t="t" r="r" b="b"/>
            <a:pathLst>
              <a:path w="8890" h="34289">
                <a:moveTo>
                  <a:pt x="8890" y="0"/>
                </a:moveTo>
                <a:lnTo>
                  <a:pt x="0" y="0"/>
                </a:lnTo>
                <a:lnTo>
                  <a:pt x="0" y="34289"/>
                </a:lnTo>
                <a:lnTo>
                  <a:pt x="8890" y="34289"/>
                </a:lnTo>
                <a:lnTo>
                  <a:pt x="8890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318509" y="3074035"/>
            <a:ext cx="3416300" cy="0"/>
          </a:xfrm>
          <a:custGeom>
            <a:avLst/>
            <a:gdLst/>
            <a:ahLst/>
            <a:cxnLst/>
            <a:rect l="l" t="t" r="r" b="b"/>
            <a:pathLst>
              <a:path w="3416300">
                <a:moveTo>
                  <a:pt x="0" y="0"/>
                </a:moveTo>
                <a:lnTo>
                  <a:pt x="3416299" y="0"/>
                </a:lnTo>
              </a:path>
            </a:pathLst>
          </a:custGeom>
          <a:ln w="8889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318509" y="3051810"/>
            <a:ext cx="8890" cy="17780"/>
          </a:xfrm>
          <a:custGeom>
            <a:avLst/>
            <a:gdLst/>
            <a:ahLst/>
            <a:cxnLst/>
            <a:rect l="l" t="t" r="r" b="b"/>
            <a:pathLst>
              <a:path w="8889" h="17780">
                <a:moveTo>
                  <a:pt x="0" y="17779"/>
                </a:moveTo>
                <a:lnTo>
                  <a:pt x="8889" y="17779"/>
                </a:lnTo>
                <a:lnTo>
                  <a:pt x="888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318509" y="3048000"/>
            <a:ext cx="3416300" cy="0"/>
          </a:xfrm>
          <a:custGeom>
            <a:avLst/>
            <a:gdLst/>
            <a:ahLst/>
            <a:cxnLst/>
            <a:rect l="l" t="t" r="r" b="b"/>
            <a:pathLst>
              <a:path w="3416300">
                <a:moveTo>
                  <a:pt x="0" y="0"/>
                </a:moveTo>
                <a:lnTo>
                  <a:pt x="3416299" y="0"/>
                </a:lnTo>
              </a:path>
            </a:pathLst>
          </a:custGeom>
          <a:ln w="762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725919" y="3051810"/>
            <a:ext cx="8890" cy="17780"/>
          </a:xfrm>
          <a:custGeom>
            <a:avLst/>
            <a:gdLst/>
            <a:ahLst/>
            <a:cxnLst/>
            <a:rect l="l" t="t" r="r" b="b"/>
            <a:pathLst>
              <a:path w="8890" h="17780">
                <a:moveTo>
                  <a:pt x="8889" y="0"/>
                </a:moveTo>
                <a:lnTo>
                  <a:pt x="0" y="0"/>
                </a:lnTo>
                <a:lnTo>
                  <a:pt x="0" y="17779"/>
                </a:lnTo>
                <a:lnTo>
                  <a:pt x="8889" y="17779"/>
                </a:lnTo>
                <a:lnTo>
                  <a:pt x="8889" y="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559050" y="2284729"/>
            <a:ext cx="4935220" cy="1553210"/>
          </a:xfrm>
          <a:custGeom>
            <a:avLst/>
            <a:gdLst/>
            <a:ahLst/>
            <a:cxnLst/>
            <a:rect l="l" t="t" r="r" b="b"/>
            <a:pathLst>
              <a:path w="4935220" h="1553210">
                <a:moveTo>
                  <a:pt x="2467610" y="1553210"/>
                </a:moveTo>
                <a:lnTo>
                  <a:pt x="0" y="1553210"/>
                </a:lnTo>
                <a:lnTo>
                  <a:pt x="0" y="0"/>
                </a:lnTo>
                <a:lnTo>
                  <a:pt x="4935220" y="0"/>
                </a:lnTo>
                <a:lnTo>
                  <a:pt x="4935220" y="1553210"/>
                </a:lnTo>
                <a:lnTo>
                  <a:pt x="2467610" y="155321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 txBox="1"/>
          <p:nvPr/>
        </p:nvSpPr>
        <p:spPr>
          <a:xfrm>
            <a:off x="2866389" y="2419350"/>
            <a:ext cx="4222750" cy="12446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ctr">
              <a:lnSpc>
                <a:spcPts val="3120"/>
              </a:lnSpc>
              <a:spcBef>
                <a:spcPts val="405"/>
              </a:spcBef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(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Standard material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price –  </a:t>
            </a:r>
            <a:r>
              <a:rPr sz="2800" strike="sngStrike" dirty="0">
                <a:solidFill>
                  <a:srgbClr val="F9FC00"/>
                </a:solidFill>
                <a:latin typeface="Arial"/>
                <a:cs typeface="Arial"/>
              </a:rPr>
              <a:t>Actual </a:t>
            </a:r>
            <a:r>
              <a:rPr sz="2800" strike="sngStrike" spc="-5" dirty="0">
                <a:solidFill>
                  <a:srgbClr val="F9FC00"/>
                </a:solidFill>
                <a:latin typeface="Arial"/>
                <a:cs typeface="Arial"/>
              </a:rPr>
              <a:t>material</a:t>
            </a:r>
            <a:r>
              <a:rPr sz="2800" strike="sngStrike" spc="-2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trike="sngStrike" dirty="0">
                <a:solidFill>
                  <a:srgbClr val="F9FC00"/>
                </a:solidFill>
                <a:latin typeface="Arial"/>
                <a:cs typeface="Arial"/>
              </a:rPr>
              <a:t>price)</a:t>
            </a:r>
            <a:endParaRPr sz="2800">
              <a:latin typeface="Arial"/>
              <a:cs typeface="Arial"/>
            </a:endParaRPr>
          </a:p>
          <a:p>
            <a:pPr marL="97790" algn="ctr">
              <a:lnSpc>
                <a:spcPts val="3055"/>
              </a:lnSpc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× Actual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material</a:t>
            </a:r>
            <a:r>
              <a:rPr sz="2800" spc="-2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quantity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2559050" y="6390004"/>
            <a:ext cx="4935220" cy="0"/>
          </a:xfrm>
          <a:custGeom>
            <a:avLst/>
            <a:gdLst/>
            <a:ahLst/>
            <a:cxnLst/>
            <a:rect l="l" t="t" r="r" b="b"/>
            <a:pathLst>
              <a:path w="4935220">
                <a:moveTo>
                  <a:pt x="0" y="0"/>
                </a:moveTo>
                <a:lnTo>
                  <a:pt x="4935220" y="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566035" y="4856479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4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559050" y="4849495"/>
            <a:ext cx="4935220" cy="0"/>
          </a:xfrm>
          <a:custGeom>
            <a:avLst/>
            <a:gdLst/>
            <a:ahLst/>
            <a:cxnLst/>
            <a:rect l="l" t="t" r="r" b="b"/>
            <a:pathLst>
              <a:path w="4935220">
                <a:moveTo>
                  <a:pt x="0" y="0"/>
                </a:moveTo>
                <a:lnTo>
                  <a:pt x="4935220" y="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487284" y="4856479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40"/>
                </a:lnTo>
              </a:path>
            </a:pathLst>
          </a:custGeom>
          <a:ln w="1397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573020" y="6376034"/>
            <a:ext cx="4907280" cy="0"/>
          </a:xfrm>
          <a:custGeom>
            <a:avLst/>
            <a:gdLst/>
            <a:ahLst/>
            <a:cxnLst/>
            <a:rect l="l" t="t" r="r" b="b"/>
            <a:pathLst>
              <a:path w="4907280">
                <a:moveTo>
                  <a:pt x="0" y="0"/>
                </a:moveTo>
                <a:lnTo>
                  <a:pt x="4907280" y="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580004" y="4870450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396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573020" y="4863465"/>
            <a:ext cx="4907280" cy="0"/>
          </a:xfrm>
          <a:custGeom>
            <a:avLst/>
            <a:gdLst/>
            <a:ahLst/>
            <a:cxnLst/>
            <a:rect l="l" t="t" r="r" b="b"/>
            <a:pathLst>
              <a:path w="4907280">
                <a:moveTo>
                  <a:pt x="0" y="0"/>
                </a:moveTo>
                <a:lnTo>
                  <a:pt x="4907280" y="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473315" y="4870450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586989" y="6362065"/>
            <a:ext cx="4879340" cy="0"/>
          </a:xfrm>
          <a:custGeom>
            <a:avLst/>
            <a:gdLst/>
            <a:ahLst/>
            <a:cxnLst/>
            <a:rect l="l" t="t" r="r" b="b"/>
            <a:pathLst>
              <a:path w="4879340">
                <a:moveTo>
                  <a:pt x="0" y="0"/>
                </a:moveTo>
                <a:lnTo>
                  <a:pt x="4879340" y="0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593975" y="4884420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59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586989" y="4877434"/>
            <a:ext cx="4879340" cy="0"/>
          </a:xfrm>
          <a:custGeom>
            <a:avLst/>
            <a:gdLst/>
            <a:ahLst/>
            <a:cxnLst/>
            <a:rect l="l" t="t" r="r" b="b"/>
            <a:pathLst>
              <a:path w="4879340">
                <a:moveTo>
                  <a:pt x="0" y="0"/>
                </a:moveTo>
                <a:lnTo>
                  <a:pt x="4879340" y="0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459344" y="4884420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59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600960" y="6348095"/>
            <a:ext cx="4851400" cy="0"/>
          </a:xfrm>
          <a:custGeom>
            <a:avLst/>
            <a:gdLst/>
            <a:ahLst/>
            <a:cxnLst/>
            <a:rect l="l" t="t" r="r" b="b"/>
            <a:pathLst>
              <a:path w="4851400">
                <a:moveTo>
                  <a:pt x="0" y="0"/>
                </a:moveTo>
                <a:lnTo>
                  <a:pt x="4851399" y="0"/>
                </a:lnTo>
              </a:path>
            </a:pathLst>
          </a:custGeom>
          <a:ln w="139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607945" y="489965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396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600960" y="4892040"/>
            <a:ext cx="4851400" cy="0"/>
          </a:xfrm>
          <a:custGeom>
            <a:avLst/>
            <a:gdLst/>
            <a:ahLst/>
            <a:cxnLst/>
            <a:rect l="l" t="t" r="r" b="b"/>
            <a:pathLst>
              <a:path w="4851400">
                <a:moveTo>
                  <a:pt x="0" y="0"/>
                </a:moveTo>
                <a:lnTo>
                  <a:pt x="4851399" y="0"/>
                </a:lnTo>
              </a:path>
            </a:pathLst>
          </a:custGeom>
          <a:ln w="1523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445375" y="489965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49"/>
                </a:lnTo>
              </a:path>
            </a:pathLst>
          </a:custGeom>
          <a:ln w="1396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614929" y="6334125"/>
            <a:ext cx="4823460" cy="0"/>
          </a:xfrm>
          <a:custGeom>
            <a:avLst/>
            <a:gdLst/>
            <a:ahLst/>
            <a:cxnLst/>
            <a:rect l="l" t="t" r="r" b="b"/>
            <a:pathLst>
              <a:path w="4823459">
                <a:moveTo>
                  <a:pt x="0" y="0"/>
                </a:moveTo>
                <a:lnTo>
                  <a:pt x="4823460" y="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621914" y="4913629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1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614929" y="4906645"/>
            <a:ext cx="4823460" cy="0"/>
          </a:xfrm>
          <a:custGeom>
            <a:avLst/>
            <a:gdLst/>
            <a:ahLst/>
            <a:cxnLst/>
            <a:rect l="l" t="t" r="r" b="b"/>
            <a:pathLst>
              <a:path w="4823459">
                <a:moveTo>
                  <a:pt x="0" y="0"/>
                </a:moveTo>
                <a:lnTo>
                  <a:pt x="4823460" y="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431405" y="4913629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1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628900" y="6320154"/>
            <a:ext cx="4795520" cy="0"/>
          </a:xfrm>
          <a:custGeom>
            <a:avLst/>
            <a:gdLst/>
            <a:ahLst/>
            <a:cxnLst/>
            <a:rect l="l" t="t" r="r" b="b"/>
            <a:pathLst>
              <a:path w="4795520">
                <a:moveTo>
                  <a:pt x="0" y="0"/>
                </a:moveTo>
                <a:lnTo>
                  <a:pt x="4795520" y="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635885" y="492760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628900" y="4920615"/>
            <a:ext cx="4795520" cy="0"/>
          </a:xfrm>
          <a:custGeom>
            <a:avLst/>
            <a:gdLst/>
            <a:ahLst/>
            <a:cxnLst/>
            <a:rect l="l" t="t" r="r" b="b"/>
            <a:pathLst>
              <a:path w="4795520">
                <a:moveTo>
                  <a:pt x="0" y="0"/>
                </a:moveTo>
                <a:lnTo>
                  <a:pt x="479552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417434" y="492760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642870" y="6305550"/>
            <a:ext cx="4767580" cy="0"/>
          </a:xfrm>
          <a:custGeom>
            <a:avLst/>
            <a:gdLst/>
            <a:ahLst/>
            <a:cxnLst/>
            <a:rect l="l" t="t" r="r" b="b"/>
            <a:pathLst>
              <a:path w="4767580">
                <a:moveTo>
                  <a:pt x="0" y="0"/>
                </a:moveTo>
                <a:lnTo>
                  <a:pt x="4767580" y="0"/>
                </a:lnTo>
              </a:path>
            </a:pathLst>
          </a:custGeom>
          <a:ln w="1523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649854" y="4941570"/>
            <a:ext cx="0" cy="1356360"/>
          </a:xfrm>
          <a:custGeom>
            <a:avLst/>
            <a:gdLst/>
            <a:ahLst/>
            <a:cxnLst/>
            <a:rect l="l" t="t" r="r" b="b"/>
            <a:pathLst>
              <a:path h="1356360">
                <a:moveTo>
                  <a:pt x="0" y="0"/>
                </a:moveTo>
                <a:lnTo>
                  <a:pt x="0" y="1356359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642870" y="4934584"/>
            <a:ext cx="4767580" cy="0"/>
          </a:xfrm>
          <a:custGeom>
            <a:avLst/>
            <a:gdLst/>
            <a:ahLst/>
            <a:cxnLst/>
            <a:rect l="l" t="t" r="r" b="b"/>
            <a:pathLst>
              <a:path w="4767580">
                <a:moveTo>
                  <a:pt x="0" y="0"/>
                </a:moveTo>
                <a:lnTo>
                  <a:pt x="4767580" y="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402830" y="4941570"/>
            <a:ext cx="0" cy="1356360"/>
          </a:xfrm>
          <a:custGeom>
            <a:avLst/>
            <a:gdLst/>
            <a:ahLst/>
            <a:cxnLst/>
            <a:rect l="l" t="t" r="r" b="b"/>
            <a:pathLst>
              <a:path h="1356360">
                <a:moveTo>
                  <a:pt x="0" y="0"/>
                </a:moveTo>
                <a:lnTo>
                  <a:pt x="0" y="1356360"/>
                </a:lnTo>
              </a:path>
            </a:pathLst>
          </a:custGeom>
          <a:ln w="1524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656839" y="6290945"/>
            <a:ext cx="4738370" cy="0"/>
          </a:xfrm>
          <a:custGeom>
            <a:avLst/>
            <a:gdLst/>
            <a:ahLst/>
            <a:cxnLst/>
            <a:rect l="l" t="t" r="r" b="b"/>
            <a:pathLst>
              <a:path w="4738370">
                <a:moveTo>
                  <a:pt x="0" y="0"/>
                </a:moveTo>
                <a:lnTo>
                  <a:pt x="4738370" y="0"/>
                </a:lnTo>
              </a:path>
            </a:pathLst>
          </a:custGeom>
          <a:ln w="1397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664460" y="4955540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524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656839" y="4948554"/>
            <a:ext cx="4738370" cy="0"/>
          </a:xfrm>
          <a:custGeom>
            <a:avLst/>
            <a:gdLst/>
            <a:ahLst/>
            <a:cxnLst/>
            <a:rect l="l" t="t" r="r" b="b"/>
            <a:pathLst>
              <a:path w="4738370">
                <a:moveTo>
                  <a:pt x="0" y="0"/>
                </a:moveTo>
                <a:lnTo>
                  <a:pt x="4738370" y="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388225" y="4955540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672079" y="6276975"/>
            <a:ext cx="4709160" cy="0"/>
          </a:xfrm>
          <a:custGeom>
            <a:avLst/>
            <a:gdLst/>
            <a:ahLst/>
            <a:cxnLst/>
            <a:rect l="l" t="t" r="r" b="b"/>
            <a:pathLst>
              <a:path w="4709159">
                <a:moveTo>
                  <a:pt x="0" y="0"/>
                </a:moveTo>
                <a:lnTo>
                  <a:pt x="4709160" y="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679064" y="4969509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80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672079" y="4962525"/>
            <a:ext cx="4709160" cy="0"/>
          </a:xfrm>
          <a:custGeom>
            <a:avLst/>
            <a:gdLst/>
            <a:ahLst/>
            <a:cxnLst/>
            <a:rect l="l" t="t" r="r" b="b"/>
            <a:pathLst>
              <a:path w="4709159">
                <a:moveTo>
                  <a:pt x="0" y="0"/>
                </a:moveTo>
                <a:lnTo>
                  <a:pt x="4709160" y="0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374255" y="4969509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8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686050" y="6263004"/>
            <a:ext cx="4681220" cy="0"/>
          </a:xfrm>
          <a:custGeom>
            <a:avLst/>
            <a:gdLst/>
            <a:ahLst/>
            <a:cxnLst/>
            <a:rect l="l" t="t" r="r" b="b"/>
            <a:pathLst>
              <a:path w="4681220">
                <a:moveTo>
                  <a:pt x="0" y="0"/>
                </a:moveTo>
                <a:lnTo>
                  <a:pt x="4681220" y="0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693035" y="498347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686050" y="4976495"/>
            <a:ext cx="4681220" cy="0"/>
          </a:xfrm>
          <a:custGeom>
            <a:avLst/>
            <a:gdLst/>
            <a:ahLst/>
            <a:cxnLst/>
            <a:rect l="l" t="t" r="r" b="b"/>
            <a:pathLst>
              <a:path w="4681220">
                <a:moveTo>
                  <a:pt x="0" y="0"/>
                </a:moveTo>
                <a:lnTo>
                  <a:pt x="4681220" y="0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360284" y="498347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700020" y="6249034"/>
            <a:ext cx="4653280" cy="0"/>
          </a:xfrm>
          <a:custGeom>
            <a:avLst/>
            <a:gdLst/>
            <a:ahLst/>
            <a:cxnLst/>
            <a:rect l="l" t="t" r="r" b="b"/>
            <a:pathLst>
              <a:path w="4653280">
                <a:moveTo>
                  <a:pt x="0" y="0"/>
                </a:moveTo>
                <a:lnTo>
                  <a:pt x="4653280" y="0"/>
                </a:lnTo>
              </a:path>
            </a:pathLst>
          </a:custGeom>
          <a:ln w="1396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707004" y="4998720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29"/>
                </a:lnTo>
              </a:path>
            </a:pathLst>
          </a:custGeom>
          <a:ln w="1396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700020" y="4991100"/>
            <a:ext cx="4653280" cy="0"/>
          </a:xfrm>
          <a:custGeom>
            <a:avLst/>
            <a:gdLst/>
            <a:ahLst/>
            <a:cxnLst/>
            <a:rect l="l" t="t" r="r" b="b"/>
            <a:pathLst>
              <a:path w="4653280">
                <a:moveTo>
                  <a:pt x="0" y="0"/>
                </a:moveTo>
                <a:lnTo>
                  <a:pt x="4653280" y="0"/>
                </a:lnTo>
              </a:path>
            </a:pathLst>
          </a:custGeom>
          <a:ln w="1523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346315" y="4998720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29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713989" y="6235065"/>
            <a:ext cx="4625340" cy="0"/>
          </a:xfrm>
          <a:custGeom>
            <a:avLst/>
            <a:gdLst/>
            <a:ahLst/>
            <a:cxnLst/>
            <a:rect l="l" t="t" r="r" b="b"/>
            <a:pathLst>
              <a:path w="4625340">
                <a:moveTo>
                  <a:pt x="0" y="0"/>
                </a:moveTo>
                <a:lnTo>
                  <a:pt x="4625340" y="0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720975" y="501269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90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713989" y="5005704"/>
            <a:ext cx="4625340" cy="0"/>
          </a:xfrm>
          <a:custGeom>
            <a:avLst/>
            <a:gdLst/>
            <a:ahLst/>
            <a:cxnLst/>
            <a:rect l="l" t="t" r="r" b="b"/>
            <a:pathLst>
              <a:path w="4625340">
                <a:moveTo>
                  <a:pt x="0" y="0"/>
                </a:moveTo>
                <a:lnTo>
                  <a:pt x="4625340" y="0"/>
                </a:lnTo>
              </a:path>
            </a:pathLst>
          </a:custGeom>
          <a:ln w="1396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332344" y="501269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90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727960" y="6221095"/>
            <a:ext cx="4597400" cy="0"/>
          </a:xfrm>
          <a:custGeom>
            <a:avLst/>
            <a:gdLst/>
            <a:ahLst/>
            <a:cxnLst/>
            <a:rect l="l" t="t" r="r" b="b"/>
            <a:pathLst>
              <a:path w="4597400">
                <a:moveTo>
                  <a:pt x="0" y="0"/>
                </a:moveTo>
                <a:lnTo>
                  <a:pt x="4597399" y="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734945" y="502665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727960" y="5019675"/>
            <a:ext cx="4597400" cy="0"/>
          </a:xfrm>
          <a:custGeom>
            <a:avLst/>
            <a:gdLst/>
            <a:ahLst/>
            <a:cxnLst/>
            <a:rect l="l" t="t" r="r" b="b"/>
            <a:pathLst>
              <a:path w="4597400">
                <a:moveTo>
                  <a:pt x="0" y="0"/>
                </a:moveTo>
                <a:lnTo>
                  <a:pt x="4597399" y="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318375" y="502665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49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741929" y="6207125"/>
            <a:ext cx="4569460" cy="0"/>
          </a:xfrm>
          <a:custGeom>
            <a:avLst/>
            <a:gdLst/>
            <a:ahLst/>
            <a:cxnLst/>
            <a:rect l="l" t="t" r="r" b="b"/>
            <a:pathLst>
              <a:path w="4569459">
                <a:moveTo>
                  <a:pt x="0" y="0"/>
                </a:moveTo>
                <a:lnTo>
                  <a:pt x="4569460" y="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748914" y="5040629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10"/>
                </a:lnTo>
              </a:path>
            </a:pathLst>
          </a:custGeom>
          <a:ln w="139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741929" y="5033645"/>
            <a:ext cx="4569460" cy="0"/>
          </a:xfrm>
          <a:custGeom>
            <a:avLst/>
            <a:gdLst/>
            <a:ahLst/>
            <a:cxnLst/>
            <a:rect l="l" t="t" r="r" b="b"/>
            <a:pathLst>
              <a:path w="4569459">
                <a:moveTo>
                  <a:pt x="0" y="0"/>
                </a:moveTo>
                <a:lnTo>
                  <a:pt x="4569460" y="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304405" y="5040629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1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755900" y="6192520"/>
            <a:ext cx="4541520" cy="0"/>
          </a:xfrm>
          <a:custGeom>
            <a:avLst/>
            <a:gdLst/>
            <a:ahLst/>
            <a:cxnLst/>
            <a:rect l="l" t="t" r="r" b="b"/>
            <a:pathLst>
              <a:path w="4541520">
                <a:moveTo>
                  <a:pt x="0" y="0"/>
                </a:moveTo>
                <a:lnTo>
                  <a:pt x="4541520" y="0"/>
                </a:lnTo>
              </a:path>
            </a:pathLst>
          </a:custGeom>
          <a:ln w="1523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763520" y="5054600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523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755900" y="5047615"/>
            <a:ext cx="4541520" cy="0"/>
          </a:xfrm>
          <a:custGeom>
            <a:avLst/>
            <a:gdLst/>
            <a:ahLst/>
            <a:cxnLst/>
            <a:rect l="l" t="t" r="r" b="b"/>
            <a:pathLst>
              <a:path w="4541520">
                <a:moveTo>
                  <a:pt x="0" y="0"/>
                </a:moveTo>
                <a:lnTo>
                  <a:pt x="4541520" y="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289800" y="5054600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524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771139" y="6177915"/>
            <a:ext cx="4511040" cy="0"/>
          </a:xfrm>
          <a:custGeom>
            <a:avLst/>
            <a:gdLst/>
            <a:ahLst/>
            <a:cxnLst/>
            <a:rect l="l" t="t" r="r" b="b"/>
            <a:pathLst>
              <a:path w="4511040">
                <a:moveTo>
                  <a:pt x="0" y="0"/>
                </a:moveTo>
                <a:lnTo>
                  <a:pt x="4511040" y="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778125" y="506857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59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771139" y="5061584"/>
            <a:ext cx="4511040" cy="0"/>
          </a:xfrm>
          <a:custGeom>
            <a:avLst/>
            <a:gdLst/>
            <a:ahLst/>
            <a:cxnLst/>
            <a:rect l="l" t="t" r="r" b="b"/>
            <a:pathLst>
              <a:path w="4511040">
                <a:moveTo>
                  <a:pt x="0" y="0"/>
                </a:moveTo>
                <a:lnTo>
                  <a:pt x="4511040" y="0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275194" y="506857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6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785110" y="6163945"/>
            <a:ext cx="4483100" cy="0"/>
          </a:xfrm>
          <a:custGeom>
            <a:avLst/>
            <a:gdLst/>
            <a:ahLst/>
            <a:cxnLst/>
            <a:rect l="l" t="t" r="r" b="b"/>
            <a:pathLst>
              <a:path w="4483100">
                <a:moveTo>
                  <a:pt x="0" y="0"/>
                </a:moveTo>
                <a:lnTo>
                  <a:pt x="4483099" y="0"/>
                </a:lnTo>
              </a:path>
            </a:pathLst>
          </a:custGeom>
          <a:ln w="1397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792095" y="508254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785110" y="5075554"/>
            <a:ext cx="4483100" cy="0"/>
          </a:xfrm>
          <a:custGeom>
            <a:avLst/>
            <a:gdLst/>
            <a:ahLst/>
            <a:cxnLst/>
            <a:rect l="l" t="t" r="r" b="b"/>
            <a:pathLst>
              <a:path w="4483100">
                <a:moveTo>
                  <a:pt x="0" y="0"/>
                </a:moveTo>
                <a:lnTo>
                  <a:pt x="4483099" y="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261225" y="508254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799079" y="6149975"/>
            <a:ext cx="4455160" cy="0"/>
          </a:xfrm>
          <a:custGeom>
            <a:avLst/>
            <a:gdLst/>
            <a:ahLst/>
            <a:cxnLst/>
            <a:rect l="l" t="t" r="r" b="b"/>
            <a:pathLst>
              <a:path w="4455159">
                <a:moveTo>
                  <a:pt x="0" y="0"/>
                </a:moveTo>
                <a:lnTo>
                  <a:pt x="4455160" y="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806064" y="5096509"/>
            <a:ext cx="0" cy="1046480"/>
          </a:xfrm>
          <a:custGeom>
            <a:avLst/>
            <a:gdLst/>
            <a:ahLst/>
            <a:cxnLst/>
            <a:rect l="l" t="t" r="r" b="b"/>
            <a:pathLst>
              <a:path h="1046479">
                <a:moveTo>
                  <a:pt x="0" y="0"/>
                </a:moveTo>
                <a:lnTo>
                  <a:pt x="0" y="1046480"/>
                </a:lnTo>
              </a:path>
            </a:pathLst>
          </a:custGeom>
          <a:ln w="1396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799079" y="5089525"/>
            <a:ext cx="4455160" cy="0"/>
          </a:xfrm>
          <a:custGeom>
            <a:avLst/>
            <a:gdLst/>
            <a:ahLst/>
            <a:cxnLst/>
            <a:rect l="l" t="t" r="r" b="b"/>
            <a:pathLst>
              <a:path w="4455159">
                <a:moveTo>
                  <a:pt x="0" y="0"/>
                </a:moveTo>
                <a:lnTo>
                  <a:pt x="4455160" y="0"/>
                </a:lnTo>
              </a:path>
            </a:pathLst>
          </a:custGeom>
          <a:ln w="1396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247255" y="5096509"/>
            <a:ext cx="0" cy="1046480"/>
          </a:xfrm>
          <a:custGeom>
            <a:avLst/>
            <a:gdLst/>
            <a:ahLst/>
            <a:cxnLst/>
            <a:rect l="l" t="t" r="r" b="b"/>
            <a:pathLst>
              <a:path h="1046479">
                <a:moveTo>
                  <a:pt x="0" y="0"/>
                </a:moveTo>
                <a:lnTo>
                  <a:pt x="0" y="1046479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813050" y="6136004"/>
            <a:ext cx="4427220" cy="0"/>
          </a:xfrm>
          <a:custGeom>
            <a:avLst/>
            <a:gdLst/>
            <a:ahLst/>
            <a:cxnLst/>
            <a:rect l="l" t="t" r="r" b="b"/>
            <a:pathLst>
              <a:path w="4427220">
                <a:moveTo>
                  <a:pt x="0" y="0"/>
                </a:moveTo>
                <a:lnTo>
                  <a:pt x="4427220" y="0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820035" y="511175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69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813050" y="5104129"/>
            <a:ext cx="4427220" cy="0"/>
          </a:xfrm>
          <a:custGeom>
            <a:avLst/>
            <a:gdLst/>
            <a:ahLst/>
            <a:cxnLst/>
            <a:rect l="l" t="t" r="r" b="b"/>
            <a:pathLst>
              <a:path w="4427220">
                <a:moveTo>
                  <a:pt x="0" y="0"/>
                </a:moveTo>
                <a:lnTo>
                  <a:pt x="4427220" y="0"/>
                </a:lnTo>
              </a:path>
            </a:pathLst>
          </a:custGeom>
          <a:ln w="1524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233284" y="511175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69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827020" y="6122034"/>
            <a:ext cx="4399280" cy="0"/>
          </a:xfrm>
          <a:custGeom>
            <a:avLst/>
            <a:gdLst/>
            <a:ahLst/>
            <a:cxnLst/>
            <a:rect l="l" t="t" r="r" b="b"/>
            <a:pathLst>
              <a:path w="4399280">
                <a:moveTo>
                  <a:pt x="0" y="0"/>
                </a:moveTo>
                <a:lnTo>
                  <a:pt x="4399280" y="0"/>
                </a:lnTo>
              </a:path>
            </a:pathLst>
          </a:custGeom>
          <a:ln w="1396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834004" y="512572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29"/>
                </a:lnTo>
              </a:path>
            </a:pathLst>
          </a:custGeom>
          <a:ln w="1396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827020" y="5118734"/>
            <a:ext cx="4399280" cy="0"/>
          </a:xfrm>
          <a:custGeom>
            <a:avLst/>
            <a:gdLst/>
            <a:ahLst/>
            <a:cxnLst/>
            <a:rect l="l" t="t" r="r" b="b"/>
            <a:pathLst>
              <a:path w="4399280">
                <a:moveTo>
                  <a:pt x="0" y="0"/>
                </a:moveTo>
                <a:lnTo>
                  <a:pt x="4399280" y="0"/>
                </a:lnTo>
              </a:path>
            </a:pathLst>
          </a:custGeom>
          <a:ln w="1396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219315" y="512572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29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840989" y="6108065"/>
            <a:ext cx="4371340" cy="0"/>
          </a:xfrm>
          <a:custGeom>
            <a:avLst/>
            <a:gdLst/>
            <a:ahLst/>
            <a:cxnLst/>
            <a:rect l="l" t="t" r="r" b="b"/>
            <a:pathLst>
              <a:path w="4371340">
                <a:moveTo>
                  <a:pt x="0" y="0"/>
                </a:moveTo>
                <a:lnTo>
                  <a:pt x="4371340" y="0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847975" y="5139690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90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840989" y="5132704"/>
            <a:ext cx="4371340" cy="0"/>
          </a:xfrm>
          <a:custGeom>
            <a:avLst/>
            <a:gdLst/>
            <a:ahLst/>
            <a:cxnLst/>
            <a:rect l="l" t="t" r="r" b="b"/>
            <a:pathLst>
              <a:path w="4371340">
                <a:moveTo>
                  <a:pt x="0" y="0"/>
                </a:moveTo>
                <a:lnTo>
                  <a:pt x="4371340" y="0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205344" y="5139690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90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854960" y="6093459"/>
            <a:ext cx="4343400" cy="0"/>
          </a:xfrm>
          <a:custGeom>
            <a:avLst/>
            <a:gdLst/>
            <a:ahLst/>
            <a:cxnLst/>
            <a:rect l="l" t="t" r="r" b="b"/>
            <a:pathLst>
              <a:path w="4343400">
                <a:moveTo>
                  <a:pt x="0" y="0"/>
                </a:moveTo>
                <a:lnTo>
                  <a:pt x="4343399" y="0"/>
                </a:lnTo>
              </a:path>
            </a:pathLst>
          </a:custGeom>
          <a:ln w="1524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861945" y="5153659"/>
            <a:ext cx="0" cy="932180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2180"/>
                </a:lnTo>
              </a:path>
            </a:pathLst>
          </a:custGeom>
          <a:ln w="1396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854960" y="5146675"/>
            <a:ext cx="4343400" cy="0"/>
          </a:xfrm>
          <a:custGeom>
            <a:avLst/>
            <a:gdLst/>
            <a:ahLst/>
            <a:cxnLst/>
            <a:rect l="l" t="t" r="r" b="b"/>
            <a:pathLst>
              <a:path w="4343400">
                <a:moveTo>
                  <a:pt x="0" y="0"/>
                </a:moveTo>
                <a:lnTo>
                  <a:pt x="4343399" y="0"/>
                </a:lnTo>
              </a:path>
            </a:pathLst>
          </a:custGeom>
          <a:ln w="1396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190740" y="5153659"/>
            <a:ext cx="0" cy="932180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2179"/>
                </a:lnTo>
              </a:path>
            </a:pathLst>
          </a:custGeom>
          <a:ln w="1523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868929" y="6078854"/>
            <a:ext cx="4314190" cy="0"/>
          </a:xfrm>
          <a:custGeom>
            <a:avLst/>
            <a:gdLst/>
            <a:ahLst/>
            <a:cxnLst/>
            <a:rect l="l" t="t" r="r" b="b"/>
            <a:pathLst>
              <a:path w="4314190">
                <a:moveTo>
                  <a:pt x="0" y="0"/>
                </a:moveTo>
                <a:lnTo>
                  <a:pt x="4314190" y="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876550" y="5167629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40"/>
                </a:lnTo>
              </a:path>
            </a:pathLst>
          </a:custGeom>
          <a:ln w="1523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868929" y="5160645"/>
            <a:ext cx="4314190" cy="0"/>
          </a:xfrm>
          <a:custGeom>
            <a:avLst/>
            <a:gdLst/>
            <a:ahLst/>
            <a:cxnLst/>
            <a:rect l="l" t="t" r="r" b="b"/>
            <a:pathLst>
              <a:path w="4314190">
                <a:moveTo>
                  <a:pt x="0" y="0"/>
                </a:moveTo>
                <a:lnTo>
                  <a:pt x="4314190" y="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7176134" y="5167629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4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884170" y="6064884"/>
            <a:ext cx="4284980" cy="0"/>
          </a:xfrm>
          <a:custGeom>
            <a:avLst/>
            <a:gdLst/>
            <a:ahLst/>
            <a:cxnLst/>
            <a:rect l="l" t="t" r="r" b="b"/>
            <a:pathLst>
              <a:path w="4284980">
                <a:moveTo>
                  <a:pt x="0" y="0"/>
                </a:moveTo>
                <a:lnTo>
                  <a:pt x="4284980" y="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891154" y="518160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884170" y="5174615"/>
            <a:ext cx="4284980" cy="0"/>
          </a:xfrm>
          <a:custGeom>
            <a:avLst/>
            <a:gdLst/>
            <a:ahLst/>
            <a:cxnLst/>
            <a:rect l="l" t="t" r="r" b="b"/>
            <a:pathLst>
              <a:path w="4284980">
                <a:moveTo>
                  <a:pt x="0" y="0"/>
                </a:moveTo>
                <a:lnTo>
                  <a:pt x="4284980" y="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162165" y="518160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898139" y="6050915"/>
            <a:ext cx="4257040" cy="0"/>
          </a:xfrm>
          <a:custGeom>
            <a:avLst/>
            <a:gdLst/>
            <a:ahLst/>
            <a:cxnLst/>
            <a:rect l="l" t="t" r="r" b="b"/>
            <a:pathLst>
              <a:path w="4257040">
                <a:moveTo>
                  <a:pt x="0" y="0"/>
                </a:moveTo>
                <a:lnTo>
                  <a:pt x="4257040" y="0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905125" y="5195570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59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898139" y="5188584"/>
            <a:ext cx="4257040" cy="0"/>
          </a:xfrm>
          <a:custGeom>
            <a:avLst/>
            <a:gdLst/>
            <a:ahLst/>
            <a:cxnLst/>
            <a:rect l="l" t="t" r="r" b="b"/>
            <a:pathLst>
              <a:path w="4257040">
                <a:moveTo>
                  <a:pt x="0" y="0"/>
                </a:moveTo>
                <a:lnTo>
                  <a:pt x="4257040" y="0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148194" y="5195570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59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912110" y="6036945"/>
            <a:ext cx="4229100" cy="0"/>
          </a:xfrm>
          <a:custGeom>
            <a:avLst/>
            <a:gdLst/>
            <a:ahLst/>
            <a:cxnLst/>
            <a:rect l="l" t="t" r="r" b="b"/>
            <a:pathLst>
              <a:path w="4229100">
                <a:moveTo>
                  <a:pt x="0" y="0"/>
                </a:moveTo>
                <a:lnTo>
                  <a:pt x="4229099" y="0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919095" y="521080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912110" y="5203190"/>
            <a:ext cx="4229100" cy="0"/>
          </a:xfrm>
          <a:custGeom>
            <a:avLst/>
            <a:gdLst/>
            <a:ahLst/>
            <a:cxnLst/>
            <a:rect l="l" t="t" r="r" b="b"/>
            <a:pathLst>
              <a:path w="4229100">
                <a:moveTo>
                  <a:pt x="0" y="0"/>
                </a:moveTo>
                <a:lnTo>
                  <a:pt x="4229099" y="0"/>
                </a:lnTo>
              </a:path>
            </a:pathLst>
          </a:custGeom>
          <a:ln w="1523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134225" y="521080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49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926079" y="6022975"/>
            <a:ext cx="4201160" cy="0"/>
          </a:xfrm>
          <a:custGeom>
            <a:avLst/>
            <a:gdLst/>
            <a:ahLst/>
            <a:cxnLst/>
            <a:rect l="l" t="t" r="r" b="b"/>
            <a:pathLst>
              <a:path w="4201159">
                <a:moveTo>
                  <a:pt x="0" y="0"/>
                </a:moveTo>
                <a:lnTo>
                  <a:pt x="4201160" y="0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933064" y="5224779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926079" y="5217795"/>
            <a:ext cx="4201160" cy="0"/>
          </a:xfrm>
          <a:custGeom>
            <a:avLst/>
            <a:gdLst/>
            <a:ahLst/>
            <a:cxnLst/>
            <a:rect l="l" t="t" r="r" b="b"/>
            <a:pathLst>
              <a:path w="4201159">
                <a:moveTo>
                  <a:pt x="0" y="0"/>
                </a:moveTo>
                <a:lnTo>
                  <a:pt x="4201160" y="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120255" y="5224779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940050" y="6009004"/>
            <a:ext cx="4173220" cy="0"/>
          </a:xfrm>
          <a:custGeom>
            <a:avLst/>
            <a:gdLst/>
            <a:ahLst/>
            <a:cxnLst/>
            <a:rect l="l" t="t" r="r" b="b"/>
            <a:pathLst>
              <a:path w="4173220">
                <a:moveTo>
                  <a:pt x="0" y="0"/>
                </a:moveTo>
                <a:lnTo>
                  <a:pt x="4173220" y="0"/>
                </a:lnTo>
              </a:path>
            </a:pathLst>
          </a:custGeom>
          <a:ln w="1397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947035" y="523875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69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940050" y="5231765"/>
            <a:ext cx="4173220" cy="0"/>
          </a:xfrm>
          <a:custGeom>
            <a:avLst/>
            <a:gdLst/>
            <a:ahLst/>
            <a:cxnLst/>
            <a:rect l="l" t="t" r="r" b="b"/>
            <a:pathLst>
              <a:path w="4173220">
                <a:moveTo>
                  <a:pt x="0" y="0"/>
                </a:moveTo>
                <a:lnTo>
                  <a:pt x="417322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106284" y="523875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69"/>
                </a:lnTo>
              </a:path>
            </a:pathLst>
          </a:custGeom>
          <a:ln w="1397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954020" y="5995034"/>
            <a:ext cx="4145279" cy="0"/>
          </a:xfrm>
          <a:custGeom>
            <a:avLst/>
            <a:gdLst/>
            <a:ahLst/>
            <a:cxnLst/>
            <a:rect l="l" t="t" r="r" b="b"/>
            <a:pathLst>
              <a:path w="4145279">
                <a:moveTo>
                  <a:pt x="0" y="0"/>
                </a:moveTo>
                <a:lnTo>
                  <a:pt x="4145279" y="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961004" y="5252720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29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954020" y="5245734"/>
            <a:ext cx="4145279" cy="0"/>
          </a:xfrm>
          <a:custGeom>
            <a:avLst/>
            <a:gdLst/>
            <a:ahLst/>
            <a:cxnLst/>
            <a:rect l="l" t="t" r="r" b="b"/>
            <a:pathLst>
              <a:path w="4145279">
                <a:moveTo>
                  <a:pt x="0" y="0"/>
                </a:moveTo>
                <a:lnTo>
                  <a:pt x="4145279" y="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7092315" y="5252720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29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967989" y="5980429"/>
            <a:ext cx="4117340" cy="0"/>
          </a:xfrm>
          <a:custGeom>
            <a:avLst/>
            <a:gdLst/>
            <a:ahLst/>
            <a:cxnLst/>
            <a:rect l="l" t="t" r="r" b="b"/>
            <a:pathLst>
              <a:path w="4117340">
                <a:moveTo>
                  <a:pt x="0" y="0"/>
                </a:moveTo>
                <a:lnTo>
                  <a:pt x="4117340" y="0"/>
                </a:lnTo>
              </a:path>
            </a:pathLst>
          </a:custGeom>
          <a:ln w="1524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975610" y="5266690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524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967989" y="5259704"/>
            <a:ext cx="4117340" cy="0"/>
          </a:xfrm>
          <a:custGeom>
            <a:avLst/>
            <a:gdLst/>
            <a:ahLst/>
            <a:cxnLst/>
            <a:rect l="l" t="t" r="r" b="b"/>
            <a:pathLst>
              <a:path w="4117340">
                <a:moveTo>
                  <a:pt x="0" y="0"/>
                </a:moveTo>
                <a:lnTo>
                  <a:pt x="4117340" y="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7077709" y="5266690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523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983229" y="5965825"/>
            <a:ext cx="4086860" cy="0"/>
          </a:xfrm>
          <a:custGeom>
            <a:avLst/>
            <a:gdLst/>
            <a:ahLst/>
            <a:cxnLst/>
            <a:rect l="l" t="t" r="r" b="b"/>
            <a:pathLst>
              <a:path w="4086859">
                <a:moveTo>
                  <a:pt x="0" y="0"/>
                </a:moveTo>
                <a:lnTo>
                  <a:pt x="4086860" y="0"/>
                </a:lnTo>
              </a:path>
            </a:pathLst>
          </a:custGeom>
          <a:ln w="139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990214" y="528065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39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983229" y="5273675"/>
            <a:ext cx="4086860" cy="0"/>
          </a:xfrm>
          <a:custGeom>
            <a:avLst/>
            <a:gdLst/>
            <a:ahLst/>
            <a:cxnLst/>
            <a:rect l="l" t="t" r="r" b="b"/>
            <a:pathLst>
              <a:path w="4086859">
                <a:moveTo>
                  <a:pt x="0" y="0"/>
                </a:moveTo>
                <a:lnTo>
                  <a:pt x="4086860" y="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7063105" y="528065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997200" y="5951854"/>
            <a:ext cx="4058920" cy="0"/>
          </a:xfrm>
          <a:custGeom>
            <a:avLst/>
            <a:gdLst/>
            <a:ahLst/>
            <a:cxnLst/>
            <a:rect l="l" t="t" r="r" b="b"/>
            <a:pathLst>
              <a:path w="4058920">
                <a:moveTo>
                  <a:pt x="0" y="0"/>
                </a:moveTo>
                <a:lnTo>
                  <a:pt x="4058920" y="0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004185" y="5294629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40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997200" y="5287645"/>
            <a:ext cx="4058920" cy="0"/>
          </a:xfrm>
          <a:custGeom>
            <a:avLst/>
            <a:gdLst/>
            <a:ahLst/>
            <a:cxnLst/>
            <a:rect l="l" t="t" r="r" b="b"/>
            <a:pathLst>
              <a:path w="4058920">
                <a:moveTo>
                  <a:pt x="0" y="0"/>
                </a:moveTo>
                <a:lnTo>
                  <a:pt x="4058920" y="0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049134" y="5294629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40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011170" y="5937884"/>
            <a:ext cx="4030979" cy="0"/>
          </a:xfrm>
          <a:custGeom>
            <a:avLst/>
            <a:gdLst/>
            <a:ahLst/>
            <a:cxnLst/>
            <a:rect l="l" t="t" r="r" b="b"/>
            <a:pathLst>
              <a:path w="4030979">
                <a:moveTo>
                  <a:pt x="0" y="0"/>
                </a:moveTo>
                <a:lnTo>
                  <a:pt x="4030979" y="0"/>
                </a:lnTo>
              </a:path>
            </a:pathLst>
          </a:custGeom>
          <a:ln w="1396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018154" y="530987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1029"/>
                </a:lnTo>
              </a:path>
            </a:pathLst>
          </a:custGeom>
          <a:ln w="1396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011170" y="5302250"/>
            <a:ext cx="4030979" cy="0"/>
          </a:xfrm>
          <a:custGeom>
            <a:avLst/>
            <a:gdLst/>
            <a:ahLst/>
            <a:cxnLst/>
            <a:rect l="l" t="t" r="r" b="b"/>
            <a:pathLst>
              <a:path w="4030979">
                <a:moveTo>
                  <a:pt x="0" y="0"/>
                </a:moveTo>
                <a:lnTo>
                  <a:pt x="4030979" y="0"/>
                </a:lnTo>
              </a:path>
            </a:pathLst>
          </a:custGeom>
          <a:ln w="1524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035165" y="530987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1029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3025139" y="5923915"/>
            <a:ext cx="4003040" cy="0"/>
          </a:xfrm>
          <a:custGeom>
            <a:avLst/>
            <a:gdLst/>
            <a:ahLst/>
            <a:cxnLst/>
            <a:rect l="l" t="t" r="r" b="b"/>
            <a:pathLst>
              <a:path w="4003040">
                <a:moveTo>
                  <a:pt x="0" y="0"/>
                </a:moveTo>
                <a:lnTo>
                  <a:pt x="4003040" y="0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032125" y="5323840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025139" y="5316854"/>
            <a:ext cx="4003040" cy="0"/>
          </a:xfrm>
          <a:custGeom>
            <a:avLst/>
            <a:gdLst/>
            <a:ahLst/>
            <a:cxnLst/>
            <a:rect l="l" t="t" r="r" b="b"/>
            <a:pathLst>
              <a:path w="4003040">
                <a:moveTo>
                  <a:pt x="0" y="0"/>
                </a:moveTo>
                <a:lnTo>
                  <a:pt x="4003040" y="0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7021194" y="5323840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3039110" y="5909945"/>
            <a:ext cx="3975100" cy="0"/>
          </a:xfrm>
          <a:custGeom>
            <a:avLst/>
            <a:gdLst/>
            <a:ahLst/>
            <a:cxnLst/>
            <a:rect l="l" t="t" r="r" b="b"/>
            <a:pathLst>
              <a:path w="3975100">
                <a:moveTo>
                  <a:pt x="0" y="0"/>
                </a:moveTo>
                <a:lnTo>
                  <a:pt x="3975099" y="0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046095" y="533780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49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039110" y="5330825"/>
            <a:ext cx="3975100" cy="0"/>
          </a:xfrm>
          <a:custGeom>
            <a:avLst/>
            <a:gdLst/>
            <a:ahLst/>
            <a:cxnLst/>
            <a:rect l="l" t="t" r="r" b="b"/>
            <a:pathLst>
              <a:path w="3975100">
                <a:moveTo>
                  <a:pt x="0" y="0"/>
                </a:moveTo>
                <a:lnTo>
                  <a:pt x="3975099" y="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7007225" y="533780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49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053079" y="5895975"/>
            <a:ext cx="3947160" cy="0"/>
          </a:xfrm>
          <a:custGeom>
            <a:avLst/>
            <a:gdLst/>
            <a:ahLst/>
            <a:cxnLst/>
            <a:rect l="l" t="t" r="r" b="b"/>
            <a:pathLst>
              <a:path w="3947159">
                <a:moveTo>
                  <a:pt x="0" y="0"/>
                </a:moveTo>
                <a:lnTo>
                  <a:pt x="3947160" y="0"/>
                </a:lnTo>
              </a:path>
            </a:pathLst>
          </a:custGeom>
          <a:ln w="1396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3060064" y="5351779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396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3053079" y="5344795"/>
            <a:ext cx="3947160" cy="0"/>
          </a:xfrm>
          <a:custGeom>
            <a:avLst/>
            <a:gdLst/>
            <a:ahLst/>
            <a:cxnLst/>
            <a:rect l="l" t="t" r="r" b="b"/>
            <a:pathLst>
              <a:path w="3947159">
                <a:moveTo>
                  <a:pt x="0" y="0"/>
                </a:moveTo>
                <a:lnTo>
                  <a:pt x="3947160" y="0"/>
                </a:lnTo>
              </a:path>
            </a:pathLst>
          </a:custGeom>
          <a:ln w="1396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993255" y="5351779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067050" y="5881370"/>
            <a:ext cx="3919220" cy="0"/>
          </a:xfrm>
          <a:custGeom>
            <a:avLst/>
            <a:gdLst/>
            <a:ahLst/>
            <a:cxnLst/>
            <a:rect l="l" t="t" r="r" b="b"/>
            <a:pathLst>
              <a:path w="3919220">
                <a:moveTo>
                  <a:pt x="0" y="0"/>
                </a:moveTo>
                <a:lnTo>
                  <a:pt x="3919220" y="0"/>
                </a:lnTo>
              </a:path>
            </a:pathLst>
          </a:custGeom>
          <a:ln w="1524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3074035" y="5365750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067050" y="5358765"/>
            <a:ext cx="3919220" cy="0"/>
          </a:xfrm>
          <a:custGeom>
            <a:avLst/>
            <a:gdLst/>
            <a:ahLst/>
            <a:cxnLst/>
            <a:rect l="l" t="t" r="r" b="b"/>
            <a:pathLst>
              <a:path w="3919220">
                <a:moveTo>
                  <a:pt x="0" y="0"/>
                </a:moveTo>
                <a:lnTo>
                  <a:pt x="3919220" y="0"/>
                </a:lnTo>
              </a:path>
            </a:pathLst>
          </a:custGeom>
          <a:ln w="1397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978650" y="5365750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1524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3081020" y="5866765"/>
            <a:ext cx="3890010" cy="0"/>
          </a:xfrm>
          <a:custGeom>
            <a:avLst/>
            <a:gdLst/>
            <a:ahLst/>
            <a:cxnLst/>
            <a:rect l="l" t="t" r="r" b="b"/>
            <a:pathLst>
              <a:path w="3890009">
                <a:moveTo>
                  <a:pt x="0" y="0"/>
                </a:moveTo>
                <a:lnTo>
                  <a:pt x="3890009" y="0"/>
                </a:lnTo>
              </a:path>
            </a:pathLst>
          </a:custGeom>
          <a:ln w="1397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3088639" y="5379720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1524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3081020" y="5372734"/>
            <a:ext cx="3890010" cy="0"/>
          </a:xfrm>
          <a:custGeom>
            <a:avLst/>
            <a:gdLst/>
            <a:ahLst/>
            <a:cxnLst/>
            <a:rect l="l" t="t" r="r" b="b"/>
            <a:pathLst>
              <a:path w="3890009">
                <a:moveTo>
                  <a:pt x="0" y="0"/>
                </a:moveTo>
                <a:lnTo>
                  <a:pt x="3890009" y="0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964044" y="5379720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1397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3096260" y="5852795"/>
            <a:ext cx="3860800" cy="0"/>
          </a:xfrm>
          <a:custGeom>
            <a:avLst/>
            <a:gdLst/>
            <a:ahLst/>
            <a:cxnLst/>
            <a:rect l="l" t="t" r="r" b="b"/>
            <a:pathLst>
              <a:path w="3860800">
                <a:moveTo>
                  <a:pt x="0" y="0"/>
                </a:moveTo>
                <a:lnTo>
                  <a:pt x="3860799" y="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3103245" y="5393690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3096260" y="5386704"/>
            <a:ext cx="3860800" cy="0"/>
          </a:xfrm>
          <a:custGeom>
            <a:avLst/>
            <a:gdLst/>
            <a:ahLst/>
            <a:cxnLst/>
            <a:rect l="l" t="t" r="r" b="b"/>
            <a:pathLst>
              <a:path w="3860800">
                <a:moveTo>
                  <a:pt x="0" y="0"/>
                </a:moveTo>
                <a:lnTo>
                  <a:pt x="3860799" y="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950075" y="5393690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3110229" y="5838825"/>
            <a:ext cx="3832860" cy="0"/>
          </a:xfrm>
          <a:custGeom>
            <a:avLst/>
            <a:gdLst/>
            <a:ahLst/>
            <a:cxnLst/>
            <a:rect l="l" t="t" r="r" b="b"/>
            <a:pathLst>
              <a:path w="3832859">
                <a:moveTo>
                  <a:pt x="0" y="0"/>
                </a:moveTo>
                <a:lnTo>
                  <a:pt x="3832860" y="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117214" y="5407659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79"/>
                </a:lnTo>
              </a:path>
            </a:pathLst>
          </a:custGeom>
          <a:ln w="139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3110229" y="5400675"/>
            <a:ext cx="3832860" cy="0"/>
          </a:xfrm>
          <a:custGeom>
            <a:avLst/>
            <a:gdLst/>
            <a:ahLst/>
            <a:cxnLst/>
            <a:rect l="l" t="t" r="r" b="b"/>
            <a:pathLst>
              <a:path w="3832859">
                <a:moveTo>
                  <a:pt x="0" y="0"/>
                </a:moveTo>
                <a:lnTo>
                  <a:pt x="3832860" y="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936105" y="5407659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79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3124200" y="5824854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920" y="0"/>
                </a:lnTo>
              </a:path>
            </a:pathLst>
          </a:custGeom>
          <a:ln w="1396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131185" y="542290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1396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3124200" y="5415279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920" y="0"/>
                </a:lnTo>
              </a:path>
            </a:pathLst>
          </a:custGeom>
          <a:ln w="1524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6922134" y="542290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3138170" y="5810884"/>
            <a:ext cx="3776979" cy="0"/>
          </a:xfrm>
          <a:custGeom>
            <a:avLst/>
            <a:gdLst/>
            <a:ahLst/>
            <a:cxnLst/>
            <a:rect l="l" t="t" r="r" b="b"/>
            <a:pathLst>
              <a:path w="3776979">
                <a:moveTo>
                  <a:pt x="0" y="0"/>
                </a:moveTo>
                <a:lnTo>
                  <a:pt x="3776979" y="0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3145154" y="543687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29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3138170" y="5429884"/>
            <a:ext cx="3776979" cy="0"/>
          </a:xfrm>
          <a:custGeom>
            <a:avLst/>
            <a:gdLst/>
            <a:ahLst/>
            <a:cxnLst/>
            <a:rect l="l" t="t" r="r" b="b"/>
            <a:pathLst>
              <a:path w="3776979">
                <a:moveTo>
                  <a:pt x="0" y="0"/>
                </a:moveTo>
                <a:lnTo>
                  <a:pt x="3776979" y="0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6908165" y="543687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29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3152139" y="5796915"/>
            <a:ext cx="3749040" cy="0"/>
          </a:xfrm>
          <a:custGeom>
            <a:avLst/>
            <a:gdLst/>
            <a:ahLst/>
            <a:cxnLst/>
            <a:rect l="l" t="t" r="r" b="b"/>
            <a:pathLst>
              <a:path w="3749040">
                <a:moveTo>
                  <a:pt x="0" y="0"/>
                </a:moveTo>
                <a:lnTo>
                  <a:pt x="3749040" y="0"/>
                </a:lnTo>
              </a:path>
            </a:pathLst>
          </a:custGeom>
          <a:ln w="139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159125" y="5450840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39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3152139" y="5443854"/>
            <a:ext cx="3749040" cy="0"/>
          </a:xfrm>
          <a:custGeom>
            <a:avLst/>
            <a:gdLst/>
            <a:ahLst/>
            <a:cxnLst/>
            <a:rect l="l" t="t" r="r" b="b"/>
            <a:pathLst>
              <a:path w="3749040">
                <a:moveTo>
                  <a:pt x="0" y="0"/>
                </a:moveTo>
                <a:lnTo>
                  <a:pt x="3749040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6894194" y="5450840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39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166110" y="5782309"/>
            <a:ext cx="3721100" cy="0"/>
          </a:xfrm>
          <a:custGeom>
            <a:avLst/>
            <a:gdLst/>
            <a:ahLst/>
            <a:cxnLst/>
            <a:rect l="l" t="t" r="r" b="b"/>
            <a:pathLst>
              <a:path w="3721100">
                <a:moveTo>
                  <a:pt x="0" y="0"/>
                </a:moveTo>
                <a:lnTo>
                  <a:pt x="3721099" y="0"/>
                </a:lnTo>
              </a:path>
            </a:pathLst>
          </a:custGeom>
          <a:ln w="1524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173095" y="5464809"/>
            <a:ext cx="0" cy="309880"/>
          </a:xfrm>
          <a:custGeom>
            <a:avLst/>
            <a:gdLst/>
            <a:ahLst/>
            <a:cxnLst/>
            <a:rect l="l" t="t" r="r" b="b"/>
            <a:pathLst>
              <a:path h="309879">
                <a:moveTo>
                  <a:pt x="0" y="0"/>
                </a:moveTo>
                <a:lnTo>
                  <a:pt x="0" y="309879"/>
                </a:lnTo>
              </a:path>
            </a:pathLst>
          </a:custGeom>
          <a:ln w="1396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166110" y="5457825"/>
            <a:ext cx="3721100" cy="0"/>
          </a:xfrm>
          <a:custGeom>
            <a:avLst/>
            <a:gdLst/>
            <a:ahLst/>
            <a:cxnLst/>
            <a:rect l="l" t="t" r="r" b="b"/>
            <a:pathLst>
              <a:path w="3721100">
                <a:moveTo>
                  <a:pt x="0" y="0"/>
                </a:moveTo>
                <a:lnTo>
                  <a:pt x="3721099" y="0"/>
                </a:lnTo>
              </a:path>
            </a:pathLst>
          </a:custGeom>
          <a:ln w="1397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6879590" y="5464809"/>
            <a:ext cx="0" cy="309880"/>
          </a:xfrm>
          <a:custGeom>
            <a:avLst/>
            <a:gdLst/>
            <a:ahLst/>
            <a:cxnLst/>
            <a:rect l="l" t="t" r="r" b="b"/>
            <a:pathLst>
              <a:path h="309879">
                <a:moveTo>
                  <a:pt x="0" y="0"/>
                </a:moveTo>
                <a:lnTo>
                  <a:pt x="0" y="309879"/>
                </a:lnTo>
              </a:path>
            </a:pathLst>
          </a:custGeom>
          <a:ln w="1523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180079" y="5767704"/>
            <a:ext cx="3691890" cy="0"/>
          </a:xfrm>
          <a:custGeom>
            <a:avLst/>
            <a:gdLst/>
            <a:ahLst/>
            <a:cxnLst/>
            <a:rect l="l" t="t" r="r" b="b"/>
            <a:pathLst>
              <a:path w="3691890">
                <a:moveTo>
                  <a:pt x="0" y="0"/>
                </a:moveTo>
                <a:lnTo>
                  <a:pt x="3691890" y="0"/>
                </a:lnTo>
              </a:path>
            </a:pathLst>
          </a:custGeom>
          <a:ln w="1396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187064" y="547877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40"/>
                </a:lnTo>
              </a:path>
            </a:pathLst>
          </a:custGeom>
          <a:ln w="1396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180079" y="5471795"/>
            <a:ext cx="3691890" cy="0"/>
          </a:xfrm>
          <a:custGeom>
            <a:avLst/>
            <a:gdLst/>
            <a:ahLst/>
            <a:cxnLst/>
            <a:rect l="l" t="t" r="r" b="b"/>
            <a:pathLst>
              <a:path w="3691890">
                <a:moveTo>
                  <a:pt x="0" y="0"/>
                </a:moveTo>
                <a:lnTo>
                  <a:pt x="3691890" y="0"/>
                </a:lnTo>
              </a:path>
            </a:pathLst>
          </a:custGeom>
          <a:ln w="1396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864984" y="547877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4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194050" y="5753734"/>
            <a:ext cx="3663950" cy="0"/>
          </a:xfrm>
          <a:custGeom>
            <a:avLst/>
            <a:gdLst/>
            <a:ahLst/>
            <a:cxnLst/>
            <a:rect l="l" t="t" r="r" b="b"/>
            <a:pathLst>
              <a:path w="3663950">
                <a:moveTo>
                  <a:pt x="0" y="0"/>
                </a:moveTo>
                <a:lnTo>
                  <a:pt x="3663950" y="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201670" y="549275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523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194050" y="5485765"/>
            <a:ext cx="3663950" cy="0"/>
          </a:xfrm>
          <a:custGeom>
            <a:avLst/>
            <a:gdLst/>
            <a:ahLst/>
            <a:cxnLst/>
            <a:rect l="l" t="t" r="r" b="b"/>
            <a:pathLst>
              <a:path w="3663950">
                <a:moveTo>
                  <a:pt x="0" y="0"/>
                </a:moveTo>
                <a:lnTo>
                  <a:pt x="3663950" y="0"/>
                </a:lnTo>
              </a:path>
            </a:pathLst>
          </a:custGeom>
          <a:ln w="1397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6851015" y="549275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397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209289" y="5739765"/>
            <a:ext cx="3634740" cy="0"/>
          </a:xfrm>
          <a:custGeom>
            <a:avLst/>
            <a:gdLst/>
            <a:ahLst/>
            <a:cxnLst/>
            <a:rect l="l" t="t" r="r" b="b"/>
            <a:pathLst>
              <a:path w="3634740">
                <a:moveTo>
                  <a:pt x="0" y="0"/>
                </a:moveTo>
                <a:lnTo>
                  <a:pt x="3634740" y="0"/>
                </a:lnTo>
              </a:path>
            </a:pathLst>
          </a:custGeom>
          <a:ln w="1397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216275" y="550672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59"/>
                </a:lnTo>
              </a:path>
            </a:pathLst>
          </a:custGeom>
          <a:ln w="1397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209289" y="5499734"/>
            <a:ext cx="3634740" cy="0"/>
          </a:xfrm>
          <a:custGeom>
            <a:avLst/>
            <a:gdLst/>
            <a:ahLst/>
            <a:cxnLst/>
            <a:rect l="l" t="t" r="r" b="b"/>
            <a:pathLst>
              <a:path w="3634740">
                <a:moveTo>
                  <a:pt x="0" y="0"/>
                </a:moveTo>
                <a:lnTo>
                  <a:pt x="3634740" y="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6837044" y="550672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59"/>
                </a:lnTo>
              </a:path>
            </a:pathLst>
          </a:custGeom>
          <a:ln w="1397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3223260" y="5725795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799" y="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230245" y="552069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223260" y="5513704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799" y="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823075" y="552069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237229" y="5711825"/>
            <a:ext cx="3578860" cy="0"/>
          </a:xfrm>
          <a:custGeom>
            <a:avLst/>
            <a:gdLst/>
            <a:ahLst/>
            <a:cxnLst/>
            <a:rect l="l" t="t" r="r" b="b"/>
            <a:pathLst>
              <a:path w="3578859">
                <a:moveTo>
                  <a:pt x="0" y="0"/>
                </a:moveTo>
                <a:lnTo>
                  <a:pt x="3578860" y="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244214" y="5535929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396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237229" y="5528309"/>
            <a:ext cx="3578860" cy="0"/>
          </a:xfrm>
          <a:custGeom>
            <a:avLst/>
            <a:gdLst/>
            <a:ahLst/>
            <a:cxnLst/>
            <a:rect l="l" t="t" r="r" b="b"/>
            <a:pathLst>
              <a:path w="3578859">
                <a:moveTo>
                  <a:pt x="0" y="0"/>
                </a:moveTo>
                <a:lnTo>
                  <a:pt x="3578860" y="0"/>
                </a:lnTo>
              </a:path>
            </a:pathLst>
          </a:custGeom>
          <a:ln w="1524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809105" y="5535929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251200" y="5697854"/>
            <a:ext cx="3550920" cy="0"/>
          </a:xfrm>
          <a:custGeom>
            <a:avLst/>
            <a:gdLst/>
            <a:ahLst/>
            <a:cxnLst/>
            <a:rect l="l" t="t" r="r" b="b"/>
            <a:pathLst>
              <a:path w="3550920">
                <a:moveTo>
                  <a:pt x="0" y="0"/>
                </a:moveTo>
                <a:lnTo>
                  <a:pt x="355092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3258184" y="554990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397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251200" y="5542915"/>
            <a:ext cx="3550920" cy="0"/>
          </a:xfrm>
          <a:custGeom>
            <a:avLst/>
            <a:gdLst/>
            <a:ahLst/>
            <a:cxnLst/>
            <a:rect l="l" t="t" r="r" b="b"/>
            <a:pathLst>
              <a:path w="3550920">
                <a:moveTo>
                  <a:pt x="0" y="0"/>
                </a:moveTo>
                <a:lnTo>
                  <a:pt x="3550920" y="0"/>
                </a:lnTo>
              </a:path>
            </a:pathLst>
          </a:custGeom>
          <a:ln w="1397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795134" y="554990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397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3265170" y="5683884"/>
            <a:ext cx="3522979" cy="0"/>
          </a:xfrm>
          <a:custGeom>
            <a:avLst/>
            <a:gdLst/>
            <a:ahLst/>
            <a:cxnLst/>
            <a:rect l="l" t="t" r="r" b="b"/>
            <a:pathLst>
              <a:path w="3522979">
                <a:moveTo>
                  <a:pt x="0" y="0"/>
                </a:moveTo>
                <a:lnTo>
                  <a:pt x="3522979" y="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3272154" y="556387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3265170" y="5556884"/>
            <a:ext cx="3522979" cy="0"/>
          </a:xfrm>
          <a:custGeom>
            <a:avLst/>
            <a:gdLst/>
            <a:ahLst/>
            <a:cxnLst/>
            <a:rect l="l" t="t" r="r" b="b"/>
            <a:pathLst>
              <a:path w="3522979">
                <a:moveTo>
                  <a:pt x="0" y="0"/>
                </a:moveTo>
                <a:lnTo>
                  <a:pt x="3522979" y="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781165" y="556387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3279140" y="5669279"/>
            <a:ext cx="3495040" cy="0"/>
          </a:xfrm>
          <a:custGeom>
            <a:avLst/>
            <a:gdLst/>
            <a:ahLst/>
            <a:cxnLst/>
            <a:rect l="l" t="t" r="r" b="b"/>
            <a:pathLst>
              <a:path w="3495040">
                <a:moveTo>
                  <a:pt x="0" y="0"/>
                </a:moveTo>
                <a:lnTo>
                  <a:pt x="3495040" y="0"/>
                </a:lnTo>
              </a:path>
            </a:pathLst>
          </a:custGeom>
          <a:ln w="1524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279140" y="5577840"/>
            <a:ext cx="13970" cy="83820"/>
          </a:xfrm>
          <a:custGeom>
            <a:avLst/>
            <a:gdLst/>
            <a:ahLst/>
            <a:cxnLst/>
            <a:rect l="l" t="t" r="r" b="b"/>
            <a:pathLst>
              <a:path w="13970" h="83820">
                <a:moveTo>
                  <a:pt x="0" y="83820"/>
                </a:moveTo>
                <a:lnTo>
                  <a:pt x="13970" y="83820"/>
                </a:lnTo>
                <a:lnTo>
                  <a:pt x="13970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3279140" y="5570854"/>
            <a:ext cx="3495040" cy="0"/>
          </a:xfrm>
          <a:custGeom>
            <a:avLst/>
            <a:gdLst/>
            <a:ahLst/>
            <a:cxnLst/>
            <a:rect l="l" t="t" r="r" b="b"/>
            <a:pathLst>
              <a:path w="3495040">
                <a:moveTo>
                  <a:pt x="0" y="0"/>
                </a:moveTo>
                <a:lnTo>
                  <a:pt x="3495040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758940" y="5577840"/>
            <a:ext cx="15240" cy="83820"/>
          </a:xfrm>
          <a:custGeom>
            <a:avLst/>
            <a:gdLst/>
            <a:ahLst/>
            <a:cxnLst/>
            <a:rect l="l" t="t" r="r" b="b"/>
            <a:pathLst>
              <a:path w="15240" h="83820">
                <a:moveTo>
                  <a:pt x="15239" y="0"/>
                </a:moveTo>
                <a:lnTo>
                  <a:pt x="0" y="0"/>
                </a:lnTo>
                <a:lnTo>
                  <a:pt x="0" y="83820"/>
                </a:lnTo>
                <a:lnTo>
                  <a:pt x="15239" y="83820"/>
                </a:lnTo>
                <a:lnTo>
                  <a:pt x="15239" y="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3293109" y="5654675"/>
            <a:ext cx="3465829" cy="0"/>
          </a:xfrm>
          <a:custGeom>
            <a:avLst/>
            <a:gdLst/>
            <a:ahLst/>
            <a:cxnLst/>
            <a:rect l="l" t="t" r="r" b="b"/>
            <a:pathLst>
              <a:path w="3465829">
                <a:moveTo>
                  <a:pt x="0" y="0"/>
                </a:moveTo>
                <a:lnTo>
                  <a:pt x="3465830" y="0"/>
                </a:lnTo>
              </a:path>
            </a:pathLst>
          </a:custGeom>
          <a:ln w="1397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3293109" y="5591809"/>
            <a:ext cx="13970" cy="55880"/>
          </a:xfrm>
          <a:custGeom>
            <a:avLst/>
            <a:gdLst/>
            <a:ahLst/>
            <a:cxnLst/>
            <a:rect l="l" t="t" r="r" b="b"/>
            <a:pathLst>
              <a:path w="13970" h="55879">
                <a:moveTo>
                  <a:pt x="0" y="55879"/>
                </a:moveTo>
                <a:lnTo>
                  <a:pt x="13969" y="55879"/>
                </a:lnTo>
                <a:lnTo>
                  <a:pt x="139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3293109" y="5584825"/>
            <a:ext cx="3465829" cy="0"/>
          </a:xfrm>
          <a:custGeom>
            <a:avLst/>
            <a:gdLst/>
            <a:ahLst/>
            <a:cxnLst/>
            <a:rect l="l" t="t" r="r" b="b"/>
            <a:pathLst>
              <a:path w="3465829">
                <a:moveTo>
                  <a:pt x="0" y="0"/>
                </a:moveTo>
                <a:lnTo>
                  <a:pt x="3465830" y="0"/>
                </a:lnTo>
              </a:path>
            </a:pathLst>
          </a:custGeom>
          <a:ln w="1397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744969" y="5591809"/>
            <a:ext cx="13970" cy="55880"/>
          </a:xfrm>
          <a:custGeom>
            <a:avLst/>
            <a:gdLst/>
            <a:ahLst/>
            <a:cxnLst/>
            <a:rect l="l" t="t" r="r" b="b"/>
            <a:pathLst>
              <a:path w="13970" h="55879">
                <a:moveTo>
                  <a:pt x="13970" y="0"/>
                </a:moveTo>
                <a:lnTo>
                  <a:pt x="0" y="0"/>
                </a:lnTo>
                <a:lnTo>
                  <a:pt x="0" y="55879"/>
                </a:lnTo>
                <a:lnTo>
                  <a:pt x="13970" y="55879"/>
                </a:lnTo>
                <a:lnTo>
                  <a:pt x="13970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3307079" y="5640704"/>
            <a:ext cx="3437890" cy="0"/>
          </a:xfrm>
          <a:custGeom>
            <a:avLst/>
            <a:gdLst/>
            <a:ahLst/>
            <a:cxnLst/>
            <a:rect l="l" t="t" r="r" b="b"/>
            <a:pathLst>
              <a:path w="3437890">
                <a:moveTo>
                  <a:pt x="0" y="0"/>
                </a:moveTo>
                <a:lnTo>
                  <a:pt x="3437890" y="0"/>
                </a:lnTo>
              </a:path>
            </a:pathLst>
          </a:custGeom>
          <a:ln w="1396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3307079" y="5605779"/>
            <a:ext cx="15240" cy="27940"/>
          </a:xfrm>
          <a:custGeom>
            <a:avLst/>
            <a:gdLst/>
            <a:ahLst/>
            <a:cxnLst/>
            <a:rect l="l" t="t" r="r" b="b"/>
            <a:pathLst>
              <a:path w="15239" h="27939">
                <a:moveTo>
                  <a:pt x="0" y="27940"/>
                </a:moveTo>
                <a:lnTo>
                  <a:pt x="15240" y="27940"/>
                </a:lnTo>
                <a:lnTo>
                  <a:pt x="152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3307079" y="5598795"/>
            <a:ext cx="3437890" cy="0"/>
          </a:xfrm>
          <a:custGeom>
            <a:avLst/>
            <a:gdLst/>
            <a:ahLst/>
            <a:cxnLst/>
            <a:rect l="l" t="t" r="r" b="b"/>
            <a:pathLst>
              <a:path w="3437890">
                <a:moveTo>
                  <a:pt x="0" y="0"/>
                </a:moveTo>
                <a:lnTo>
                  <a:pt x="3437890" y="0"/>
                </a:lnTo>
              </a:path>
            </a:pathLst>
          </a:custGeom>
          <a:ln w="1396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6731000" y="5605779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13970" y="0"/>
                </a:moveTo>
                <a:lnTo>
                  <a:pt x="0" y="0"/>
                </a:lnTo>
                <a:lnTo>
                  <a:pt x="0" y="27940"/>
                </a:lnTo>
                <a:lnTo>
                  <a:pt x="13970" y="27940"/>
                </a:lnTo>
                <a:lnTo>
                  <a:pt x="13970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3322320" y="5619750"/>
            <a:ext cx="3408679" cy="0"/>
          </a:xfrm>
          <a:custGeom>
            <a:avLst/>
            <a:gdLst/>
            <a:ahLst/>
            <a:cxnLst/>
            <a:rect l="l" t="t" r="r" b="b"/>
            <a:pathLst>
              <a:path w="3408679">
                <a:moveTo>
                  <a:pt x="0" y="0"/>
                </a:moveTo>
                <a:lnTo>
                  <a:pt x="3408679" y="0"/>
                </a:lnTo>
              </a:path>
            </a:pathLst>
          </a:custGeom>
          <a:ln w="27939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2559050" y="4842509"/>
            <a:ext cx="4935220" cy="1554480"/>
          </a:xfrm>
          <a:custGeom>
            <a:avLst/>
            <a:gdLst/>
            <a:ahLst/>
            <a:cxnLst/>
            <a:rect l="l" t="t" r="r" b="b"/>
            <a:pathLst>
              <a:path w="4935220" h="1554479">
                <a:moveTo>
                  <a:pt x="2467610" y="1554480"/>
                </a:moveTo>
                <a:lnTo>
                  <a:pt x="0" y="1554480"/>
                </a:lnTo>
                <a:lnTo>
                  <a:pt x="0" y="0"/>
                </a:lnTo>
                <a:lnTo>
                  <a:pt x="4935220" y="0"/>
                </a:lnTo>
                <a:lnTo>
                  <a:pt x="4935220" y="1554480"/>
                </a:lnTo>
                <a:lnTo>
                  <a:pt x="2467610" y="15544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 txBox="1"/>
          <p:nvPr/>
        </p:nvSpPr>
        <p:spPr>
          <a:xfrm>
            <a:off x="2678429" y="4978400"/>
            <a:ext cx="4697730" cy="12446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065" marR="5080" algn="ctr">
              <a:lnSpc>
                <a:spcPts val="3120"/>
              </a:lnSpc>
              <a:spcBef>
                <a:spcPts val="400"/>
              </a:spcBef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(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Standard material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quantity –  Actual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material</a:t>
            </a:r>
            <a:r>
              <a:rPr sz="2800" spc="-2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quantity)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3055"/>
              </a:lnSpc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×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Standard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unit</a:t>
            </a:r>
            <a:r>
              <a:rPr sz="2800" spc="-2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price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627380" y="5106670"/>
            <a:ext cx="1059180" cy="11582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97789" y="4876800"/>
            <a:ext cx="2444750" cy="15278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41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50977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Direct Materials</a:t>
            </a:r>
            <a:r>
              <a:rPr spc="-60" dirty="0"/>
              <a:t> </a:t>
            </a:r>
            <a:r>
              <a:rPr dirty="0"/>
              <a:t>Variances</a:t>
            </a:r>
          </a:p>
        </p:txBody>
      </p:sp>
      <p:sp>
        <p:nvSpPr>
          <p:cNvPr id="3" name="object 3"/>
          <p:cNvSpPr/>
          <p:nvPr/>
        </p:nvSpPr>
        <p:spPr>
          <a:xfrm>
            <a:off x="1551939" y="283019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5114" y="1742439"/>
            <a:ext cx="0" cy="1084580"/>
          </a:xfrm>
          <a:custGeom>
            <a:avLst/>
            <a:gdLst/>
            <a:ahLst/>
            <a:cxnLst/>
            <a:rect l="l" t="t" r="r" b="b"/>
            <a:pathLst>
              <a:path h="1084580">
                <a:moveTo>
                  <a:pt x="0" y="0"/>
                </a:moveTo>
                <a:lnTo>
                  <a:pt x="0" y="1084579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1939" y="1739264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96300" y="1742439"/>
            <a:ext cx="0" cy="1084580"/>
          </a:xfrm>
          <a:custGeom>
            <a:avLst/>
            <a:gdLst/>
            <a:ahLst/>
            <a:cxnLst/>
            <a:rect l="l" t="t" r="r" b="b"/>
            <a:pathLst>
              <a:path h="1084580">
                <a:moveTo>
                  <a:pt x="0" y="0"/>
                </a:moveTo>
                <a:lnTo>
                  <a:pt x="0" y="1084580"/>
                </a:lnTo>
              </a:path>
            </a:pathLst>
          </a:custGeom>
          <a:ln w="761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8289" y="2823845"/>
            <a:ext cx="6934200" cy="0"/>
          </a:xfrm>
          <a:custGeom>
            <a:avLst/>
            <a:gdLst/>
            <a:ahLst/>
            <a:cxnLst/>
            <a:rect l="l" t="t" r="r" b="b"/>
            <a:pathLst>
              <a:path w="6934200">
                <a:moveTo>
                  <a:pt x="0" y="0"/>
                </a:moveTo>
                <a:lnTo>
                  <a:pt x="6934200" y="0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1464" y="1748789"/>
            <a:ext cx="0" cy="1071880"/>
          </a:xfrm>
          <a:custGeom>
            <a:avLst/>
            <a:gdLst/>
            <a:ahLst/>
            <a:cxnLst/>
            <a:rect l="l" t="t" r="r" b="b"/>
            <a:pathLst>
              <a:path h="1071880">
                <a:moveTo>
                  <a:pt x="0" y="0"/>
                </a:moveTo>
                <a:lnTo>
                  <a:pt x="0" y="1071879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8289" y="1745614"/>
            <a:ext cx="6934200" cy="0"/>
          </a:xfrm>
          <a:custGeom>
            <a:avLst/>
            <a:gdLst/>
            <a:ahLst/>
            <a:cxnLst/>
            <a:rect l="l" t="t" r="r" b="b"/>
            <a:pathLst>
              <a:path w="6934200">
                <a:moveTo>
                  <a:pt x="0" y="0"/>
                </a:moveTo>
                <a:lnTo>
                  <a:pt x="6934200" y="0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89950" y="1748789"/>
            <a:ext cx="0" cy="1071880"/>
          </a:xfrm>
          <a:custGeom>
            <a:avLst/>
            <a:gdLst/>
            <a:ahLst/>
            <a:cxnLst/>
            <a:rect l="l" t="t" r="r" b="b"/>
            <a:pathLst>
              <a:path h="1071880">
                <a:moveTo>
                  <a:pt x="0" y="0"/>
                </a:moveTo>
                <a:lnTo>
                  <a:pt x="0" y="1071880"/>
                </a:lnTo>
              </a:path>
            </a:pathLst>
          </a:custGeom>
          <a:ln w="508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4639" y="2817495"/>
            <a:ext cx="6922770" cy="0"/>
          </a:xfrm>
          <a:custGeom>
            <a:avLst/>
            <a:gdLst/>
            <a:ahLst/>
            <a:cxnLst/>
            <a:rect l="l" t="t" r="r" b="b"/>
            <a:pathLst>
              <a:path w="6922770">
                <a:moveTo>
                  <a:pt x="0" y="0"/>
                </a:moveTo>
                <a:lnTo>
                  <a:pt x="6922769" y="0"/>
                </a:lnTo>
              </a:path>
            </a:pathLst>
          </a:custGeom>
          <a:ln w="635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7180" y="1753870"/>
            <a:ext cx="0" cy="1060450"/>
          </a:xfrm>
          <a:custGeom>
            <a:avLst/>
            <a:gdLst/>
            <a:ahLst/>
            <a:cxnLst/>
            <a:rect l="l" t="t" r="r" b="b"/>
            <a:pathLst>
              <a:path h="1060450">
                <a:moveTo>
                  <a:pt x="0" y="0"/>
                </a:moveTo>
                <a:lnTo>
                  <a:pt x="0" y="1060450"/>
                </a:lnTo>
              </a:path>
            </a:pathLst>
          </a:custGeom>
          <a:ln w="507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4639" y="1751329"/>
            <a:ext cx="6922770" cy="0"/>
          </a:xfrm>
          <a:custGeom>
            <a:avLst/>
            <a:gdLst/>
            <a:ahLst/>
            <a:cxnLst/>
            <a:rect l="l" t="t" r="r" b="b"/>
            <a:pathLst>
              <a:path w="6922770">
                <a:moveTo>
                  <a:pt x="0" y="0"/>
                </a:moveTo>
                <a:lnTo>
                  <a:pt x="6922769" y="0"/>
                </a:lnTo>
              </a:path>
            </a:pathLst>
          </a:custGeom>
          <a:ln w="507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84234" y="1753870"/>
            <a:ext cx="0" cy="1060450"/>
          </a:xfrm>
          <a:custGeom>
            <a:avLst/>
            <a:gdLst/>
            <a:ahLst/>
            <a:cxnLst/>
            <a:rect l="l" t="t" r="r" b="b"/>
            <a:pathLst>
              <a:path h="1060450">
                <a:moveTo>
                  <a:pt x="0" y="0"/>
                </a:moveTo>
                <a:lnTo>
                  <a:pt x="0" y="1060450"/>
                </a:lnTo>
              </a:path>
            </a:pathLst>
          </a:custGeom>
          <a:ln w="635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69719" y="2811779"/>
            <a:ext cx="6911340" cy="0"/>
          </a:xfrm>
          <a:custGeom>
            <a:avLst/>
            <a:gdLst/>
            <a:ahLst/>
            <a:cxnLst/>
            <a:rect l="l" t="t" r="r" b="b"/>
            <a:pathLst>
              <a:path w="6911340">
                <a:moveTo>
                  <a:pt x="0" y="0"/>
                </a:moveTo>
                <a:lnTo>
                  <a:pt x="6911339" y="0"/>
                </a:lnTo>
              </a:path>
            </a:pathLst>
          </a:custGeom>
          <a:ln w="507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2894" y="176022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20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69719" y="1757045"/>
            <a:ext cx="6911340" cy="0"/>
          </a:xfrm>
          <a:custGeom>
            <a:avLst/>
            <a:gdLst/>
            <a:ahLst/>
            <a:cxnLst/>
            <a:rect l="l" t="t" r="r" b="b"/>
            <a:pathLst>
              <a:path w="6911340">
                <a:moveTo>
                  <a:pt x="0" y="0"/>
                </a:moveTo>
                <a:lnTo>
                  <a:pt x="6911339" y="0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77884" y="176022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19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76069" y="2806064"/>
            <a:ext cx="6898640" cy="0"/>
          </a:xfrm>
          <a:custGeom>
            <a:avLst/>
            <a:gdLst/>
            <a:ahLst/>
            <a:cxnLst/>
            <a:rect l="l" t="t" r="r" b="b"/>
            <a:pathLst>
              <a:path w="6898640">
                <a:moveTo>
                  <a:pt x="0" y="0"/>
                </a:moveTo>
                <a:lnTo>
                  <a:pt x="6898639" y="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9244" y="1766570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19">
                <a:moveTo>
                  <a:pt x="0" y="0"/>
                </a:moveTo>
                <a:lnTo>
                  <a:pt x="0" y="103632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6069" y="1763395"/>
            <a:ext cx="6898640" cy="0"/>
          </a:xfrm>
          <a:custGeom>
            <a:avLst/>
            <a:gdLst/>
            <a:ahLst/>
            <a:cxnLst/>
            <a:rect l="l" t="t" r="r" b="b"/>
            <a:pathLst>
              <a:path w="6898640">
                <a:moveTo>
                  <a:pt x="0" y="0"/>
                </a:moveTo>
                <a:lnTo>
                  <a:pt x="6898639" y="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71534" y="1766570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19">
                <a:moveTo>
                  <a:pt x="0" y="0"/>
                </a:moveTo>
                <a:lnTo>
                  <a:pt x="0" y="1036319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82419" y="2799714"/>
            <a:ext cx="6885940" cy="0"/>
          </a:xfrm>
          <a:custGeom>
            <a:avLst/>
            <a:gdLst/>
            <a:ahLst/>
            <a:cxnLst/>
            <a:rect l="l" t="t" r="r" b="b"/>
            <a:pathLst>
              <a:path w="6885940">
                <a:moveTo>
                  <a:pt x="0" y="0"/>
                </a:moveTo>
                <a:lnTo>
                  <a:pt x="6885939" y="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85594" y="1772920"/>
            <a:ext cx="0" cy="1023619"/>
          </a:xfrm>
          <a:custGeom>
            <a:avLst/>
            <a:gdLst/>
            <a:ahLst/>
            <a:cxnLst/>
            <a:rect l="l" t="t" r="r" b="b"/>
            <a:pathLst>
              <a:path h="1023619">
                <a:moveTo>
                  <a:pt x="0" y="0"/>
                </a:moveTo>
                <a:lnTo>
                  <a:pt x="0" y="102362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82419" y="1769745"/>
            <a:ext cx="6885940" cy="0"/>
          </a:xfrm>
          <a:custGeom>
            <a:avLst/>
            <a:gdLst/>
            <a:ahLst/>
            <a:cxnLst/>
            <a:rect l="l" t="t" r="r" b="b"/>
            <a:pathLst>
              <a:path w="6885940">
                <a:moveTo>
                  <a:pt x="0" y="0"/>
                </a:moveTo>
                <a:lnTo>
                  <a:pt x="6885939" y="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65184" y="1772920"/>
            <a:ext cx="0" cy="1023619"/>
          </a:xfrm>
          <a:custGeom>
            <a:avLst/>
            <a:gdLst/>
            <a:ahLst/>
            <a:cxnLst/>
            <a:rect l="l" t="t" r="r" b="b"/>
            <a:pathLst>
              <a:path h="1023619">
                <a:moveTo>
                  <a:pt x="0" y="0"/>
                </a:moveTo>
                <a:lnTo>
                  <a:pt x="0" y="1023619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88769" y="2793364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91944" y="177927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19">
                <a:moveTo>
                  <a:pt x="0" y="0"/>
                </a:moveTo>
                <a:lnTo>
                  <a:pt x="0" y="1010920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88769" y="1776095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9469" y="177927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19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507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5119" y="2787014"/>
            <a:ext cx="6861809" cy="0"/>
          </a:xfrm>
          <a:custGeom>
            <a:avLst/>
            <a:gdLst/>
            <a:ahLst/>
            <a:cxnLst/>
            <a:rect l="l" t="t" r="r" b="b"/>
            <a:pathLst>
              <a:path w="6861809">
                <a:moveTo>
                  <a:pt x="0" y="0"/>
                </a:moveTo>
                <a:lnTo>
                  <a:pt x="6861809" y="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98294" y="1785620"/>
            <a:ext cx="0" cy="998219"/>
          </a:xfrm>
          <a:custGeom>
            <a:avLst/>
            <a:gdLst/>
            <a:ahLst/>
            <a:cxnLst/>
            <a:rect l="l" t="t" r="r" b="b"/>
            <a:pathLst>
              <a:path h="998219">
                <a:moveTo>
                  <a:pt x="0" y="0"/>
                </a:moveTo>
                <a:lnTo>
                  <a:pt x="0" y="99822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5119" y="1782445"/>
            <a:ext cx="6861809" cy="0"/>
          </a:xfrm>
          <a:custGeom>
            <a:avLst/>
            <a:gdLst/>
            <a:ahLst/>
            <a:cxnLst/>
            <a:rect l="l" t="t" r="r" b="b"/>
            <a:pathLst>
              <a:path w="6861809">
                <a:moveTo>
                  <a:pt x="0" y="0"/>
                </a:moveTo>
                <a:lnTo>
                  <a:pt x="6861809" y="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53119" y="1785620"/>
            <a:ext cx="0" cy="998219"/>
          </a:xfrm>
          <a:custGeom>
            <a:avLst/>
            <a:gdLst/>
            <a:ahLst/>
            <a:cxnLst/>
            <a:rect l="l" t="t" r="r" b="b"/>
            <a:pathLst>
              <a:path h="998219">
                <a:moveTo>
                  <a:pt x="0" y="0"/>
                </a:moveTo>
                <a:lnTo>
                  <a:pt x="0" y="998219"/>
                </a:lnTo>
              </a:path>
            </a:pathLst>
          </a:custGeom>
          <a:ln w="762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1469" y="2780664"/>
            <a:ext cx="6847840" cy="0"/>
          </a:xfrm>
          <a:custGeom>
            <a:avLst/>
            <a:gdLst/>
            <a:ahLst/>
            <a:cxnLst/>
            <a:rect l="l" t="t" r="r" b="b"/>
            <a:pathLst>
              <a:path w="6847840">
                <a:moveTo>
                  <a:pt x="0" y="0"/>
                </a:moveTo>
                <a:lnTo>
                  <a:pt x="6847839" y="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04644" y="1791970"/>
            <a:ext cx="0" cy="985519"/>
          </a:xfrm>
          <a:custGeom>
            <a:avLst/>
            <a:gdLst/>
            <a:ahLst/>
            <a:cxnLst/>
            <a:rect l="l" t="t" r="r" b="b"/>
            <a:pathLst>
              <a:path h="985519">
                <a:moveTo>
                  <a:pt x="0" y="0"/>
                </a:moveTo>
                <a:lnTo>
                  <a:pt x="0" y="98552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01469" y="1788795"/>
            <a:ext cx="6847840" cy="0"/>
          </a:xfrm>
          <a:custGeom>
            <a:avLst/>
            <a:gdLst/>
            <a:ahLst/>
            <a:cxnLst/>
            <a:rect l="l" t="t" r="r" b="b"/>
            <a:pathLst>
              <a:path w="6847840">
                <a:moveTo>
                  <a:pt x="0" y="0"/>
                </a:moveTo>
                <a:lnTo>
                  <a:pt x="6847839" y="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46769" y="1791970"/>
            <a:ext cx="0" cy="985519"/>
          </a:xfrm>
          <a:custGeom>
            <a:avLst/>
            <a:gdLst/>
            <a:ahLst/>
            <a:cxnLst/>
            <a:rect l="l" t="t" r="r" b="b"/>
            <a:pathLst>
              <a:path h="985519">
                <a:moveTo>
                  <a:pt x="0" y="0"/>
                </a:moveTo>
                <a:lnTo>
                  <a:pt x="0" y="985519"/>
                </a:lnTo>
              </a:path>
            </a:pathLst>
          </a:custGeom>
          <a:ln w="507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7819" y="2774314"/>
            <a:ext cx="6836409" cy="0"/>
          </a:xfrm>
          <a:custGeom>
            <a:avLst/>
            <a:gdLst/>
            <a:ahLst/>
            <a:cxnLst/>
            <a:rect l="l" t="t" r="r" b="b"/>
            <a:pathLst>
              <a:path w="6836409">
                <a:moveTo>
                  <a:pt x="0" y="0"/>
                </a:moveTo>
                <a:lnTo>
                  <a:pt x="6836409" y="0"/>
                </a:lnTo>
              </a:path>
            </a:pathLst>
          </a:custGeom>
          <a:ln w="635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0360" y="1797050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89"/>
                </a:lnTo>
              </a:path>
            </a:pathLst>
          </a:custGeom>
          <a:ln w="508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07819" y="1794510"/>
            <a:ext cx="6836409" cy="0"/>
          </a:xfrm>
          <a:custGeom>
            <a:avLst/>
            <a:gdLst/>
            <a:ahLst/>
            <a:cxnLst/>
            <a:rect l="l" t="t" r="r" b="b"/>
            <a:pathLst>
              <a:path w="6836409">
                <a:moveTo>
                  <a:pt x="0" y="0"/>
                </a:moveTo>
                <a:lnTo>
                  <a:pt x="6836409" y="0"/>
                </a:lnTo>
              </a:path>
            </a:pathLst>
          </a:custGeom>
          <a:ln w="508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41055" y="1797050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89"/>
                </a:lnTo>
              </a:path>
            </a:pathLst>
          </a:custGeom>
          <a:ln w="635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2900" y="2768600"/>
            <a:ext cx="6824980" cy="0"/>
          </a:xfrm>
          <a:custGeom>
            <a:avLst/>
            <a:gdLst/>
            <a:ahLst/>
            <a:cxnLst/>
            <a:rect l="l" t="t" r="r" b="b"/>
            <a:pathLst>
              <a:path w="6824980">
                <a:moveTo>
                  <a:pt x="0" y="0"/>
                </a:moveTo>
                <a:lnTo>
                  <a:pt x="6824980" y="0"/>
                </a:lnTo>
              </a:path>
            </a:pathLst>
          </a:custGeom>
          <a:ln w="508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16075" y="1803400"/>
            <a:ext cx="0" cy="962660"/>
          </a:xfrm>
          <a:custGeom>
            <a:avLst/>
            <a:gdLst/>
            <a:ahLst/>
            <a:cxnLst/>
            <a:rect l="l" t="t" r="r" b="b"/>
            <a:pathLst>
              <a:path h="962660">
                <a:moveTo>
                  <a:pt x="0" y="0"/>
                </a:moveTo>
                <a:lnTo>
                  <a:pt x="0" y="962659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12900" y="1800225"/>
            <a:ext cx="6824980" cy="0"/>
          </a:xfrm>
          <a:custGeom>
            <a:avLst/>
            <a:gdLst/>
            <a:ahLst/>
            <a:cxnLst/>
            <a:rect l="l" t="t" r="r" b="b"/>
            <a:pathLst>
              <a:path w="6824980">
                <a:moveTo>
                  <a:pt x="0" y="0"/>
                </a:moveTo>
                <a:lnTo>
                  <a:pt x="6824980" y="0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34705" y="1803400"/>
            <a:ext cx="0" cy="962660"/>
          </a:xfrm>
          <a:custGeom>
            <a:avLst/>
            <a:gdLst/>
            <a:ahLst/>
            <a:cxnLst/>
            <a:rect l="l" t="t" r="r" b="b"/>
            <a:pathLst>
              <a:path h="962660">
                <a:moveTo>
                  <a:pt x="0" y="0"/>
                </a:moveTo>
                <a:lnTo>
                  <a:pt x="0" y="962660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19250" y="2762885"/>
            <a:ext cx="6812280" cy="0"/>
          </a:xfrm>
          <a:custGeom>
            <a:avLst/>
            <a:gdLst/>
            <a:ahLst/>
            <a:cxnLst/>
            <a:rect l="l" t="t" r="r" b="b"/>
            <a:pathLst>
              <a:path w="6812280">
                <a:moveTo>
                  <a:pt x="0" y="0"/>
                </a:moveTo>
                <a:lnTo>
                  <a:pt x="6812280" y="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22425" y="1809750"/>
            <a:ext cx="0" cy="949960"/>
          </a:xfrm>
          <a:custGeom>
            <a:avLst/>
            <a:gdLst/>
            <a:ahLst/>
            <a:cxnLst/>
            <a:rect l="l" t="t" r="r" b="b"/>
            <a:pathLst>
              <a:path h="949960">
                <a:moveTo>
                  <a:pt x="0" y="0"/>
                </a:moveTo>
                <a:lnTo>
                  <a:pt x="0" y="949959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19250" y="1806575"/>
            <a:ext cx="6812280" cy="0"/>
          </a:xfrm>
          <a:custGeom>
            <a:avLst/>
            <a:gdLst/>
            <a:ahLst/>
            <a:cxnLst/>
            <a:rect l="l" t="t" r="r" b="b"/>
            <a:pathLst>
              <a:path w="6812280">
                <a:moveTo>
                  <a:pt x="0" y="0"/>
                </a:moveTo>
                <a:lnTo>
                  <a:pt x="6812280" y="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28355" y="1809750"/>
            <a:ext cx="0" cy="949960"/>
          </a:xfrm>
          <a:custGeom>
            <a:avLst/>
            <a:gdLst/>
            <a:ahLst/>
            <a:cxnLst/>
            <a:rect l="l" t="t" r="r" b="b"/>
            <a:pathLst>
              <a:path h="949960">
                <a:moveTo>
                  <a:pt x="0" y="0"/>
                </a:moveTo>
                <a:lnTo>
                  <a:pt x="0" y="94996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25600" y="2756535"/>
            <a:ext cx="6799580" cy="0"/>
          </a:xfrm>
          <a:custGeom>
            <a:avLst/>
            <a:gdLst/>
            <a:ahLst/>
            <a:cxnLst/>
            <a:rect l="l" t="t" r="r" b="b"/>
            <a:pathLst>
              <a:path w="6799580">
                <a:moveTo>
                  <a:pt x="0" y="0"/>
                </a:moveTo>
                <a:lnTo>
                  <a:pt x="6799580" y="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28775" y="181610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59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25600" y="1812925"/>
            <a:ext cx="6799580" cy="0"/>
          </a:xfrm>
          <a:custGeom>
            <a:avLst/>
            <a:gdLst/>
            <a:ahLst/>
            <a:cxnLst/>
            <a:rect l="l" t="t" r="r" b="b"/>
            <a:pathLst>
              <a:path w="6799580">
                <a:moveTo>
                  <a:pt x="0" y="0"/>
                </a:moveTo>
                <a:lnTo>
                  <a:pt x="6799580" y="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22005" y="181610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31950" y="2750185"/>
            <a:ext cx="6786880" cy="0"/>
          </a:xfrm>
          <a:custGeom>
            <a:avLst/>
            <a:gdLst/>
            <a:ahLst/>
            <a:cxnLst/>
            <a:rect l="l" t="t" r="r" b="b"/>
            <a:pathLst>
              <a:path w="6786880">
                <a:moveTo>
                  <a:pt x="0" y="0"/>
                </a:moveTo>
                <a:lnTo>
                  <a:pt x="6786880" y="0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35125" y="1822450"/>
            <a:ext cx="0" cy="924560"/>
          </a:xfrm>
          <a:custGeom>
            <a:avLst/>
            <a:gdLst/>
            <a:ahLst/>
            <a:cxnLst/>
            <a:rect l="l" t="t" r="r" b="b"/>
            <a:pathLst>
              <a:path h="924560">
                <a:moveTo>
                  <a:pt x="0" y="0"/>
                </a:moveTo>
                <a:lnTo>
                  <a:pt x="0" y="924559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31950" y="1819275"/>
            <a:ext cx="6786880" cy="0"/>
          </a:xfrm>
          <a:custGeom>
            <a:avLst/>
            <a:gdLst/>
            <a:ahLst/>
            <a:cxnLst/>
            <a:rect l="l" t="t" r="r" b="b"/>
            <a:pathLst>
              <a:path w="6786880">
                <a:moveTo>
                  <a:pt x="0" y="0"/>
                </a:moveTo>
                <a:lnTo>
                  <a:pt x="6786880" y="0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16290" y="1822450"/>
            <a:ext cx="0" cy="924560"/>
          </a:xfrm>
          <a:custGeom>
            <a:avLst/>
            <a:gdLst/>
            <a:ahLst/>
            <a:cxnLst/>
            <a:rect l="l" t="t" r="r" b="b"/>
            <a:pathLst>
              <a:path h="924560">
                <a:moveTo>
                  <a:pt x="0" y="0"/>
                </a:moveTo>
                <a:lnTo>
                  <a:pt x="0" y="924560"/>
                </a:lnTo>
              </a:path>
            </a:pathLst>
          </a:custGeom>
          <a:ln w="507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38300" y="2743835"/>
            <a:ext cx="6775450" cy="0"/>
          </a:xfrm>
          <a:custGeom>
            <a:avLst/>
            <a:gdLst/>
            <a:ahLst/>
            <a:cxnLst/>
            <a:rect l="l" t="t" r="r" b="b"/>
            <a:pathLst>
              <a:path w="6775450">
                <a:moveTo>
                  <a:pt x="0" y="0"/>
                </a:moveTo>
                <a:lnTo>
                  <a:pt x="6775450" y="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41475" y="182880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0"/>
                </a:moveTo>
                <a:lnTo>
                  <a:pt x="0" y="911859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38300" y="1825625"/>
            <a:ext cx="6775450" cy="0"/>
          </a:xfrm>
          <a:custGeom>
            <a:avLst/>
            <a:gdLst/>
            <a:ahLst/>
            <a:cxnLst/>
            <a:rect l="l" t="t" r="r" b="b"/>
            <a:pathLst>
              <a:path w="6775450">
                <a:moveTo>
                  <a:pt x="0" y="0"/>
                </a:moveTo>
                <a:lnTo>
                  <a:pt x="6775450" y="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09940" y="182880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0"/>
                </a:moveTo>
                <a:lnTo>
                  <a:pt x="0" y="911860"/>
                </a:lnTo>
              </a:path>
            </a:pathLst>
          </a:custGeom>
          <a:ln w="762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4650" y="2737485"/>
            <a:ext cx="6761480" cy="0"/>
          </a:xfrm>
          <a:custGeom>
            <a:avLst/>
            <a:gdLst/>
            <a:ahLst/>
            <a:cxnLst/>
            <a:rect l="l" t="t" r="r" b="b"/>
            <a:pathLst>
              <a:path w="6761480">
                <a:moveTo>
                  <a:pt x="0" y="0"/>
                </a:moveTo>
                <a:lnTo>
                  <a:pt x="6761480" y="0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47825" y="183515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59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44650" y="1831975"/>
            <a:ext cx="6761480" cy="0"/>
          </a:xfrm>
          <a:custGeom>
            <a:avLst/>
            <a:gdLst/>
            <a:ahLst/>
            <a:cxnLst/>
            <a:rect l="l" t="t" r="r" b="b"/>
            <a:pathLst>
              <a:path w="6761480">
                <a:moveTo>
                  <a:pt x="0" y="0"/>
                </a:moveTo>
                <a:lnTo>
                  <a:pt x="6761480" y="0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403590" y="183515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60"/>
                </a:lnTo>
              </a:path>
            </a:pathLst>
          </a:custGeom>
          <a:ln w="507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51000" y="2731135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54175" y="1840229"/>
            <a:ext cx="0" cy="887730"/>
          </a:xfrm>
          <a:custGeom>
            <a:avLst/>
            <a:gdLst/>
            <a:ahLst/>
            <a:cxnLst/>
            <a:rect l="l" t="t" r="r" b="b"/>
            <a:pathLst>
              <a:path h="887730">
                <a:moveTo>
                  <a:pt x="0" y="0"/>
                </a:moveTo>
                <a:lnTo>
                  <a:pt x="0" y="887729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51000" y="1837689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5079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97875" y="1840229"/>
            <a:ext cx="0" cy="887730"/>
          </a:xfrm>
          <a:custGeom>
            <a:avLst/>
            <a:gdLst/>
            <a:ahLst/>
            <a:cxnLst/>
            <a:rect l="l" t="t" r="r" b="b"/>
            <a:pathLst>
              <a:path h="887730">
                <a:moveTo>
                  <a:pt x="0" y="0"/>
                </a:moveTo>
                <a:lnTo>
                  <a:pt x="0" y="887730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57350" y="2725420"/>
            <a:ext cx="6737350" cy="0"/>
          </a:xfrm>
          <a:custGeom>
            <a:avLst/>
            <a:gdLst/>
            <a:ahLst/>
            <a:cxnLst/>
            <a:rect l="l" t="t" r="r" b="b"/>
            <a:pathLst>
              <a:path w="6737350">
                <a:moveTo>
                  <a:pt x="0" y="0"/>
                </a:moveTo>
                <a:lnTo>
                  <a:pt x="6737350" y="0"/>
                </a:lnTo>
              </a:path>
            </a:pathLst>
          </a:custGeom>
          <a:ln w="507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59889" y="184657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508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57350" y="1843404"/>
            <a:ext cx="6737350" cy="0"/>
          </a:xfrm>
          <a:custGeom>
            <a:avLst/>
            <a:gdLst/>
            <a:ahLst/>
            <a:cxnLst/>
            <a:rect l="l" t="t" r="r" b="b"/>
            <a:pathLst>
              <a:path w="6737350">
                <a:moveTo>
                  <a:pt x="0" y="0"/>
                </a:moveTo>
                <a:lnTo>
                  <a:pt x="6737350" y="0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1525" y="184657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62429" y="2719704"/>
            <a:ext cx="6725920" cy="0"/>
          </a:xfrm>
          <a:custGeom>
            <a:avLst/>
            <a:gdLst/>
            <a:ahLst/>
            <a:cxnLst/>
            <a:rect l="l" t="t" r="r" b="b"/>
            <a:pathLst>
              <a:path w="6725920">
                <a:moveTo>
                  <a:pt x="0" y="0"/>
                </a:moveTo>
                <a:lnTo>
                  <a:pt x="6725920" y="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65604" y="1852929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60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62429" y="1849754"/>
            <a:ext cx="6725920" cy="0"/>
          </a:xfrm>
          <a:custGeom>
            <a:avLst/>
            <a:gdLst/>
            <a:ahLst/>
            <a:cxnLst/>
            <a:rect l="l" t="t" r="r" b="b"/>
            <a:pathLst>
              <a:path w="6725920">
                <a:moveTo>
                  <a:pt x="0" y="0"/>
                </a:moveTo>
                <a:lnTo>
                  <a:pt x="6725920" y="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85175" y="1852929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60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68779" y="2713354"/>
            <a:ext cx="6713220" cy="0"/>
          </a:xfrm>
          <a:custGeom>
            <a:avLst/>
            <a:gdLst/>
            <a:ahLst/>
            <a:cxnLst/>
            <a:rect l="l" t="t" r="r" b="b"/>
            <a:pathLst>
              <a:path w="6713220">
                <a:moveTo>
                  <a:pt x="0" y="0"/>
                </a:moveTo>
                <a:lnTo>
                  <a:pt x="6713220" y="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71954" y="1859279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68779" y="1856104"/>
            <a:ext cx="6713220" cy="0"/>
          </a:xfrm>
          <a:custGeom>
            <a:avLst/>
            <a:gdLst/>
            <a:ahLst/>
            <a:cxnLst/>
            <a:rect l="l" t="t" r="r" b="b"/>
            <a:pathLst>
              <a:path w="6713220">
                <a:moveTo>
                  <a:pt x="0" y="0"/>
                </a:moveTo>
                <a:lnTo>
                  <a:pt x="6713220" y="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825" y="1859279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75129" y="2707004"/>
            <a:ext cx="6700520" cy="0"/>
          </a:xfrm>
          <a:custGeom>
            <a:avLst/>
            <a:gdLst/>
            <a:ahLst/>
            <a:cxnLst/>
            <a:rect l="l" t="t" r="r" b="b"/>
            <a:pathLst>
              <a:path w="6700520">
                <a:moveTo>
                  <a:pt x="0" y="0"/>
                </a:moveTo>
                <a:lnTo>
                  <a:pt x="6700520" y="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78304" y="1865629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75129" y="1862454"/>
            <a:ext cx="6700520" cy="0"/>
          </a:xfrm>
          <a:custGeom>
            <a:avLst/>
            <a:gdLst/>
            <a:ahLst/>
            <a:cxnLst/>
            <a:rect l="l" t="t" r="r" b="b"/>
            <a:pathLst>
              <a:path w="6700520">
                <a:moveTo>
                  <a:pt x="0" y="0"/>
                </a:moveTo>
                <a:lnTo>
                  <a:pt x="6700520" y="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73109" y="1865629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507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81479" y="2700654"/>
            <a:ext cx="6689090" cy="0"/>
          </a:xfrm>
          <a:custGeom>
            <a:avLst/>
            <a:gdLst/>
            <a:ahLst/>
            <a:cxnLst/>
            <a:rect l="l" t="t" r="r" b="b"/>
            <a:pathLst>
              <a:path w="6689090">
                <a:moveTo>
                  <a:pt x="0" y="0"/>
                </a:moveTo>
                <a:lnTo>
                  <a:pt x="6689090" y="0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84654" y="187071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69">
                <a:moveTo>
                  <a:pt x="0" y="0"/>
                </a:moveTo>
                <a:lnTo>
                  <a:pt x="0" y="826770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681479" y="1868170"/>
            <a:ext cx="6689090" cy="0"/>
          </a:xfrm>
          <a:custGeom>
            <a:avLst/>
            <a:gdLst/>
            <a:ahLst/>
            <a:cxnLst/>
            <a:rect l="l" t="t" r="r" b="b"/>
            <a:pathLst>
              <a:path w="6689090">
                <a:moveTo>
                  <a:pt x="0" y="0"/>
                </a:moveTo>
                <a:lnTo>
                  <a:pt x="6689090" y="0"/>
                </a:lnTo>
              </a:path>
            </a:pathLst>
          </a:custGeom>
          <a:ln w="507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67394" y="187071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69">
                <a:moveTo>
                  <a:pt x="0" y="0"/>
                </a:moveTo>
                <a:lnTo>
                  <a:pt x="0" y="826769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87829" y="2694304"/>
            <a:ext cx="6676390" cy="0"/>
          </a:xfrm>
          <a:custGeom>
            <a:avLst/>
            <a:gdLst/>
            <a:ahLst/>
            <a:cxnLst/>
            <a:rect l="l" t="t" r="r" b="b"/>
            <a:pathLst>
              <a:path w="6676390">
                <a:moveTo>
                  <a:pt x="0" y="0"/>
                </a:moveTo>
                <a:lnTo>
                  <a:pt x="6676390" y="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91004" y="1878329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87829" y="1874520"/>
            <a:ext cx="6676390" cy="0"/>
          </a:xfrm>
          <a:custGeom>
            <a:avLst/>
            <a:gdLst/>
            <a:ahLst/>
            <a:cxnLst/>
            <a:rect l="l" t="t" r="r" b="b"/>
            <a:pathLst>
              <a:path w="6676390">
                <a:moveTo>
                  <a:pt x="0" y="0"/>
                </a:moveTo>
                <a:lnTo>
                  <a:pt x="6676390" y="0"/>
                </a:lnTo>
              </a:path>
            </a:pathLst>
          </a:custGeom>
          <a:ln w="762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61044" y="1878329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94179" y="2687954"/>
            <a:ext cx="6663690" cy="0"/>
          </a:xfrm>
          <a:custGeom>
            <a:avLst/>
            <a:gdLst/>
            <a:ahLst/>
            <a:cxnLst/>
            <a:rect l="l" t="t" r="r" b="b"/>
            <a:pathLst>
              <a:path w="6663690">
                <a:moveTo>
                  <a:pt x="0" y="0"/>
                </a:moveTo>
                <a:lnTo>
                  <a:pt x="6663690" y="0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97354" y="1883410"/>
            <a:ext cx="0" cy="801370"/>
          </a:xfrm>
          <a:custGeom>
            <a:avLst/>
            <a:gdLst/>
            <a:ahLst/>
            <a:cxnLst/>
            <a:rect l="l" t="t" r="r" b="b"/>
            <a:pathLst>
              <a:path h="801369">
                <a:moveTo>
                  <a:pt x="0" y="0"/>
                </a:moveTo>
                <a:lnTo>
                  <a:pt x="0" y="801370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94179" y="1880870"/>
            <a:ext cx="6663690" cy="0"/>
          </a:xfrm>
          <a:custGeom>
            <a:avLst/>
            <a:gdLst/>
            <a:ahLst/>
            <a:cxnLst/>
            <a:rect l="l" t="t" r="r" b="b"/>
            <a:pathLst>
              <a:path w="6663690">
                <a:moveTo>
                  <a:pt x="0" y="0"/>
                </a:moveTo>
                <a:lnTo>
                  <a:pt x="6663690" y="0"/>
                </a:lnTo>
              </a:path>
            </a:pathLst>
          </a:custGeom>
          <a:ln w="507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54694" y="1883410"/>
            <a:ext cx="0" cy="801370"/>
          </a:xfrm>
          <a:custGeom>
            <a:avLst/>
            <a:gdLst/>
            <a:ahLst/>
            <a:cxnLst/>
            <a:rect l="l" t="t" r="r" b="b"/>
            <a:pathLst>
              <a:path h="801369">
                <a:moveTo>
                  <a:pt x="0" y="0"/>
                </a:moveTo>
                <a:lnTo>
                  <a:pt x="0" y="801369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00529" y="2682239"/>
            <a:ext cx="6650990" cy="0"/>
          </a:xfrm>
          <a:custGeom>
            <a:avLst/>
            <a:gdLst/>
            <a:ahLst/>
            <a:cxnLst/>
            <a:rect l="l" t="t" r="r" b="b"/>
            <a:pathLst>
              <a:path w="6650990">
                <a:moveTo>
                  <a:pt x="0" y="0"/>
                </a:moveTo>
                <a:lnTo>
                  <a:pt x="6650990" y="0"/>
                </a:lnTo>
              </a:path>
            </a:pathLst>
          </a:custGeom>
          <a:ln w="507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03070" y="1889760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940"/>
                </a:lnTo>
              </a:path>
            </a:pathLst>
          </a:custGeom>
          <a:ln w="508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00529" y="1886585"/>
            <a:ext cx="6650990" cy="0"/>
          </a:xfrm>
          <a:custGeom>
            <a:avLst/>
            <a:gdLst/>
            <a:ahLst/>
            <a:cxnLst/>
            <a:rect l="l" t="t" r="r" b="b"/>
            <a:pathLst>
              <a:path w="6650990">
                <a:moveTo>
                  <a:pt x="0" y="0"/>
                </a:moveTo>
                <a:lnTo>
                  <a:pt x="6650990" y="0"/>
                </a:lnTo>
              </a:path>
            </a:pathLst>
          </a:custGeom>
          <a:ln w="635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348344" y="1889760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939"/>
                </a:lnTo>
              </a:path>
            </a:pathLst>
          </a:custGeom>
          <a:ln w="635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705610" y="2676525"/>
            <a:ext cx="6639559" cy="0"/>
          </a:xfrm>
          <a:custGeom>
            <a:avLst/>
            <a:gdLst/>
            <a:ahLst/>
            <a:cxnLst/>
            <a:rect l="l" t="t" r="r" b="b"/>
            <a:pathLst>
              <a:path w="6639559">
                <a:moveTo>
                  <a:pt x="0" y="0"/>
                </a:moveTo>
                <a:lnTo>
                  <a:pt x="6639559" y="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08785" y="1896110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724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05610" y="1892935"/>
            <a:ext cx="6639559" cy="0"/>
          </a:xfrm>
          <a:custGeom>
            <a:avLst/>
            <a:gdLst/>
            <a:ahLst/>
            <a:cxnLst/>
            <a:rect l="l" t="t" r="r" b="b"/>
            <a:pathLst>
              <a:path w="6639559">
                <a:moveTo>
                  <a:pt x="0" y="0"/>
                </a:moveTo>
                <a:lnTo>
                  <a:pt x="6639559" y="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341994" y="1896110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7239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11960" y="2670175"/>
            <a:ext cx="6626859" cy="0"/>
          </a:xfrm>
          <a:custGeom>
            <a:avLst/>
            <a:gdLst/>
            <a:ahLst/>
            <a:cxnLst/>
            <a:rect l="l" t="t" r="r" b="b"/>
            <a:pathLst>
              <a:path w="6626859">
                <a:moveTo>
                  <a:pt x="0" y="0"/>
                </a:moveTo>
                <a:lnTo>
                  <a:pt x="66268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15135" y="1902460"/>
            <a:ext cx="0" cy="764540"/>
          </a:xfrm>
          <a:custGeom>
            <a:avLst/>
            <a:gdLst/>
            <a:ahLst/>
            <a:cxnLst/>
            <a:rect l="l" t="t" r="r" b="b"/>
            <a:pathLst>
              <a:path h="764539">
                <a:moveTo>
                  <a:pt x="0" y="0"/>
                </a:moveTo>
                <a:lnTo>
                  <a:pt x="0" y="76454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711960" y="1899285"/>
            <a:ext cx="6626859" cy="0"/>
          </a:xfrm>
          <a:custGeom>
            <a:avLst/>
            <a:gdLst/>
            <a:ahLst/>
            <a:cxnLst/>
            <a:rect l="l" t="t" r="r" b="b"/>
            <a:pathLst>
              <a:path w="6626859">
                <a:moveTo>
                  <a:pt x="0" y="0"/>
                </a:moveTo>
                <a:lnTo>
                  <a:pt x="66268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35644" y="1902460"/>
            <a:ext cx="0" cy="764540"/>
          </a:xfrm>
          <a:custGeom>
            <a:avLst/>
            <a:gdLst/>
            <a:ahLst/>
            <a:cxnLst/>
            <a:rect l="l" t="t" r="r" b="b"/>
            <a:pathLst>
              <a:path h="764539">
                <a:moveTo>
                  <a:pt x="0" y="0"/>
                </a:moveTo>
                <a:lnTo>
                  <a:pt x="0" y="764539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18310" y="2663825"/>
            <a:ext cx="6614159" cy="0"/>
          </a:xfrm>
          <a:custGeom>
            <a:avLst/>
            <a:gdLst/>
            <a:ahLst/>
            <a:cxnLst/>
            <a:rect l="l" t="t" r="r" b="b"/>
            <a:pathLst>
              <a:path w="6614159">
                <a:moveTo>
                  <a:pt x="0" y="0"/>
                </a:moveTo>
                <a:lnTo>
                  <a:pt x="66141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21485" y="1908810"/>
            <a:ext cx="0" cy="751840"/>
          </a:xfrm>
          <a:custGeom>
            <a:avLst/>
            <a:gdLst/>
            <a:ahLst/>
            <a:cxnLst/>
            <a:rect l="l" t="t" r="r" b="b"/>
            <a:pathLst>
              <a:path h="751839">
                <a:moveTo>
                  <a:pt x="0" y="0"/>
                </a:moveTo>
                <a:lnTo>
                  <a:pt x="0" y="75184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18310" y="1905635"/>
            <a:ext cx="6614159" cy="0"/>
          </a:xfrm>
          <a:custGeom>
            <a:avLst/>
            <a:gdLst/>
            <a:ahLst/>
            <a:cxnLst/>
            <a:rect l="l" t="t" r="r" b="b"/>
            <a:pathLst>
              <a:path w="6614159">
                <a:moveTo>
                  <a:pt x="0" y="0"/>
                </a:moveTo>
                <a:lnTo>
                  <a:pt x="66141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329930" y="1908810"/>
            <a:ext cx="0" cy="751840"/>
          </a:xfrm>
          <a:custGeom>
            <a:avLst/>
            <a:gdLst/>
            <a:ahLst/>
            <a:cxnLst/>
            <a:rect l="l" t="t" r="r" b="b"/>
            <a:pathLst>
              <a:path h="751839">
                <a:moveTo>
                  <a:pt x="0" y="0"/>
                </a:moveTo>
                <a:lnTo>
                  <a:pt x="0" y="751839"/>
                </a:lnTo>
              </a:path>
            </a:pathLst>
          </a:custGeom>
          <a:ln w="507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24660" y="2657475"/>
            <a:ext cx="6602730" cy="0"/>
          </a:xfrm>
          <a:custGeom>
            <a:avLst/>
            <a:gdLst/>
            <a:ahLst/>
            <a:cxnLst/>
            <a:rect l="l" t="t" r="r" b="b"/>
            <a:pathLst>
              <a:path w="6602730">
                <a:moveTo>
                  <a:pt x="0" y="0"/>
                </a:moveTo>
                <a:lnTo>
                  <a:pt x="6602730" y="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727835" y="1913889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0"/>
                </a:moveTo>
                <a:lnTo>
                  <a:pt x="0" y="74041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24660" y="1911350"/>
            <a:ext cx="6602730" cy="0"/>
          </a:xfrm>
          <a:custGeom>
            <a:avLst/>
            <a:gdLst/>
            <a:ahLst/>
            <a:cxnLst/>
            <a:rect l="l" t="t" r="r" b="b"/>
            <a:pathLst>
              <a:path w="6602730">
                <a:moveTo>
                  <a:pt x="0" y="0"/>
                </a:moveTo>
                <a:lnTo>
                  <a:pt x="6602730" y="0"/>
                </a:lnTo>
              </a:path>
            </a:pathLst>
          </a:custGeom>
          <a:ln w="508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324215" y="1913889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0"/>
                </a:moveTo>
                <a:lnTo>
                  <a:pt x="0" y="74041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731010" y="265112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90030" y="0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734185" y="19215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31010" y="1917700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90030" y="0"/>
                </a:lnTo>
              </a:path>
            </a:pathLst>
          </a:custGeom>
          <a:ln w="7619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317865" y="19215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39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737360" y="2644775"/>
            <a:ext cx="6577330" cy="0"/>
          </a:xfrm>
          <a:custGeom>
            <a:avLst/>
            <a:gdLst/>
            <a:ahLst/>
            <a:cxnLst/>
            <a:rect l="l" t="t" r="r" b="b"/>
            <a:pathLst>
              <a:path w="6577330">
                <a:moveTo>
                  <a:pt x="0" y="0"/>
                </a:moveTo>
                <a:lnTo>
                  <a:pt x="6577330" y="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740535" y="192658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501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37360" y="1924050"/>
            <a:ext cx="6577330" cy="0"/>
          </a:xfrm>
          <a:custGeom>
            <a:avLst/>
            <a:gdLst/>
            <a:ahLst/>
            <a:cxnLst/>
            <a:rect l="l" t="t" r="r" b="b"/>
            <a:pathLst>
              <a:path w="6577330">
                <a:moveTo>
                  <a:pt x="0" y="0"/>
                </a:moveTo>
                <a:lnTo>
                  <a:pt x="6577330" y="0"/>
                </a:lnTo>
              </a:path>
            </a:pathLst>
          </a:custGeom>
          <a:ln w="508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311515" y="192658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501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743710" y="2639060"/>
            <a:ext cx="6564630" cy="0"/>
          </a:xfrm>
          <a:custGeom>
            <a:avLst/>
            <a:gdLst/>
            <a:ahLst/>
            <a:cxnLst/>
            <a:rect l="l" t="t" r="r" b="b"/>
            <a:pathLst>
              <a:path w="6564630">
                <a:moveTo>
                  <a:pt x="0" y="0"/>
                </a:moveTo>
                <a:lnTo>
                  <a:pt x="6564630" y="0"/>
                </a:lnTo>
              </a:path>
            </a:pathLst>
          </a:custGeom>
          <a:ln w="508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746250" y="1932939"/>
            <a:ext cx="0" cy="703580"/>
          </a:xfrm>
          <a:custGeom>
            <a:avLst/>
            <a:gdLst/>
            <a:ahLst/>
            <a:cxnLst/>
            <a:rect l="l" t="t" r="r" b="b"/>
            <a:pathLst>
              <a:path h="703580">
                <a:moveTo>
                  <a:pt x="0" y="0"/>
                </a:moveTo>
                <a:lnTo>
                  <a:pt x="0" y="703579"/>
                </a:lnTo>
              </a:path>
            </a:pathLst>
          </a:custGeom>
          <a:ln w="507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743710" y="1929764"/>
            <a:ext cx="6564630" cy="0"/>
          </a:xfrm>
          <a:custGeom>
            <a:avLst/>
            <a:gdLst/>
            <a:ahLst/>
            <a:cxnLst/>
            <a:rect l="l" t="t" r="r" b="b"/>
            <a:pathLst>
              <a:path w="6564630">
                <a:moveTo>
                  <a:pt x="0" y="0"/>
                </a:moveTo>
                <a:lnTo>
                  <a:pt x="6564630" y="0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305165" y="1932939"/>
            <a:ext cx="0" cy="703580"/>
          </a:xfrm>
          <a:custGeom>
            <a:avLst/>
            <a:gdLst/>
            <a:ahLst/>
            <a:cxnLst/>
            <a:rect l="l" t="t" r="r" b="b"/>
            <a:pathLst>
              <a:path h="703580">
                <a:moveTo>
                  <a:pt x="0" y="0"/>
                </a:moveTo>
                <a:lnTo>
                  <a:pt x="0" y="703580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748789" y="2633345"/>
            <a:ext cx="6553200" cy="0"/>
          </a:xfrm>
          <a:custGeom>
            <a:avLst/>
            <a:gdLst/>
            <a:ahLst/>
            <a:cxnLst/>
            <a:rect l="l" t="t" r="r" b="b"/>
            <a:pathLst>
              <a:path w="6553200">
                <a:moveTo>
                  <a:pt x="0" y="0"/>
                </a:moveTo>
                <a:lnTo>
                  <a:pt x="6553200" y="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51964" y="1939289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879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748789" y="1936114"/>
            <a:ext cx="6553200" cy="0"/>
          </a:xfrm>
          <a:custGeom>
            <a:avLst/>
            <a:gdLst/>
            <a:ahLst/>
            <a:cxnLst/>
            <a:rect l="l" t="t" r="r" b="b"/>
            <a:pathLst>
              <a:path w="6553200">
                <a:moveTo>
                  <a:pt x="0" y="0"/>
                </a:moveTo>
                <a:lnTo>
                  <a:pt x="6553200" y="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298815" y="1939289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88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55139" y="2626995"/>
            <a:ext cx="6540500" cy="0"/>
          </a:xfrm>
          <a:custGeom>
            <a:avLst/>
            <a:gdLst/>
            <a:ahLst/>
            <a:cxnLst/>
            <a:rect l="l" t="t" r="r" b="b"/>
            <a:pathLst>
              <a:path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58314" y="194563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755139" y="1942464"/>
            <a:ext cx="6540500" cy="0"/>
          </a:xfrm>
          <a:custGeom>
            <a:avLst/>
            <a:gdLst/>
            <a:ahLst/>
            <a:cxnLst/>
            <a:rect l="l" t="t" r="r" b="b"/>
            <a:pathLst>
              <a:path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92465" y="194563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761489" y="2620645"/>
            <a:ext cx="6527800" cy="0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64664" y="1951989"/>
            <a:ext cx="0" cy="665480"/>
          </a:xfrm>
          <a:custGeom>
            <a:avLst/>
            <a:gdLst/>
            <a:ahLst/>
            <a:cxnLst/>
            <a:rect l="l" t="t" r="r" b="b"/>
            <a:pathLst>
              <a:path h="665480">
                <a:moveTo>
                  <a:pt x="0" y="0"/>
                </a:moveTo>
                <a:lnTo>
                  <a:pt x="0" y="665479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61489" y="1948814"/>
            <a:ext cx="6527800" cy="0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286750" y="1951989"/>
            <a:ext cx="0" cy="665480"/>
          </a:xfrm>
          <a:custGeom>
            <a:avLst/>
            <a:gdLst/>
            <a:ahLst/>
            <a:cxnLst/>
            <a:rect l="l" t="t" r="r" b="b"/>
            <a:pathLst>
              <a:path h="665480">
                <a:moveTo>
                  <a:pt x="0" y="0"/>
                </a:moveTo>
                <a:lnTo>
                  <a:pt x="0" y="665480"/>
                </a:lnTo>
              </a:path>
            </a:pathLst>
          </a:custGeom>
          <a:ln w="508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67839" y="2614295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71014" y="195707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67839" y="1954529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507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81034" y="195707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774189" y="2607945"/>
            <a:ext cx="6503670" cy="0"/>
          </a:xfrm>
          <a:custGeom>
            <a:avLst/>
            <a:gdLst/>
            <a:ahLst/>
            <a:cxnLst/>
            <a:rect l="l" t="t" r="r" b="b"/>
            <a:pathLst>
              <a:path w="6503670">
                <a:moveTo>
                  <a:pt x="0" y="0"/>
                </a:moveTo>
                <a:lnTo>
                  <a:pt x="6503669" y="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76729" y="1963420"/>
            <a:ext cx="0" cy="641350"/>
          </a:xfrm>
          <a:custGeom>
            <a:avLst/>
            <a:gdLst/>
            <a:ahLst/>
            <a:cxnLst/>
            <a:rect l="l" t="t" r="r" b="b"/>
            <a:pathLst>
              <a:path h="641350">
                <a:moveTo>
                  <a:pt x="0" y="0"/>
                </a:moveTo>
                <a:lnTo>
                  <a:pt x="0" y="641350"/>
                </a:lnTo>
              </a:path>
            </a:pathLst>
          </a:custGeom>
          <a:ln w="508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74189" y="1960245"/>
            <a:ext cx="6503670" cy="0"/>
          </a:xfrm>
          <a:custGeom>
            <a:avLst/>
            <a:gdLst/>
            <a:ahLst/>
            <a:cxnLst/>
            <a:rect l="l" t="t" r="r" b="b"/>
            <a:pathLst>
              <a:path w="6503670">
                <a:moveTo>
                  <a:pt x="0" y="0"/>
                </a:moveTo>
                <a:lnTo>
                  <a:pt x="6503669" y="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274684" y="1963420"/>
            <a:ext cx="0" cy="641350"/>
          </a:xfrm>
          <a:custGeom>
            <a:avLst/>
            <a:gdLst/>
            <a:ahLst/>
            <a:cxnLst/>
            <a:rect l="l" t="t" r="r" b="b"/>
            <a:pathLst>
              <a:path h="641350">
                <a:moveTo>
                  <a:pt x="0" y="0"/>
                </a:moveTo>
                <a:lnTo>
                  <a:pt x="0" y="64135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779270" y="2601595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783079" y="1969770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761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779270" y="1966595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268334" y="1969770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786889" y="2595879"/>
            <a:ext cx="6478270" cy="0"/>
          </a:xfrm>
          <a:custGeom>
            <a:avLst/>
            <a:gdLst/>
            <a:ahLst/>
            <a:cxnLst/>
            <a:rect l="l" t="t" r="r" b="b"/>
            <a:pathLst>
              <a:path w="6478270">
                <a:moveTo>
                  <a:pt x="0" y="0"/>
                </a:moveTo>
                <a:lnTo>
                  <a:pt x="6478270" y="0"/>
                </a:lnTo>
              </a:path>
            </a:pathLst>
          </a:custGeom>
          <a:ln w="507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789429" y="197612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0"/>
                </a:moveTo>
                <a:lnTo>
                  <a:pt x="0" y="617220"/>
                </a:lnTo>
              </a:path>
            </a:pathLst>
          </a:custGeom>
          <a:ln w="508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786889" y="1972945"/>
            <a:ext cx="6478270" cy="0"/>
          </a:xfrm>
          <a:custGeom>
            <a:avLst/>
            <a:gdLst/>
            <a:ahLst/>
            <a:cxnLst/>
            <a:rect l="l" t="t" r="r" b="b"/>
            <a:pathLst>
              <a:path w="6478270">
                <a:moveTo>
                  <a:pt x="0" y="0"/>
                </a:moveTo>
                <a:lnTo>
                  <a:pt x="6478270" y="0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261984" y="197612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91970" y="2590164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95145" y="1982470"/>
            <a:ext cx="0" cy="604520"/>
          </a:xfrm>
          <a:custGeom>
            <a:avLst/>
            <a:gdLst/>
            <a:ahLst/>
            <a:cxnLst/>
            <a:rect l="l" t="t" r="r" b="b"/>
            <a:pathLst>
              <a:path h="604519">
                <a:moveTo>
                  <a:pt x="0" y="0"/>
                </a:moveTo>
                <a:lnTo>
                  <a:pt x="0" y="60452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91970" y="1979295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255634" y="1982470"/>
            <a:ext cx="0" cy="604520"/>
          </a:xfrm>
          <a:custGeom>
            <a:avLst/>
            <a:gdLst/>
            <a:ahLst/>
            <a:cxnLst/>
            <a:rect l="l" t="t" r="r" b="b"/>
            <a:pathLst>
              <a:path h="604519">
                <a:moveTo>
                  <a:pt x="0" y="0"/>
                </a:moveTo>
                <a:lnTo>
                  <a:pt x="0" y="604519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98320" y="2583814"/>
            <a:ext cx="6454140" cy="0"/>
          </a:xfrm>
          <a:custGeom>
            <a:avLst/>
            <a:gdLst/>
            <a:ahLst/>
            <a:cxnLst/>
            <a:rect l="l" t="t" r="r" b="b"/>
            <a:pathLst>
              <a:path w="6454140">
                <a:moveTo>
                  <a:pt x="0" y="0"/>
                </a:moveTo>
                <a:lnTo>
                  <a:pt x="6454139" y="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801495" y="1988820"/>
            <a:ext cx="0" cy="591820"/>
          </a:xfrm>
          <a:custGeom>
            <a:avLst/>
            <a:gdLst/>
            <a:ahLst/>
            <a:cxnLst/>
            <a:rect l="l" t="t" r="r" b="b"/>
            <a:pathLst>
              <a:path h="591819">
                <a:moveTo>
                  <a:pt x="0" y="0"/>
                </a:moveTo>
                <a:lnTo>
                  <a:pt x="0" y="59182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798320" y="1985645"/>
            <a:ext cx="6454140" cy="0"/>
          </a:xfrm>
          <a:custGeom>
            <a:avLst/>
            <a:gdLst/>
            <a:ahLst/>
            <a:cxnLst/>
            <a:rect l="l" t="t" r="r" b="b"/>
            <a:pathLst>
              <a:path w="6454140">
                <a:moveTo>
                  <a:pt x="0" y="0"/>
                </a:moveTo>
                <a:lnTo>
                  <a:pt x="6454139" y="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249284" y="1988820"/>
            <a:ext cx="0" cy="591820"/>
          </a:xfrm>
          <a:custGeom>
            <a:avLst/>
            <a:gdLst/>
            <a:ahLst/>
            <a:cxnLst/>
            <a:rect l="l" t="t" r="r" b="b"/>
            <a:pathLst>
              <a:path h="591819">
                <a:moveTo>
                  <a:pt x="0" y="0"/>
                </a:moveTo>
                <a:lnTo>
                  <a:pt x="0" y="591819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804670" y="2577464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807845" y="199517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19">
                <a:moveTo>
                  <a:pt x="0" y="0"/>
                </a:moveTo>
                <a:lnTo>
                  <a:pt x="0" y="57912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804670" y="1991995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243569" y="199517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19">
                <a:moveTo>
                  <a:pt x="0" y="0"/>
                </a:moveTo>
                <a:lnTo>
                  <a:pt x="0" y="579119"/>
                </a:lnTo>
              </a:path>
            </a:pathLst>
          </a:custGeom>
          <a:ln w="507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811020" y="2571114"/>
            <a:ext cx="6430010" cy="0"/>
          </a:xfrm>
          <a:custGeom>
            <a:avLst/>
            <a:gdLst/>
            <a:ahLst/>
            <a:cxnLst/>
            <a:rect l="l" t="t" r="r" b="b"/>
            <a:pathLst>
              <a:path w="6430009">
                <a:moveTo>
                  <a:pt x="0" y="0"/>
                </a:moveTo>
                <a:lnTo>
                  <a:pt x="6430009" y="0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814195" y="2000250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89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811020" y="1997710"/>
            <a:ext cx="6430010" cy="0"/>
          </a:xfrm>
          <a:custGeom>
            <a:avLst/>
            <a:gdLst/>
            <a:ahLst/>
            <a:cxnLst/>
            <a:rect l="l" t="t" r="r" b="b"/>
            <a:pathLst>
              <a:path w="6430009">
                <a:moveTo>
                  <a:pt x="0" y="0"/>
                </a:moveTo>
                <a:lnTo>
                  <a:pt x="6430009" y="0"/>
                </a:lnTo>
              </a:path>
            </a:pathLst>
          </a:custGeom>
          <a:ln w="508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237855" y="2000250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89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817370" y="2564764"/>
            <a:ext cx="6417310" cy="0"/>
          </a:xfrm>
          <a:custGeom>
            <a:avLst/>
            <a:gdLst/>
            <a:ahLst/>
            <a:cxnLst/>
            <a:rect l="l" t="t" r="r" b="b"/>
            <a:pathLst>
              <a:path w="6417309">
                <a:moveTo>
                  <a:pt x="0" y="0"/>
                </a:moveTo>
                <a:lnTo>
                  <a:pt x="6417309" y="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819910" y="2006600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89"/>
                </a:lnTo>
              </a:path>
            </a:pathLst>
          </a:custGeom>
          <a:ln w="508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817370" y="2003425"/>
            <a:ext cx="6417310" cy="0"/>
          </a:xfrm>
          <a:custGeom>
            <a:avLst/>
            <a:gdLst/>
            <a:ahLst/>
            <a:cxnLst/>
            <a:rect l="l" t="t" r="r" b="b"/>
            <a:pathLst>
              <a:path w="6417309">
                <a:moveTo>
                  <a:pt x="0" y="0"/>
                </a:moveTo>
                <a:lnTo>
                  <a:pt x="6417309" y="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231505" y="2006600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89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822450" y="2558414"/>
            <a:ext cx="6405880" cy="0"/>
          </a:xfrm>
          <a:custGeom>
            <a:avLst/>
            <a:gdLst/>
            <a:ahLst/>
            <a:cxnLst/>
            <a:rect l="l" t="t" r="r" b="b"/>
            <a:pathLst>
              <a:path w="6405880">
                <a:moveTo>
                  <a:pt x="0" y="0"/>
                </a:moveTo>
                <a:lnTo>
                  <a:pt x="6405880" y="0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826260" y="2012950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89"/>
                </a:lnTo>
              </a:path>
            </a:pathLst>
          </a:custGeom>
          <a:ln w="761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822450" y="2009775"/>
            <a:ext cx="6405880" cy="0"/>
          </a:xfrm>
          <a:custGeom>
            <a:avLst/>
            <a:gdLst/>
            <a:ahLst/>
            <a:cxnLst/>
            <a:rect l="l" t="t" r="r" b="b"/>
            <a:pathLst>
              <a:path w="6405880">
                <a:moveTo>
                  <a:pt x="0" y="0"/>
                </a:moveTo>
                <a:lnTo>
                  <a:pt x="6405880" y="0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225155" y="2012950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89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830070" y="2552064"/>
            <a:ext cx="6391910" cy="0"/>
          </a:xfrm>
          <a:custGeom>
            <a:avLst/>
            <a:gdLst/>
            <a:ahLst/>
            <a:cxnLst/>
            <a:rect l="l" t="t" r="r" b="b"/>
            <a:pathLst>
              <a:path w="6391909">
                <a:moveTo>
                  <a:pt x="0" y="0"/>
                </a:moveTo>
                <a:lnTo>
                  <a:pt x="6391909" y="0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832610" y="2019300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89"/>
                </a:lnTo>
              </a:path>
            </a:pathLst>
          </a:custGeom>
          <a:ln w="508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830070" y="2016125"/>
            <a:ext cx="6391910" cy="0"/>
          </a:xfrm>
          <a:custGeom>
            <a:avLst/>
            <a:gdLst/>
            <a:ahLst/>
            <a:cxnLst/>
            <a:rect l="l" t="t" r="r" b="b"/>
            <a:pathLst>
              <a:path w="6391909">
                <a:moveTo>
                  <a:pt x="0" y="0"/>
                </a:moveTo>
                <a:lnTo>
                  <a:pt x="6391909" y="0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218805" y="2019300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89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835150" y="2546350"/>
            <a:ext cx="6380480" cy="0"/>
          </a:xfrm>
          <a:custGeom>
            <a:avLst/>
            <a:gdLst/>
            <a:ahLst/>
            <a:cxnLst/>
            <a:rect l="l" t="t" r="r" b="b"/>
            <a:pathLst>
              <a:path w="6380480">
                <a:moveTo>
                  <a:pt x="0" y="0"/>
                </a:moveTo>
                <a:lnTo>
                  <a:pt x="6380480" y="0"/>
                </a:lnTo>
              </a:path>
            </a:pathLst>
          </a:custGeom>
          <a:ln w="508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838325" y="2025650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59"/>
                </a:lnTo>
              </a:path>
            </a:pathLst>
          </a:custGeom>
          <a:ln w="635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835150" y="2022475"/>
            <a:ext cx="6380480" cy="0"/>
          </a:xfrm>
          <a:custGeom>
            <a:avLst/>
            <a:gdLst/>
            <a:ahLst/>
            <a:cxnLst/>
            <a:rect l="l" t="t" r="r" b="b"/>
            <a:pathLst>
              <a:path w="6380480">
                <a:moveTo>
                  <a:pt x="0" y="0"/>
                </a:moveTo>
                <a:lnTo>
                  <a:pt x="6380480" y="0"/>
                </a:lnTo>
              </a:path>
            </a:pathLst>
          </a:custGeom>
          <a:ln w="635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212455" y="2025650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60"/>
                </a:lnTo>
              </a:path>
            </a:pathLst>
          </a:custGeom>
          <a:ln w="635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1500" y="2540635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44675" y="203200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841500" y="2028825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206105" y="203200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6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847850" y="2534285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>
                <a:moveTo>
                  <a:pt x="0" y="0"/>
                </a:moveTo>
                <a:lnTo>
                  <a:pt x="6355080" y="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851025" y="203835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759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847850" y="2035175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>
                <a:moveTo>
                  <a:pt x="0" y="0"/>
                </a:moveTo>
                <a:lnTo>
                  <a:pt x="6355080" y="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199755" y="203835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76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854200" y="2527935"/>
            <a:ext cx="6342380" cy="0"/>
          </a:xfrm>
          <a:custGeom>
            <a:avLst/>
            <a:gdLst/>
            <a:ahLst/>
            <a:cxnLst/>
            <a:rect l="l" t="t" r="r" b="b"/>
            <a:pathLst>
              <a:path w="6342380">
                <a:moveTo>
                  <a:pt x="0" y="0"/>
                </a:moveTo>
                <a:lnTo>
                  <a:pt x="6342380" y="0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857375" y="2044700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854200" y="2041525"/>
            <a:ext cx="6342380" cy="0"/>
          </a:xfrm>
          <a:custGeom>
            <a:avLst/>
            <a:gdLst/>
            <a:ahLst/>
            <a:cxnLst/>
            <a:rect l="l" t="t" r="r" b="b"/>
            <a:pathLst>
              <a:path w="6342380">
                <a:moveTo>
                  <a:pt x="0" y="0"/>
                </a:moveTo>
                <a:lnTo>
                  <a:pt x="6342380" y="0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194040" y="2044700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60"/>
                </a:lnTo>
              </a:path>
            </a:pathLst>
          </a:custGeom>
          <a:ln w="507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860550" y="2521585"/>
            <a:ext cx="6330950" cy="0"/>
          </a:xfrm>
          <a:custGeom>
            <a:avLst/>
            <a:gdLst/>
            <a:ahLst/>
            <a:cxnLst/>
            <a:rect l="l" t="t" r="r" b="b"/>
            <a:pathLst>
              <a:path w="6330950">
                <a:moveTo>
                  <a:pt x="0" y="0"/>
                </a:moveTo>
                <a:lnTo>
                  <a:pt x="6330950" y="0"/>
                </a:lnTo>
              </a:path>
            </a:pathLst>
          </a:custGeom>
          <a:ln w="635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863089" y="2049779"/>
            <a:ext cx="0" cy="468630"/>
          </a:xfrm>
          <a:custGeom>
            <a:avLst/>
            <a:gdLst/>
            <a:ahLst/>
            <a:cxnLst/>
            <a:rect l="l" t="t" r="r" b="b"/>
            <a:pathLst>
              <a:path h="468630">
                <a:moveTo>
                  <a:pt x="0" y="0"/>
                </a:moveTo>
                <a:lnTo>
                  <a:pt x="0" y="468629"/>
                </a:lnTo>
              </a:path>
            </a:pathLst>
          </a:custGeom>
          <a:ln w="508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860550" y="2047239"/>
            <a:ext cx="6330950" cy="0"/>
          </a:xfrm>
          <a:custGeom>
            <a:avLst/>
            <a:gdLst/>
            <a:ahLst/>
            <a:cxnLst/>
            <a:rect l="l" t="t" r="r" b="b"/>
            <a:pathLst>
              <a:path w="6330950">
                <a:moveTo>
                  <a:pt x="0" y="0"/>
                </a:moveTo>
                <a:lnTo>
                  <a:pt x="6330950" y="0"/>
                </a:lnTo>
              </a:path>
            </a:pathLst>
          </a:custGeom>
          <a:ln w="507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188325" y="2049779"/>
            <a:ext cx="0" cy="468630"/>
          </a:xfrm>
          <a:custGeom>
            <a:avLst/>
            <a:gdLst/>
            <a:ahLst/>
            <a:cxnLst/>
            <a:rect l="l" t="t" r="r" b="b"/>
            <a:pathLst>
              <a:path h="468630">
                <a:moveTo>
                  <a:pt x="0" y="0"/>
                </a:moveTo>
                <a:lnTo>
                  <a:pt x="0" y="468630"/>
                </a:lnTo>
              </a:path>
            </a:pathLst>
          </a:custGeom>
          <a:ln w="635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865629" y="2515235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869439" y="205612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929"/>
                </a:lnTo>
              </a:path>
            </a:pathLst>
          </a:custGeom>
          <a:ln w="761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865629" y="2052954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181975" y="205612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93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873250" y="2508885"/>
            <a:ext cx="6305550" cy="0"/>
          </a:xfrm>
          <a:custGeom>
            <a:avLst/>
            <a:gdLst/>
            <a:ahLst/>
            <a:cxnLst/>
            <a:rect l="l" t="t" r="r" b="b"/>
            <a:pathLst>
              <a:path w="6305550">
                <a:moveTo>
                  <a:pt x="0" y="0"/>
                </a:moveTo>
                <a:lnTo>
                  <a:pt x="6305550" y="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875789" y="2062479"/>
            <a:ext cx="0" cy="443230"/>
          </a:xfrm>
          <a:custGeom>
            <a:avLst/>
            <a:gdLst/>
            <a:ahLst/>
            <a:cxnLst/>
            <a:rect l="l" t="t" r="r" b="b"/>
            <a:pathLst>
              <a:path h="443230">
                <a:moveTo>
                  <a:pt x="0" y="0"/>
                </a:moveTo>
                <a:lnTo>
                  <a:pt x="0" y="443229"/>
                </a:lnTo>
              </a:path>
            </a:pathLst>
          </a:custGeom>
          <a:ln w="508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873250" y="2059304"/>
            <a:ext cx="6305550" cy="0"/>
          </a:xfrm>
          <a:custGeom>
            <a:avLst/>
            <a:gdLst/>
            <a:ahLst/>
            <a:cxnLst/>
            <a:rect l="l" t="t" r="r" b="b"/>
            <a:pathLst>
              <a:path w="6305550">
                <a:moveTo>
                  <a:pt x="0" y="0"/>
                </a:moveTo>
                <a:lnTo>
                  <a:pt x="6305550" y="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175625" y="2062479"/>
            <a:ext cx="0" cy="443230"/>
          </a:xfrm>
          <a:custGeom>
            <a:avLst/>
            <a:gdLst/>
            <a:ahLst/>
            <a:cxnLst/>
            <a:rect l="l" t="t" r="r" b="b"/>
            <a:pathLst>
              <a:path h="443230">
                <a:moveTo>
                  <a:pt x="0" y="0"/>
                </a:moveTo>
                <a:lnTo>
                  <a:pt x="0" y="44323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878329" y="2503170"/>
            <a:ext cx="6294120" cy="0"/>
          </a:xfrm>
          <a:custGeom>
            <a:avLst/>
            <a:gdLst/>
            <a:ahLst/>
            <a:cxnLst/>
            <a:rect l="l" t="t" r="r" b="b"/>
            <a:pathLst>
              <a:path w="6294120">
                <a:moveTo>
                  <a:pt x="0" y="0"/>
                </a:moveTo>
                <a:lnTo>
                  <a:pt x="6294120" y="0"/>
                </a:lnTo>
              </a:path>
            </a:pathLst>
          </a:custGeom>
          <a:ln w="507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881504" y="206882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878329" y="2065654"/>
            <a:ext cx="6294120" cy="0"/>
          </a:xfrm>
          <a:custGeom>
            <a:avLst/>
            <a:gdLst/>
            <a:ahLst/>
            <a:cxnLst/>
            <a:rect l="l" t="t" r="r" b="b"/>
            <a:pathLst>
              <a:path w="6294120">
                <a:moveTo>
                  <a:pt x="0" y="0"/>
                </a:moveTo>
                <a:lnTo>
                  <a:pt x="6294120" y="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169275" y="206882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84679" y="2497454"/>
            <a:ext cx="6281420" cy="0"/>
          </a:xfrm>
          <a:custGeom>
            <a:avLst/>
            <a:gdLst/>
            <a:ahLst/>
            <a:cxnLst/>
            <a:rect l="l" t="t" r="r" b="b"/>
            <a:pathLst>
              <a:path w="6281420">
                <a:moveTo>
                  <a:pt x="0" y="0"/>
                </a:moveTo>
                <a:lnTo>
                  <a:pt x="6281420" y="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887854" y="207517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884679" y="2072004"/>
            <a:ext cx="6281420" cy="0"/>
          </a:xfrm>
          <a:custGeom>
            <a:avLst/>
            <a:gdLst/>
            <a:ahLst/>
            <a:cxnLst/>
            <a:rect l="l" t="t" r="r" b="b"/>
            <a:pathLst>
              <a:path w="6281420">
                <a:moveTo>
                  <a:pt x="0" y="0"/>
                </a:moveTo>
                <a:lnTo>
                  <a:pt x="6281420" y="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162925" y="207517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891029" y="249110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94204" y="2081529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891029" y="207835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156575" y="2081529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897379" y="2484754"/>
            <a:ext cx="6256020" cy="0"/>
          </a:xfrm>
          <a:custGeom>
            <a:avLst/>
            <a:gdLst/>
            <a:ahLst/>
            <a:cxnLst/>
            <a:rect l="l" t="t" r="r" b="b"/>
            <a:pathLst>
              <a:path w="6256020">
                <a:moveTo>
                  <a:pt x="0" y="0"/>
                </a:moveTo>
                <a:lnTo>
                  <a:pt x="6256020" y="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900554" y="208787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897379" y="2084704"/>
            <a:ext cx="6256020" cy="0"/>
          </a:xfrm>
          <a:custGeom>
            <a:avLst/>
            <a:gdLst/>
            <a:ahLst/>
            <a:cxnLst/>
            <a:rect l="l" t="t" r="r" b="b"/>
            <a:pathLst>
              <a:path w="6256020">
                <a:moveTo>
                  <a:pt x="0" y="0"/>
                </a:moveTo>
                <a:lnTo>
                  <a:pt x="6256020" y="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150859" y="208787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507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903729" y="2478404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590" y="0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906270" y="209296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270"/>
                </a:lnTo>
              </a:path>
            </a:pathLst>
          </a:custGeom>
          <a:ln w="508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903729" y="2090420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590" y="0"/>
                </a:lnTo>
              </a:path>
            </a:pathLst>
          </a:custGeom>
          <a:ln w="507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145144" y="209296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269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908810" y="2472689"/>
            <a:ext cx="6233160" cy="0"/>
          </a:xfrm>
          <a:custGeom>
            <a:avLst/>
            <a:gdLst/>
            <a:ahLst/>
            <a:cxnLst/>
            <a:rect l="l" t="t" r="r" b="b"/>
            <a:pathLst>
              <a:path w="6233159">
                <a:moveTo>
                  <a:pt x="0" y="0"/>
                </a:moveTo>
                <a:lnTo>
                  <a:pt x="6233160" y="0"/>
                </a:lnTo>
              </a:path>
            </a:pathLst>
          </a:custGeom>
          <a:ln w="507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911985" y="2099310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840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908810" y="2096135"/>
            <a:ext cx="6233160" cy="0"/>
          </a:xfrm>
          <a:custGeom>
            <a:avLst/>
            <a:gdLst/>
            <a:ahLst/>
            <a:cxnLst/>
            <a:rect l="l" t="t" r="r" b="b"/>
            <a:pathLst>
              <a:path w="6233159">
                <a:moveTo>
                  <a:pt x="0" y="0"/>
                </a:moveTo>
                <a:lnTo>
                  <a:pt x="6233160" y="0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138794" y="2099310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839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915160" y="2466339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60" y="0"/>
                </a:lnTo>
              </a:path>
            </a:pathLst>
          </a:custGeom>
          <a:ln w="762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918335" y="2105660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0"/>
                </a:moveTo>
                <a:lnTo>
                  <a:pt x="0" y="356870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915160" y="2102485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60" y="0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132444" y="2105660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0"/>
                </a:moveTo>
                <a:lnTo>
                  <a:pt x="0" y="356869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921510" y="2459989"/>
            <a:ext cx="6207760" cy="0"/>
          </a:xfrm>
          <a:custGeom>
            <a:avLst/>
            <a:gdLst/>
            <a:ahLst/>
            <a:cxnLst/>
            <a:rect l="l" t="t" r="r" b="b"/>
            <a:pathLst>
              <a:path w="6207759">
                <a:moveTo>
                  <a:pt x="0" y="0"/>
                </a:moveTo>
                <a:lnTo>
                  <a:pt x="6207760" y="0"/>
                </a:lnTo>
              </a:path>
            </a:pathLst>
          </a:custGeom>
          <a:ln w="507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924685" y="2112010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440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21510" y="2108835"/>
            <a:ext cx="6207760" cy="0"/>
          </a:xfrm>
          <a:custGeom>
            <a:avLst/>
            <a:gdLst/>
            <a:ahLst/>
            <a:cxnLst/>
            <a:rect l="l" t="t" r="r" b="b"/>
            <a:pathLst>
              <a:path w="6207759">
                <a:moveTo>
                  <a:pt x="0" y="0"/>
                </a:moveTo>
                <a:lnTo>
                  <a:pt x="6207760" y="0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126094" y="2112010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439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927860" y="2454275"/>
            <a:ext cx="6195060" cy="0"/>
          </a:xfrm>
          <a:custGeom>
            <a:avLst/>
            <a:gdLst/>
            <a:ahLst/>
            <a:cxnLst/>
            <a:rect l="l" t="t" r="r" b="b"/>
            <a:pathLst>
              <a:path w="6195059">
                <a:moveTo>
                  <a:pt x="0" y="0"/>
                </a:moveTo>
                <a:lnTo>
                  <a:pt x="6195060" y="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931035" y="2118360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74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927860" y="2115185"/>
            <a:ext cx="6195060" cy="0"/>
          </a:xfrm>
          <a:custGeom>
            <a:avLst/>
            <a:gdLst/>
            <a:ahLst/>
            <a:cxnLst/>
            <a:rect l="l" t="t" r="r" b="b"/>
            <a:pathLst>
              <a:path w="6195059">
                <a:moveTo>
                  <a:pt x="0" y="0"/>
                </a:moveTo>
                <a:lnTo>
                  <a:pt x="6195060" y="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119744" y="2118360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739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934210" y="2447925"/>
            <a:ext cx="6182360" cy="0"/>
          </a:xfrm>
          <a:custGeom>
            <a:avLst/>
            <a:gdLst/>
            <a:ahLst/>
            <a:cxnLst/>
            <a:rect l="l" t="t" r="r" b="b"/>
            <a:pathLst>
              <a:path w="6182359">
                <a:moveTo>
                  <a:pt x="0" y="0"/>
                </a:moveTo>
                <a:lnTo>
                  <a:pt x="6182360" y="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937385" y="2124710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4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34210" y="2121535"/>
            <a:ext cx="6182360" cy="0"/>
          </a:xfrm>
          <a:custGeom>
            <a:avLst/>
            <a:gdLst/>
            <a:ahLst/>
            <a:cxnLst/>
            <a:rect l="l" t="t" r="r" b="b"/>
            <a:pathLst>
              <a:path w="6182359">
                <a:moveTo>
                  <a:pt x="0" y="0"/>
                </a:moveTo>
                <a:lnTo>
                  <a:pt x="6182360" y="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113394" y="2124710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940560" y="2441575"/>
            <a:ext cx="6169660" cy="0"/>
          </a:xfrm>
          <a:custGeom>
            <a:avLst/>
            <a:gdLst/>
            <a:ahLst/>
            <a:cxnLst/>
            <a:rect l="l" t="t" r="r" b="b"/>
            <a:pathLst>
              <a:path w="6169659">
                <a:moveTo>
                  <a:pt x="0" y="0"/>
                </a:moveTo>
                <a:lnTo>
                  <a:pt x="6169660" y="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943735" y="2131060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34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940560" y="2127885"/>
            <a:ext cx="6169660" cy="0"/>
          </a:xfrm>
          <a:custGeom>
            <a:avLst/>
            <a:gdLst/>
            <a:ahLst/>
            <a:cxnLst/>
            <a:rect l="l" t="t" r="r" b="b"/>
            <a:pathLst>
              <a:path w="6169659">
                <a:moveTo>
                  <a:pt x="0" y="0"/>
                </a:moveTo>
                <a:lnTo>
                  <a:pt x="6169660" y="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107680" y="2131060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339"/>
                </a:lnTo>
              </a:path>
            </a:pathLst>
          </a:custGeom>
          <a:ln w="507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946910" y="2435225"/>
            <a:ext cx="6158230" cy="0"/>
          </a:xfrm>
          <a:custGeom>
            <a:avLst/>
            <a:gdLst/>
            <a:ahLst/>
            <a:cxnLst/>
            <a:rect l="l" t="t" r="r" b="b"/>
            <a:pathLst>
              <a:path w="6158230">
                <a:moveTo>
                  <a:pt x="0" y="0"/>
                </a:moveTo>
                <a:lnTo>
                  <a:pt x="6158230" y="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50085" y="213613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46910" y="2133600"/>
            <a:ext cx="6158230" cy="0"/>
          </a:xfrm>
          <a:custGeom>
            <a:avLst/>
            <a:gdLst/>
            <a:ahLst/>
            <a:cxnLst/>
            <a:rect l="l" t="t" r="r" b="b"/>
            <a:pathLst>
              <a:path w="6158230">
                <a:moveTo>
                  <a:pt x="0" y="0"/>
                </a:moveTo>
                <a:lnTo>
                  <a:pt x="6158230" y="0"/>
                </a:lnTo>
              </a:path>
            </a:pathLst>
          </a:custGeom>
          <a:ln w="508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101965" y="213613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953260" y="2429510"/>
            <a:ext cx="6145530" cy="0"/>
          </a:xfrm>
          <a:custGeom>
            <a:avLst/>
            <a:gdLst/>
            <a:ahLst/>
            <a:cxnLst/>
            <a:rect l="l" t="t" r="r" b="b"/>
            <a:pathLst>
              <a:path w="6145530">
                <a:moveTo>
                  <a:pt x="0" y="0"/>
                </a:moveTo>
                <a:lnTo>
                  <a:pt x="6145530" y="0"/>
                </a:lnTo>
              </a:path>
            </a:pathLst>
          </a:custGeom>
          <a:ln w="508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55800" y="2142489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479"/>
                </a:lnTo>
              </a:path>
            </a:pathLst>
          </a:custGeom>
          <a:ln w="507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953260" y="2139314"/>
            <a:ext cx="6145530" cy="0"/>
          </a:xfrm>
          <a:custGeom>
            <a:avLst/>
            <a:gdLst/>
            <a:ahLst/>
            <a:cxnLst/>
            <a:rect l="l" t="t" r="r" b="b"/>
            <a:pathLst>
              <a:path w="6145530">
                <a:moveTo>
                  <a:pt x="0" y="0"/>
                </a:moveTo>
                <a:lnTo>
                  <a:pt x="6145530" y="0"/>
                </a:lnTo>
              </a:path>
            </a:pathLst>
          </a:custGeom>
          <a:ln w="635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095615" y="2142489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480"/>
                </a:lnTo>
              </a:path>
            </a:pathLst>
          </a:custGeom>
          <a:ln w="635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958339" y="2423160"/>
            <a:ext cx="6134100" cy="0"/>
          </a:xfrm>
          <a:custGeom>
            <a:avLst/>
            <a:gdLst/>
            <a:ahLst/>
            <a:cxnLst/>
            <a:rect l="l" t="t" r="r" b="b"/>
            <a:pathLst>
              <a:path w="6134100">
                <a:moveTo>
                  <a:pt x="0" y="0"/>
                </a:moveTo>
                <a:lnTo>
                  <a:pt x="6134100" y="0"/>
                </a:lnTo>
              </a:path>
            </a:pathLst>
          </a:custGeom>
          <a:ln w="761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961514" y="214883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958339" y="2145664"/>
            <a:ext cx="6134100" cy="0"/>
          </a:xfrm>
          <a:custGeom>
            <a:avLst/>
            <a:gdLst/>
            <a:ahLst/>
            <a:cxnLst/>
            <a:rect l="l" t="t" r="r" b="b"/>
            <a:pathLst>
              <a:path w="6134100">
                <a:moveTo>
                  <a:pt x="0" y="0"/>
                </a:moveTo>
                <a:lnTo>
                  <a:pt x="6134100" y="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089265" y="214883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964689" y="2416810"/>
            <a:ext cx="6121400" cy="0"/>
          </a:xfrm>
          <a:custGeom>
            <a:avLst/>
            <a:gdLst/>
            <a:ahLst/>
            <a:cxnLst/>
            <a:rect l="l" t="t" r="r" b="b"/>
            <a:pathLst>
              <a:path w="6121400">
                <a:moveTo>
                  <a:pt x="0" y="0"/>
                </a:moveTo>
                <a:lnTo>
                  <a:pt x="6121400" y="0"/>
                </a:lnTo>
              </a:path>
            </a:pathLst>
          </a:custGeom>
          <a:ln w="508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967864" y="2155189"/>
            <a:ext cx="0" cy="259079"/>
          </a:xfrm>
          <a:custGeom>
            <a:avLst/>
            <a:gdLst/>
            <a:ahLst/>
            <a:cxnLst/>
            <a:rect l="l" t="t" r="r" b="b"/>
            <a:pathLst>
              <a:path h="259080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964689" y="2152014"/>
            <a:ext cx="6121400" cy="0"/>
          </a:xfrm>
          <a:custGeom>
            <a:avLst/>
            <a:gdLst/>
            <a:ahLst/>
            <a:cxnLst/>
            <a:rect l="l" t="t" r="r" b="b"/>
            <a:pathLst>
              <a:path w="6121400">
                <a:moveTo>
                  <a:pt x="0" y="0"/>
                </a:moveTo>
                <a:lnTo>
                  <a:pt x="6121400" y="0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082915" y="2155189"/>
            <a:ext cx="0" cy="259079"/>
          </a:xfrm>
          <a:custGeom>
            <a:avLst/>
            <a:gdLst/>
            <a:ahLst/>
            <a:cxnLst/>
            <a:rect l="l" t="t" r="r" b="b"/>
            <a:pathLst>
              <a:path h="259080">
                <a:moveTo>
                  <a:pt x="0" y="0"/>
                </a:moveTo>
                <a:lnTo>
                  <a:pt x="0" y="259080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971039" y="2411095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974214" y="2161539"/>
            <a:ext cx="0" cy="246379"/>
          </a:xfrm>
          <a:custGeom>
            <a:avLst/>
            <a:gdLst/>
            <a:ahLst/>
            <a:cxnLst/>
            <a:rect l="l" t="t" r="r" b="b"/>
            <a:pathLst>
              <a:path h="246380">
                <a:moveTo>
                  <a:pt x="0" y="0"/>
                </a:moveTo>
                <a:lnTo>
                  <a:pt x="0" y="246379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971039" y="2158364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076565" y="2161539"/>
            <a:ext cx="0" cy="246379"/>
          </a:xfrm>
          <a:custGeom>
            <a:avLst/>
            <a:gdLst/>
            <a:ahLst/>
            <a:cxnLst/>
            <a:rect l="l" t="t" r="r" b="b"/>
            <a:pathLst>
              <a:path h="246380">
                <a:moveTo>
                  <a:pt x="0" y="0"/>
                </a:moveTo>
                <a:lnTo>
                  <a:pt x="0" y="24638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977389" y="2404745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980564" y="2167889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679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977389" y="2164714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070215" y="2167889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68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983739" y="2398395"/>
            <a:ext cx="6083300" cy="0"/>
          </a:xfrm>
          <a:custGeom>
            <a:avLst/>
            <a:gdLst/>
            <a:ahLst/>
            <a:cxnLst/>
            <a:rect l="l" t="t" r="r" b="b"/>
            <a:pathLst>
              <a:path w="6083300">
                <a:moveTo>
                  <a:pt x="0" y="0"/>
                </a:moveTo>
                <a:lnTo>
                  <a:pt x="6083300" y="0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986914" y="2174239"/>
            <a:ext cx="0" cy="22097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983739" y="2171064"/>
            <a:ext cx="6083300" cy="0"/>
          </a:xfrm>
          <a:custGeom>
            <a:avLst/>
            <a:gdLst/>
            <a:ahLst/>
            <a:cxnLst/>
            <a:rect l="l" t="t" r="r" b="b"/>
            <a:pathLst>
              <a:path w="6083300">
                <a:moveTo>
                  <a:pt x="0" y="0"/>
                </a:moveTo>
                <a:lnTo>
                  <a:pt x="6083300" y="0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064500" y="2174239"/>
            <a:ext cx="0" cy="22097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508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990089" y="2392045"/>
            <a:ext cx="6071870" cy="0"/>
          </a:xfrm>
          <a:custGeom>
            <a:avLst/>
            <a:gdLst/>
            <a:ahLst/>
            <a:cxnLst/>
            <a:rect l="l" t="t" r="r" b="b"/>
            <a:pathLst>
              <a:path w="6071870">
                <a:moveTo>
                  <a:pt x="0" y="0"/>
                </a:moveTo>
                <a:lnTo>
                  <a:pt x="6071870" y="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993264" y="217932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990089" y="2176779"/>
            <a:ext cx="6071870" cy="0"/>
          </a:xfrm>
          <a:custGeom>
            <a:avLst/>
            <a:gdLst/>
            <a:ahLst/>
            <a:cxnLst/>
            <a:rect l="l" t="t" r="r" b="b"/>
            <a:pathLst>
              <a:path w="6071870">
                <a:moveTo>
                  <a:pt x="0" y="0"/>
                </a:moveTo>
                <a:lnTo>
                  <a:pt x="6071870" y="0"/>
                </a:lnTo>
              </a:path>
            </a:pathLst>
          </a:custGeom>
          <a:ln w="507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058784" y="217932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996439" y="2386329"/>
            <a:ext cx="6059170" cy="0"/>
          </a:xfrm>
          <a:custGeom>
            <a:avLst/>
            <a:gdLst/>
            <a:ahLst/>
            <a:cxnLst/>
            <a:rect l="l" t="t" r="r" b="b"/>
            <a:pathLst>
              <a:path w="6059170">
                <a:moveTo>
                  <a:pt x="0" y="0"/>
                </a:moveTo>
                <a:lnTo>
                  <a:pt x="6059170" y="0"/>
                </a:lnTo>
              </a:path>
            </a:pathLst>
          </a:custGeom>
          <a:ln w="507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998979" y="218567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19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508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996439" y="2182495"/>
            <a:ext cx="6059170" cy="0"/>
          </a:xfrm>
          <a:custGeom>
            <a:avLst/>
            <a:gdLst/>
            <a:ahLst/>
            <a:cxnLst/>
            <a:rect l="l" t="t" r="r" b="b"/>
            <a:pathLst>
              <a:path w="6059170">
                <a:moveTo>
                  <a:pt x="0" y="0"/>
                </a:moveTo>
                <a:lnTo>
                  <a:pt x="6059170" y="0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052434" y="218567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19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001520" y="2380614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004695" y="2192020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42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001520" y="2188845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046084" y="2192020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419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07870" y="2374264"/>
            <a:ext cx="6035040" cy="0"/>
          </a:xfrm>
          <a:custGeom>
            <a:avLst/>
            <a:gdLst/>
            <a:ahLst/>
            <a:cxnLst/>
            <a:rect l="l" t="t" r="r" b="b"/>
            <a:pathLst>
              <a:path w="6035040">
                <a:moveTo>
                  <a:pt x="0" y="0"/>
                </a:moveTo>
                <a:lnTo>
                  <a:pt x="6035039" y="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011045" y="2198370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007870" y="2195195"/>
            <a:ext cx="6035040" cy="0"/>
          </a:xfrm>
          <a:custGeom>
            <a:avLst/>
            <a:gdLst/>
            <a:ahLst/>
            <a:cxnLst/>
            <a:rect l="l" t="t" r="r" b="b"/>
            <a:pathLst>
              <a:path w="6035040">
                <a:moveTo>
                  <a:pt x="0" y="0"/>
                </a:moveTo>
                <a:lnTo>
                  <a:pt x="6035039" y="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039734" y="2198370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719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014220" y="2367914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39" y="0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017395" y="220472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014220" y="2201545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39" y="0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033384" y="220472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60019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020570" y="2361564"/>
            <a:ext cx="6009640" cy="0"/>
          </a:xfrm>
          <a:custGeom>
            <a:avLst/>
            <a:gdLst/>
            <a:ahLst/>
            <a:cxnLst/>
            <a:rect l="l" t="t" r="r" b="b"/>
            <a:pathLst>
              <a:path w="6009640">
                <a:moveTo>
                  <a:pt x="0" y="0"/>
                </a:moveTo>
                <a:lnTo>
                  <a:pt x="6009639" y="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023745" y="221107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020570" y="2207895"/>
            <a:ext cx="6009640" cy="0"/>
          </a:xfrm>
          <a:custGeom>
            <a:avLst/>
            <a:gdLst/>
            <a:ahLst/>
            <a:cxnLst/>
            <a:rect l="l" t="t" r="r" b="b"/>
            <a:pathLst>
              <a:path w="6009640">
                <a:moveTo>
                  <a:pt x="0" y="0"/>
                </a:moveTo>
                <a:lnTo>
                  <a:pt x="6009639" y="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027034" y="221107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026920" y="2355214"/>
            <a:ext cx="5996940" cy="0"/>
          </a:xfrm>
          <a:custGeom>
            <a:avLst/>
            <a:gdLst/>
            <a:ahLst/>
            <a:cxnLst/>
            <a:rect l="l" t="t" r="r" b="b"/>
            <a:pathLst>
              <a:path w="5996940">
                <a:moveTo>
                  <a:pt x="0" y="0"/>
                </a:moveTo>
                <a:lnTo>
                  <a:pt x="5996939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030095" y="221742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2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026920" y="2214245"/>
            <a:ext cx="5996940" cy="0"/>
          </a:xfrm>
          <a:custGeom>
            <a:avLst/>
            <a:gdLst/>
            <a:ahLst/>
            <a:cxnLst/>
            <a:rect l="l" t="t" r="r" b="b"/>
            <a:pathLst>
              <a:path w="5996940">
                <a:moveTo>
                  <a:pt x="0" y="0"/>
                </a:moveTo>
                <a:lnTo>
                  <a:pt x="5996939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021319" y="221742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507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033270" y="2348864"/>
            <a:ext cx="5985510" cy="0"/>
          </a:xfrm>
          <a:custGeom>
            <a:avLst/>
            <a:gdLst/>
            <a:ahLst/>
            <a:cxnLst/>
            <a:rect l="l" t="t" r="r" b="b"/>
            <a:pathLst>
              <a:path w="5985509">
                <a:moveTo>
                  <a:pt x="0" y="0"/>
                </a:moveTo>
                <a:lnTo>
                  <a:pt x="5985509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036445" y="222250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033270" y="2219960"/>
            <a:ext cx="5985510" cy="0"/>
          </a:xfrm>
          <a:custGeom>
            <a:avLst/>
            <a:gdLst/>
            <a:ahLst/>
            <a:cxnLst/>
            <a:rect l="l" t="t" r="r" b="b"/>
            <a:pathLst>
              <a:path w="5985509">
                <a:moveTo>
                  <a:pt x="0" y="0"/>
                </a:moveTo>
                <a:lnTo>
                  <a:pt x="5985509" y="0"/>
                </a:lnTo>
              </a:path>
            </a:pathLst>
          </a:custGeom>
          <a:ln w="508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015605" y="222250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039620" y="2343150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508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042160" y="222885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508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039620" y="2225675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635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009255" y="222885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635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044700" y="2337435"/>
            <a:ext cx="5961380" cy="0"/>
          </a:xfrm>
          <a:custGeom>
            <a:avLst/>
            <a:gdLst/>
            <a:ahLst/>
            <a:cxnLst/>
            <a:rect l="l" t="t" r="r" b="b"/>
            <a:pathLst>
              <a:path w="5961380">
                <a:moveTo>
                  <a:pt x="0" y="0"/>
                </a:moveTo>
                <a:lnTo>
                  <a:pt x="5961380" y="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047875" y="2235200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044700" y="2232025"/>
            <a:ext cx="5961380" cy="0"/>
          </a:xfrm>
          <a:custGeom>
            <a:avLst/>
            <a:gdLst/>
            <a:ahLst/>
            <a:cxnLst/>
            <a:rect l="l" t="t" r="r" b="b"/>
            <a:pathLst>
              <a:path w="5961380">
                <a:moveTo>
                  <a:pt x="0" y="0"/>
                </a:moveTo>
                <a:lnTo>
                  <a:pt x="5961380" y="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002905" y="2235200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051050" y="2331085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>
                <a:moveTo>
                  <a:pt x="0" y="0"/>
                </a:moveTo>
                <a:lnTo>
                  <a:pt x="5948680" y="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054225" y="224155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59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051050" y="2238375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>
                <a:moveTo>
                  <a:pt x="0" y="0"/>
                </a:moveTo>
                <a:lnTo>
                  <a:pt x="5948680" y="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996555" y="224155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057400" y="2324735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635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057400" y="2247900"/>
            <a:ext cx="6350" cy="73660"/>
          </a:xfrm>
          <a:custGeom>
            <a:avLst/>
            <a:gdLst/>
            <a:ahLst/>
            <a:cxnLst/>
            <a:rect l="l" t="t" r="r" b="b"/>
            <a:pathLst>
              <a:path w="6350" h="73660">
                <a:moveTo>
                  <a:pt x="0" y="73659"/>
                </a:moveTo>
                <a:lnTo>
                  <a:pt x="6350" y="73659"/>
                </a:lnTo>
                <a:lnTo>
                  <a:pt x="635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057400" y="2244725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635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987030" y="2247900"/>
            <a:ext cx="6350" cy="73660"/>
          </a:xfrm>
          <a:custGeom>
            <a:avLst/>
            <a:gdLst/>
            <a:ahLst/>
            <a:cxnLst/>
            <a:rect l="l" t="t" r="r" b="b"/>
            <a:pathLst>
              <a:path w="6350" h="73660">
                <a:moveTo>
                  <a:pt x="6350" y="0"/>
                </a:moveTo>
                <a:lnTo>
                  <a:pt x="0" y="0"/>
                </a:lnTo>
                <a:lnTo>
                  <a:pt x="0" y="73660"/>
                </a:lnTo>
                <a:lnTo>
                  <a:pt x="6350" y="73660"/>
                </a:lnTo>
                <a:lnTo>
                  <a:pt x="6350" y="0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063750" y="2318385"/>
            <a:ext cx="5923280" cy="0"/>
          </a:xfrm>
          <a:custGeom>
            <a:avLst/>
            <a:gdLst/>
            <a:ahLst/>
            <a:cxnLst/>
            <a:rect l="l" t="t" r="r" b="b"/>
            <a:pathLst>
              <a:path w="5923280">
                <a:moveTo>
                  <a:pt x="0" y="0"/>
                </a:moveTo>
                <a:lnTo>
                  <a:pt x="5923280" y="0"/>
                </a:lnTo>
              </a:path>
            </a:pathLst>
          </a:custGeom>
          <a:ln w="635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063750" y="2254250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0" y="60959"/>
                </a:moveTo>
                <a:lnTo>
                  <a:pt x="6350" y="60959"/>
                </a:lnTo>
                <a:lnTo>
                  <a:pt x="6350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063750" y="2251075"/>
            <a:ext cx="5923280" cy="0"/>
          </a:xfrm>
          <a:custGeom>
            <a:avLst/>
            <a:gdLst/>
            <a:ahLst/>
            <a:cxnLst/>
            <a:rect l="l" t="t" r="r" b="b"/>
            <a:pathLst>
              <a:path w="5923280">
                <a:moveTo>
                  <a:pt x="0" y="0"/>
                </a:moveTo>
                <a:lnTo>
                  <a:pt x="5923280" y="0"/>
                </a:lnTo>
              </a:path>
            </a:pathLst>
          </a:custGeom>
          <a:ln w="635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980680" y="2254250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6350" y="0"/>
                </a:moveTo>
                <a:lnTo>
                  <a:pt x="0" y="0"/>
                </a:lnTo>
                <a:lnTo>
                  <a:pt x="0" y="60960"/>
                </a:lnTo>
                <a:lnTo>
                  <a:pt x="6350" y="60960"/>
                </a:lnTo>
                <a:lnTo>
                  <a:pt x="6350" y="0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070100" y="2312035"/>
            <a:ext cx="5910580" cy="0"/>
          </a:xfrm>
          <a:custGeom>
            <a:avLst/>
            <a:gdLst/>
            <a:ahLst/>
            <a:cxnLst/>
            <a:rect l="l" t="t" r="r" b="b"/>
            <a:pathLst>
              <a:path w="5910580">
                <a:moveTo>
                  <a:pt x="0" y="0"/>
                </a:moveTo>
                <a:lnTo>
                  <a:pt x="5910580" y="0"/>
                </a:lnTo>
              </a:path>
            </a:pathLst>
          </a:custGeom>
          <a:ln w="635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070100" y="2260600"/>
            <a:ext cx="6350" cy="48260"/>
          </a:xfrm>
          <a:custGeom>
            <a:avLst/>
            <a:gdLst/>
            <a:ahLst/>
            <a:cxnLst/>
            <a:rect l="l" t="t" r="r" b="b"/>
            <a:pathLst>
              <a:path w="6350" h="48260">
                <a:moveTo>
                  <a:pt x="0" y="48259"/>
                </a:moveTo>
                <a:lnTo>
                  <a:pt x="6350" y="48259"/>
                </a:lnTo>
                <a:lnTo>
                  <a:pt x="63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070100" y="2257425"/>
            <a:ext cx="5910580" cy="0"/>
          </a:xfrm>
          <a:custGeom>
            <a:avLst/>
            <a:gdLst/>
            <a:ahLst/>
            <a:cxnLst/>
            <a:rect l="l" t="t" r="r" b="b"/>
            <a:pathLst>
              <a:path w="5910580">
                <a:moveTo>
                  <a:pt x="0" y="0"/>
                </a:moveTo>
                <a:lnTo>
                  <a:pt x="5910580" y="0"/>
                </a:lnTo>
              </a:path>
            </a:pathLst>
          </a:custGeom>
          <a:ln w="635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975600" y="2260600"/>
            <a:ext cx="5080" cy="48260"/>
          </a:xfrm>
          <a:custGeom>
            <a:avLst/>
            <a:gdLst/>
            <a:ahLst/>
            <a:cxnLst/>
            <a:rect l="l" t="t" r="r" b="b"/>
            <a:pathLst>
              <a:path w="5079" h="48260">
                <a:moveTo>
                  <a:pt x="5079" y="0"/>
                </a:moveTo>
                <a:lnTo>
                  <a:pt x="0" y="0"/>
                </a:lnTo>
                <a:lnTo>
                  <a:pt x="0" y="48260"/>
                </a:lnTo>
                <a:lnTo>
                  <a:pt x="5079" y="48260"/>
                </a:lnTo>
                <a:lnTo>
                  <a:pt x="5079" y="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076450" y="2305685"/>
            <a:ext cx="5899150" cy="0"/>
          </a:xfrm>
          <a:custGeom>
            <a:avLst/>
            <a:gdLst/>
            <a:ahLst/>
            <a:cxnLst/>
            <a:rect l="l" t="t" r="r" b="b"/>
            <a:pathLst>
              <a:path w="5899150">
                <a:moveTo>
                  <a:pt x="0" y="0"/>
                </a:moveTo>
                <a:lnTo>
                  <a:pt x="5899150" y="0"/>
                </a:lnTo>
              </a:path>
            </a:pathLst>
          </a:custGeom>
          <a:ln w="635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076450" y="2265679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30">
                <a:moveTo>
                  <a:pt x="0" y="36829"/>
                </a:moveTo>
                <a:lnTo>
                  <a:pt x="6350" y="36829"/>
                </a:lnTo>
                <a:lnTo>
                  <a:pt x="635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076450" y="2263139"/>
            <a:ext cx="5899150" cy="0"/>
          </a:xfrm>
          <a:custGeom>
            <a:avLst/>
            <a:gdLst/>
            <a:ahLst/>
            <a:cxnLst/>
            <a:rect l="l" t="t" r="r" b="b"/>
            <a:pathLst>
              <a:path w="5899150">
                <a:moveTo>
                  <a:pt x="0" y="0"/>
                </a:moveTo>
                <a:lnTo>
                  <a:pt x="5899150" y="0"/>
                </a:lnTo>
              </a:path>
            </a:pathLst>
          </a:custGeom>
          <a:ln w="5079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969250" y="2265679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30">
                <a:moveTo>
                  <a:pt x="6350" y="0"/>
                </a:moveTo>
                <a:lnTo>
                  <a:pt x="0" y="0"/>
                </a:lnTo>
                <a:lnTo>
                  <a:pt x="0" y="36830"/>
                </a:lnTo>
                <a:lnTo>
                  <a:pt x="6350" y="36830"/>
                </a:lnTo>
                <a:lnTo>
                  <a:pt x="6350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082800" y="2299970"/>
            <a:ext cx="5886450" cy="0"/>
          </a:xfrm>
          <a:custGeom>
            <a:avLst/>
            <a:gdLst/>
            <a:ahLst/>
            <a:cxnLst/>
            <a:rect l="l" t="t" r="r" b="b"/>
            <a:pathLst>
              <a:path w="5886450">
                <a:moveTo>
                  <a:pt x="0" y="0"/>
                </a:moveTo>
                <a:lnTo>
                  <a:pt x="5886450" y="0"/>
                </a:lnTo>
              </a:path>
            </a:pathLst>
          </a:custGeom>
          <a:ln w="5079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082800" y="2272029"/>
            <a:ext cx="5080" cy="25400"/>
          </a:xfrm>
          <a:custGeom>
            <a:avLst/>
            <a:gdLst/>
            <a:ahLst/>
            <a:cxnLst/>
            <a:rect l="l" t="t" r="r" b="b"/>
            <a:pathLst>
              <a:path w="5080" h="25400">
                <a:moveTo>
                  <a:pt x="0" y="25400"/>
                </a:moveTo>
                <a:lnTo>
                  <a:pt x="5080" y="25400"/>
                </a:lnTo>
                <a:lnTo>
                  <a:pt x="508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082800" y="2268854"/>
            <a:ext cx="5886450" cy="0"/>
          </a:xfrm>
          <a:custGeom>
            <a:avLst/>
            <a:gdLst/>
            <a:ahLst/>
            <a:cxnLst/>
            <a:rect l="l" t="t" r="r" b="b"/>
            <a:pathLst>
              <a:path w="5886450">
                <a:moveTo>
                  <a:pt x="0" y="0"/>
                </a:moveTo>
                <a:lnTo>
                  <a:pt x="5886450" y="0"/>
                </a:lnTo>
              </a:path>
            </a:pathLst>
          </a:custGeom>
          <a:ln w="635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962900" y="2272029"/>
            <a:ext cx="6350" cy="25400"/>
          </a:xfrm>
          <a:custGeom>
            <a:avLst/>
            <a:gdLst/>
            <a:ahLst/>
            <a:cxnLst/>
            <a:rect l="l" t="t" r="r" b="b"/>
            <a:pathLst>
              <a:path w="6350" h="25400">
                <a:moveTo>
                  <a:pt x="6350" y="0"/>
                </a:moveTo>
                <a:lnTo>
                  <a:pt x="0" y="0"/>
                </a:lnTo>
                <a:lnTo>
                  <a:pt x="0" y="25400"/>
                </a:lnTo>
                <a:lnTo>
                  <a:pt x="6350" y="25400"/>
                </a:lnTo>
                <a:lnTo>
                  <a:pt x="6350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087879" y="2294254"/>
            <a:ext cx="5875020" cy="0"/>
          </a:xfrm>
          <a:custGeom>
            <a:avLst/>
            <a:gdLst/>
            <a:ahLst/>
            <a:cxnLst/>
            <a:rect l="l" t="t" r="r" b="b"/>
            <a:pathLst>
              <a:path w="5875020">
                <a:moveTo>
                  <a:pt x="0" y="0"/>
                </a:moveTo>
                <a:lnTo>
                  <a:pt x="5875020" y="0"/>
                </a:lnTo>
              </a:path>
            </a:pathLst>
          </a:custGeom>
          <a:ln w="635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087879" y="2275204"/>
            <a:ext cx="5875020" cy="0"/>
          </a:xfrm>
          <a:custGeom>
            <a:avLst/>
            <a:gdLst/>
            <a:ahLst/>
            <a:cxnLst/>
            <a:rect l="l" t="t" r="r" b="b"/>
            <a:pathLst>
              <a:path w="5875020">
                <a:moveTo>
                  <a:pt x="0" y="0"/>
                </a:moveTo>
                <a:lnTo>
                  <a:pt x="5875020" y="0"/>
                </a:lnTo>
              </a:path>
            </a:pathLst>
          </a:custGeom>
          <a:ln w="635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551939" y="1736089"/>
            <a:ext cx="6946900" cy="1097280"/>
          </a:xfrm>
          <a:custGeom>
            <a:avLst/>
            <a:gdLst/>
            <a:ahLst/>
            <a:cxnLst/>
            <a:rect l="l" t="t" r="r" b="b"/>
            <a:pathLst>
              <a:path w="6946900" h="1097280">
                <a:moveTo>
                  <a:pt x="3473450" y="1097280"/>
                </a:moveTo>
                <a:lnTo>
                  <a:pt x="0" y="1097280"/>
                </a:lnTo>
                <a:lnTo>
                  <a:pt x="0" y="0"/>
                </a:lnTo>
                <a:lnTo>
                  <a:pt x="6946900" y="0"/>
                </a:lnTo>
                <a:lnTo>
                  <a:pt x="6946900" y="1097280"/>
                </a:lnTo>
                <a:lnTo>
                  <a:pt x="3473450" y="10972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551939" y="456374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558925" y="3030220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4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551939" y="302323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492490" y="3030220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39"/>
                </a:lnTo>
              </a:path>
            </a:pathLst>
          </a:custGeom>
          <a:ln w="1523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565910" y="4549775"/>
            <a:ext cx="6918959" cy="0"/>
          </a:xfrm>
          <a:custGeom>
            <a:avLst/>
            <a:gdLst/>
            <a:ahLst/>
            <a:cxnLst/>
            <a:rect l="l" t="t" r="r" b="b"/>
            <a:pathLst>
              <a:path w="6918959">
                <a:moveTo>
                  <a:pt x="0" y="0"/>
                </a:moveTo>
                <a:lnTo>
                  <a:pt x="6918960" y="0"/>
                </a:lnTo>
              </a:path>
            </a:pathLst>
          </a:custGeom>
          <a:ln w="1396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572894" y="304418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565910" y="3037204"/>
            <a:ext cx="6918959" cy="0"/>
          </a:xfrm>
          <a:custGeom>
            <a:avLst/>
            <a:gdLst/>
            <a:ahLst/>
            <a:cxnLst/>
            <a:rect l="l" t="t" r="r" b="b"/>
            <a:pathLst>
              <a:path w="6918959">
                <a:moveTo>
                  <a:pt x="0" y="0"/>
                </a:moveTo>
                <a:lnTo>
                  <a:pt x="6918960" y="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477884" y="304418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579880" y="4535804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586864" y="3058160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59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579880" y="3051175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463915" y="3058160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59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593850" y="4521200"/>
            <a:ext cx="6863080" cy="0"/>
          </a:xfrm>
          <a:custGeom>
            <a:avLst/>
            <a:gdLst/>
            <a:ahLst/>
            <a:cxnLst/>
            <a:rect l="l" t="t" r="r" b="b"/>
            <a:pathLst>
              <a:path w="6863080">
                <a:moveTo>
                  <a:pt x="0" y="0"/>
                </a:moveTo>
                <a:lnTo>
                  <a:pt x="6863080" y="0"/>
                </a:lnTo>
              </a:path>
            </a:pathLst>
          </a:custGeom>
          <a:ln w="1524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601469" y="307212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524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593850" y="3065145"/>
            <a:ext cx="6863080" cy="0"/>
          </a:xfrm>
          <a:custGeom>
            <a:avLst/>
            <a:gdLst/>
            <a:ahLst/>
            <a:cxnLst/>
            <a:rect l="l" t="t" r="r" b="b"/>
            <a:pathLst>
              <a:path w="6863080">
                <a:moveTo>
                  <a:pt x="0" y="0"/>
                </a:moveTo>
                <a:lnTo>
                  <a:pt x="6863080" y="0"/>
                </a:lnTo>
              </a:path>
            </a:pathLst>
          </a:custGeom>
          <a:ln w="1396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449944" y="307212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39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609089" y="4506595"/>
            <a:ext cx="6833870" cy="0"/>
          </a:xfrm>
          <a:custGeom>
            <a:avLst/>
            <a:gdLst/>
            <a:ahLst/>
            <a:cxnLst/>
            <a:rect l="l" t="t" r="r" b="b"/>
            <a:pathLst>
              <a:path w="6833870">
                <a:moveTo>
                  <a:pt x="0" y="0"/>
                </a:moveTo>
                <a:lnTo>
                  <a:pt x="6833869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616075" y="308610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09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609089" y="3079114"/>
            <a:ext cx="6833870" cy="0"/>
          </a:xfrm>
          <a:custGeom>
            <a:avLst/>
            <a:gdLst/>
            <a:ahLst/>
            <a:cxnLst/>
            <a:rect l="l" t="t" r="r" b="b"/>
            <a:pathLst>
              <a:path w="6833870">
                <a:moveTo>
                  <a:pt x="0" y="0"/>
                </a:moveTo>
                <a:lnTo>
                  <a:pt x="6833869" y="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435975" y="308610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1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623060" y="4492625"/>
            <a:ext cx="6805930" cy="0"/>
          </a:xfrm>
          <a:custGeom>
            <a:avLst/>
            <a:gdLst/>
            <a:ahLst/>
            <a:cxnLst/>
            <a:rect l="l" t="t" r="r" b="b"/>
            <a:pathLst>
              <a:path w="6805930">
                <a:moveTo>
                  <a:pt x="0" y="0"/>
                </a:moveTo>
                <a:lnTo>
                  <a:pt x="680593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630045" y="310007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623060" y="3093085"/>
            <a:ext cx="6805930" cy="0"/>
          </a:xfrm>
          <a:custGeom>
            <a:avLst/>
            <a:gdLst/>
            <a:ahLst/>
            <a:cxnLst/>
            <a:rect l="l" t="t" r="r" b="b"/>
            <a:pathLst>
              <a:path w="6805930">
                <a:moveTo>
                  <a:pt x="0" y="0"/>
                </a:moveTo>
                <a:lnTo>
                  <a:pt x="680593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422005" y="310007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69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637029" y="4478654"/>
            <a:ext cx="6777990" cy="0"/>
          </a:xfrm>
          <a:custGeom>
            <a:avLst/>
            <a:gdLst/>
            <a:ahLst/>
            <a:cxnLst/>
            <a:rect l="l" t="t" r="r" b="b"/>
            <a:pathLst>
              <a:path w="6777990">
                <a:moveTo>
                  <a:pt x="0" y="0"/>
                </a:moveTo>
                <a:lnTo>
                  <a:pt x="6777990" y="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644014" y="311403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29">
                <a:moveTo>
                  <a:pt x="0" y="0"/>
                </a:moveTo>
                <a:lnTo>
                  <a:pt x="0" y="135763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637029" y="3107054"/>
            <a:ext cx="6777990" cy="0"/>
          </a:xfrm>
          <a:custGeom>
            <a:avLst/>
            <a:gdLst/>
            <a:ahLst/>
            <a:cxnLst/>
            <a:rect l="l" t="t" r="r" b="b"/>
            <a:pathLst>
              <a:path w="6777990">
                <a:moveTo>
                  <a:pt x="0" y="0"/>
                </a:moveTo>
                <a:lnTo>
                  <a:pt x="6777990" y="0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408034" y="311403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29">
                <a:moveTo>
                  <a:pt x="0" y="0"/>
                </a:moveTo>
                <a:lnTo>
                  <a:pt x="0" y="1357630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651000" y="4464684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657985" y="3129279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651000" y="3121660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1523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393430" y="3129279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524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664970" y="4450715"/>
            <a:ext cx="6720840" cy="0"/>
          </a:xfrm>
          <a:custGeom>
            <a:avLst/>
            <a:gdLst/>
            <a:ahLst/>
            <a:cxnLst/>
            <a:rect l="l" t="t" r="r" b="b"/>
            <a:pathLst>
              <a:path w="6720840">
                <a:moveTo>
                  <a:pt x="0" y="0"/>
                </a:moveTo>
                <a:lnTo>
                  <a:pt x="6720839" y="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671954" y="3143250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79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664970" y="3136264"/>
            <a:ext cx="6720840" cy="0"/>
          </a:xfrm>
          <a:custGeom>
            <a:avLst/>
            <a:gdLst/>
            <a:ahLst/>
            <a:cxnLst/>
            <a:rect l="l" t="t" r="r" b="b"/>
            <a:pathLst>
              <a:path w="6720840">
                <a:moveTo>
                  <a:pt x="0" y="0"/>
                </a:moveTo>
                <a:lnTo>
                  <a:pt x="6720839" y="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8378825" y="3143250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80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678939" y="4436745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>
                <a:moveTo>
                  <a:pt x="0" y="0"/>
                </a:moveTo>
                <a:lnTo>
                  <a:pt x="6692900" y="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685925" y="3157220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678939" y="3150235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>
                <a:moveTo>
                  <a:pt x="0" y="0"/>
                </a:moveTo>
                <a:lnTo>
                  <a:pt x="6692900" y="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8364855" y="3157220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39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692910" y="4422140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>
                <a:moveTo>
                  <a:pt x="0" y="0"/>
                </a:moveTo>
                <a:lnTo>
                  <a:pt x="6664959" y="0"/>
                </a:lnTo>
              </a:path>
            </a:pathLst>
          </a:custGeom>
          <a:ln w="1523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699895" y="317118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30"/>
                </a:lnTo>
              </a:path>
            </a:pathLst>
          </a:custGeom>
          <a:ln w="1396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692910" y="3164204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>
                <a:moveTo>
                  <a:pt x="0" y="0"/>
                </a:moveTo>
                <a:lnTo>
                  <a:pt x="6664959" y="0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350884" y="317118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30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706879" y="4407534"/>
            <a:ext cx="6637020" cy="0"/>
          </a:xfrm>
          <a:custGeom>
            <a:avLst/>
            <a:gdLst/>
            <a:ahLst/>
            <a:cxnLst/>
            <a:rect l="l" t="t" r="r" b="b"/>
            <a:pathLst>
              <a:path w="6637020">
                <a:moveTo>
                  <a:pt x="0" y="0"/>
                </a:moveTo>
                <a:lnTo>
                  <a:pt x="6637020" y="0"/>
                </a:lnTo>
              </a:path>
            </a:pathLst>
          </a:custGeom>
          <a:ln w="1396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714500" y="318516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89"/>
                </a:lnTo>
              </a:path>
            </a:pathLst>
          </a:custGeom>
          <a:ln w="1523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706879" y="3178175"/>
            <a:ext cx="6637020" cy="0"/>
          </a:xfrm>
          <a:custGeom>
            <a:avLst/>
            <a:gdLst/>
            <a:ahLst/>
            <a:cxnLst/>
            <a:rect l="l" t="t" r="r" b="b"/>
            <a:pathLst>
              <a:path w="6637020">
                <a:moveTo>
                  <a:pt x="0" y="0"/>
                </a:moveTo>
                <a:lnTo>
                  <a:pt x="6637020" y="0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336915" y="318516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89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722120" y="4393565"/>
            <a:ext cx="6607809" cy="0"/>
          </a:xfrm>
          <a:custGeom>
            <a:avLst/>
            <a:gdLst/>
            <a:ahLst/>
            <a:cxnLst/>
            <a:rect l="l" t="t" r="r" b="b"/>
            <a:pathLst>
              <a:path w="6607809">
                <a:moveTo>
                  <a:pt x="0" y="0"/>
                </a:moveTo>
                <a:lnTo>
                  <a:pt x="6607809" y="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729104" y="319912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722120" y="3192145"/>
            <a:ext cx="6607809" cy="0"/>
          </a:xfrm>
          <a:custGeom>
            <a:avLst/>
            <a:gdLst/>
            <a:ahLst/>
            <a:cxnLst/>
            <a:rect l="l" t="t" r="r" b="b"/>
            <a:pathLst>
              <a:path w="6607809">
                <a:moveTo>
                  <a:pt x="0" y="0"/>
                </a:moveTo>
                <a:lnTo>
                  <a:pt x="6607809" y="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322944" y="319912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736089" y="4379595"/>
            <a:ext cx="6579870" cy="0"/>
          </a:xfrm>
          <a:custGeom>
            <a:avLst/>
            <a:gdLst/>
            <a:ahLst/>
            <a:cxnLst/>
            <a:rect l="l" t="t" r="r" b="b"/>
            <a:pathLst>
              <a:path w="6579870">
                <a:moveTo>
                  <a:pt x="0" y="0"/>
                </a:moveTo>
                <a:lnTo>
                  <a:pt x="6579869" y="0"/>
                </a:lnTo>
              </a:path>
            </a:pathLst>
          </a:custGeom>
          <a:ln w="139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743075" y="321310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09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736089" y="3206114"/>
            <a:ext cx="6579870" cy="0"/>
          </a:xfrm>
          <a:custGeom>
            <a:avLst/>
            <a:gdLst/>
            <a:ahLst/>
            <a:cxnLst/>
            <a:rect l="l" t="t" r="r" b="b"/>
            <a:pathLst>
              <a:path w="6579870">
                <a:moveTo>
                  <a:pt x="0" y="0"/>
                </a:moveTo>
                <a:lnTo>
                  <a:pt x="6579869" y="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308975" y="321310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10"/>
                </a:lnTo>
              </a:path>
            </a:pathLst>
          </a:custGeom>
          <a:ln w="139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750060" y="4365625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>
                <a:moveTo>
                  <a:pt x="0" y="0"/>
                </a:moveTo>
                <a:lnTo>
                  <a:pt x="6551930" y="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757045" y="3228339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750060" y="3220720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>
                <a:moveTo>
                  <a:pt x="0" y="0"/>
                </a:moveTo>
                <a:lnTo>
                  <a:pt x="6551930" y="0"/>
                </a:lnTo>
              </a:path>
            </a:pathLst>
          </a:custGeom>
          <a:ln w="1523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294369" y="3228339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524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764029" y="4351654"/>
            <a:ext cx="6522720" cy="0"/>
          </a:xfrm>
          <a:custGeom>
            <a:avLst/>
            <a:gdLst/>
            <a:ahLst/>
            <a:cxnLst/>
            <a:rect l="l" t="t" r="r" b="b"/>
            <a:pathLst>
              <a:path w="6522720">
                <a:moveTo>
                  <a:pt x="0" y="0"/>
                </a:moveTo>
                <a:lnTo>
                  <a:pt x="6522720" y="0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771014" y="324231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59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764029" y="3235325"/>
            <a:ext cx="6522720" cy="0"/>
          </a:xfrm>
          <a:custGeom>
            <a:avLst/>
            <a:gdLst/>
            <a:ahLst/>
            <a:cxnLst/>
            <a:rect l="l" t="t" r="r" b="b"/>
            <a:pathLst>
              <a:path w="6522720">
                <a:moveTo>
                  <a:pt x="0" y="0"/>
                </a:moveTo>
                <a:lnTo>
                  <a:pt x="6522720" y="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279765" y="324231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6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778000" y="4337684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780" y="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784985" y="3256279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778000" y="3249295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780" y="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265794" y="3256279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397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791970" y="4323079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1524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798954" y="3270250"/>
            <a:ext cx="0" cy="1045210"/>
          </a:xfrm>
          <a:custGeom>
            <a:avLst/>
            <a:gdLst/>
            <a:ahLst/>
            <a:cxnLst/>
            <a:rect l="l" t="t" r="r" b="b"/>
            <a:pathLst>
              <a:path h="1045210">
                <a:moveTo>
                  <a:pt x="0" y="0"/>
                </a:moveTo>
                <a:lnTo>
                  <a:pt x="0" y="1045209"/>
                </a:lnTo>
              </a:path>
            </a:pathLst>
          </a:custGeom>
          <a:ln w="1396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791970" y="3263265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251825" y="3270250"/>
            <a:ext cx="0" cy="1045210"/>
          </a:xfrm>
          <a:custGeom>
            <a:avLst/>
            <a:gdLst/>
            <a:ahLst/>
            <a:cxnLst/>
            <a:rect l="l" t="t" r="r" b="b"/>
            <a:pathLst>
              <a:path h="1045210">
                <a:moveTo>
                  <a:pt x="0" y="0"/>
                </a:moveTo>
                <a:lnTo>
                  <a:pt x="0" y="1045210"/>
                </a:lnTo>
              </a:path>
            </a:pathLst>
          </a:custGeom>
          <a:ln w="1396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805939" y="4308475"/>
            <a:ext cx="6438900" cy="0"/>
          </a:xfrm>
          <a:custGeom>
            <a:avLst/>
            <a:gdLst/>
            <a:ahLst/>
            <a:cxnLst/>
            <a:rect l="l" t="t" r="r" b="b"/>
            <a:pathLst>
              <a:path w="6438900">
                <a:moveTo>
                  <a:pt x="0" y="0"/>
                </a:moveTo>
                <a:lnTo>
                  <a:pt x="6438900" y="0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812925" y="328422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70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805939" y="3277234"/>
            <a:ext cx="6438900" cy="0"/>
          </a:xfrm>
          <a:custGeom>
            <a:avLst/>
            <a:gdLst/>
            <a:ahLst/>
            <a:cxnLst/>
            <a:rect l="l" t="t" r="r" b="b"/>
            <a:pathLst>
              <a:path w="6438900">
                <a:moveTo>
                  <a:pt x="0" y="0"/>
                </a:moveTo>
                <a:lnTo>
                  <a:pt x="6438900" y="0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237855" y="328422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69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819910" y="4294504"/>
            <a:ext cx="6410960" cy="0"/>
          </a:xfrm>
          <a:custGeom>
            <a:avLst/>
            <a:gdLst/>
            <a:ahLst/>
            <a:cxnLst/>
            <a:rect l="l" t="t" r="r" b="b"/>
            <a:pathLst>
              <a:path w="6410959">
                <a:moveTo>
                  <a:pt x="0" y="0"/>
                </a:moveTo>
                <a:lnTo>
                  <a:pt x="6410960" y="0"/>
                </a:lnTo>
              </a:path>
            </a:pathLst>
          </a:custGeom>
          <a:ln w="1396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27529" y="329819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523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19910" y="3291204"/>
            <a:ext cx="6410960" cy="0"/>
          </a:xfrm>
          <a:custGeom>
            <a:avLst/>
            <a:gdLst/>
            <a:ahLst/>
            <a:cxnLst/>
            <a:rect l="l" t="t" r="r" b="b"/>
            <a:pathLst>
              <a:path w="6410959">
                <a:moveTo>
                  <a:pt x="0" y="0"/>
                </a:moveTo>
                <a:lnTo>
                  <a:pt x="6410960" y="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223884" y="329819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35150" y="4280534"/>
            <a:ext cx="6381750" cy="0"/>
          </a:xfrm>
          <a:custGeom>
            <a:avLst/>
            <a:gdLst/>
            <a:ahLst/>
            <a:cxnLst/>
            <a:rect l="l" t="t" r="r" b="b"/>
            <a:pathLst>
              <a:path w="6381750">
                <a:moveTo>
                  <a:pt x="0" y="0"/>
                </a:moveTo>
                <a:lnTo>
                  <a:pt x="6381750" y="0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842135" y="3312159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89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835150" y="3305175"/>
            <a:ext cx="6381750" cy="0"/>
          </a:xfrm>
          <a:custGeom>
            <a:avLst/>
            <a:gdLst/>
            <a:ahLst/>
            <a:cxnLst/>
            <a:rect l="l" t="t" r="r" b="b"/>
            <a:pathLst>
              <a:path w="6381750">
                <a:moveTo>
                  <a:pt x="0" y="0"/>
                </a:moveTo>
                <a:lnTo>
                  <a:pt x="6381750" y="0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209915" y="3312159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89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49120" y="4266565"/>
            <a:ext cx="6353810" cy="0"/>
          </a:xfrm>
          <a:custGeom>
            <a:avLst/>
            <a:gdLst/>
            <a:ahLst/>
            <a:cxnLst/>
            <a:rect l="l" t="t" r="r" b="b"/>
            <a:pathLst>
              <a:path w="6353809">
                <a:moveTo>
                  <a:pt x="0" y="0"/>
                </a:moveTo>
                <a:lnTo>
                  <a:pt x="6353809" y="0"/>
                </a:lnTo>
              </a:path>
            </a:pathLst>
          </a:custGeom>
          <a:ln w="139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856104" y="3326129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1396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49120" y="3319145"/>
            <a:ext cx="6353810" cy="0"/>
          </a:xfrm>
          <a:custGeom>
            <a:avLst/>
            <a:gdLst/>
            <a:ahLst/>
            <a:cxnLst/>
            <a:rect l="l" t="t" r="r" b="b"/>
            <a:pathLst>
              <a:path w="6353809">
                <a:moveTo>
                  <a:pt x="0" y="0"/>
                </a:moveTo>
                <a:lnTo>
                  <a:pt x="6353809" y="0"/>
                </a:lnTo>
              </a:path>
            </a:pathLst>
          </a:custGeom>
          <a:ln w="1396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195309" y="3326129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1523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863089" y="4252595"/>
            <a:ext cx="6324600" cy="0"/>
          </a:xfrm>
          <a:custGeom>
            <a:avLst/>
            <a:gdLst/>
            <a:ahLst/>
            <a:cxnLst/>
            <a:rect l="l" t="t" r="r" b="b"/>
            <a:pathLst>
              <a:path w="6324600">
                <a:moveTo>
                  <a:pt x="0" y="0"/>
                </a:moveTo>
                <a:lnTo>
                  <a:pt x="6324600" y="0"/>
                </a:lnTo>
              </a:path>
            </a:pathLst>
          </a:custGeom>
          <a:ln w="1396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870075" y="334137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4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863089" y="3333750"/>
            <a:ext cx="6324600" cy="0"/>
          </a:xfrm>
          <a:custGeom>
            <a:avLst/>
            <a:gdLst/>
            <a:ahLst/>
            <a:cxnLst/>
            <a:rect l="l" t="t" r="r" b="b"/>
            <a:pathLst>
              <a:path w="6324600">
                <a:moveTo>
                  <a:pt x="0" y="0"/>
                </a:moveTo>
                <a:lnTo>
                  <a:pt x="6324600" y="0"/>
                </a:lnTo>
              </a:path>
            </a:pathLst>
          </a:custGeom>
          <a:ln w="1523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180705" y="334137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39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877060" y="4238625"/>
            <a:ext cx="6296660" cy="0"/>
          </a:xfrm>
          <a:custGeom>
            <a:avLst/>
            <a:gdLst/>
            <a:ahLst/>
            <a:cxnLst/>
            <a:rect l="l" t="t" r="r" b="b"/>
            <a:pathLst>
              <a:path w="6296659">
                <a:moveTo>
                  <a:pt x="0" y="0"/>
                </a:moveTo>
                <a:lnTo>
                  <a:pt x="6296660" y="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884045" y="335534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877060" y="3348354"/>
            <a:ext cx="6296660" cy="0"/>
          </a:xfrm>
          <a:custGeom>
            <a:avLst/>
            <a:gdLst/>
            <a:ahLst/>
            <a:cxnLst/>
            <a:rect l="l" t="t" r="r" b="b"/>
            <a:pathLst>
              <a:path w="6296659">
                <a:moveTo>
                  <a:pt x="0" y="0"/>
                </a:moveTo>
                <a:lnTo>
                  <a:pt x="6296660" y="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166734" y="335534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891029" y="422465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898014" y="3369309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59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891029" y="3362325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152765" y="3369309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59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905000" y="4210050"/>
            <a:ext cx="6240780" cy="0"/>
          </a:xfrm>
          <a:custGeom>
            <a:avLst/>
            <a:gdLst/>
            <a:ahLst/>
            <a:cxnLst/>
            <a:rect l="l" t="t" r="r" b="b"/>
            <a:pathLst>
              <a:path w="6240780">
                <a:moveTo>
                  <a:pt x="0" y="0"/>
                </a:moveTo>
                <a:lnTo>
                  <a:pt x="6240780" y="0"/>
                </a:lnTo>
              </a:path>
            </a:pathLst>
          </a:custGeom>
          <a:ln w="1524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911985" y="338327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905000" y="3376295"/>
            <a:ext cx="6240780" cy="0"/>
          </a:xfrm>
          <a:custGeom>
            <a:avLst/>
            <a:gdLst/>
            <a:ahLst/>
            <a:cxnLst/>
            <a:rect l="l" t="t" r="r" b="b"/>
            <a:pathLst>
              <a:path w="6240780">
                <a:moveTo>
                  <a:pt x="0" y="0"/>
                </a:moveTo>
                <a:lnTo>
                  <a:pt x="6240780" y="0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138794" y="338327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397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918970" y="4195445"/>
            <a:ext cx="6212840" cy="0"/>
          </a:xfrm>
          <a:custGeom>
            <a:avLst/>
            <a:gdLst/>
            <a:ahLst/>
            <a:cxnLst/>
            <a:rect l="l" t="t" r="r" b="b"/>
            <a:pathLst>
              <a:path w="6212840">
                <a:moveTo>
                  <a:pt x="0" y="0"/>
                </a:moveTo>
                <a:lnTo>
                  <a:pt x="6212839" y="0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925954" y="339725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09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918970" y="3390265"/>
            <a:ext cx="6212840" cy="0"/>
          </a:xfrm>
          <a:custGeom>
            <a:avLst/>
            <a:gdLst/>
            <a:ahLst/>
            <a:cxnLst/>
            <a:rect l="l" t="t" r="r" b="b"/>
            <a:pathLst>
              <a:path w="6212840">
                <a:moveTo>
                  <a:pt x="0" y="0"/>
                </a:moveTo>
                <a:lnTo>
                  <a:pt x="6212839" y="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8124825" y="339725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932939" y="418147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90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940560" y="341122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70"/>
                </a:lnTo>
              </a:path>
            </a:pathLst>
          </a:custGeom>
          <a:ln w="1524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932939" y="3404234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90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110855" y="341122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69"/>
                </a:lnTo>
              </a:path>
            </a:pathLst>
          </a:custGeom>
          <a:ln w="1397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948179" y="4167504"/>
            <a:ext cx="6155690" cy="0"/>
          </a:xfrm>
          <a:custGeom>
            <a:avLst/>
            <a:gdLst/>
            <a:ahLst/>
            <a:cxnLst/>
            <a:rect l="l" t="t" r="r" b="b"/>
            <a:pathLst>
              <a:path w="6155690">
                <a:moveTo>
                  <a:pt x="0" y="0"/>
                </a:moveTo>
                <a:lnTo>
                  <a:pt x="6155690" y="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955164" y="3425190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3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948179" y="3418204"/>
            <a:ext cx="6155690" cy="0"/>
          </a:xfrm>
          <a:custGeom>
            <a:avLst/>
            <a:gdLst/>
            <a:ahLst/>
            <a:cxnLst/>
            <a:rect l="l" t="t" r="r" b="b"/>
            <a:pathLst>
              <a:path w="6155690">
                <a:moveTo>
                  <a:pt x="0" y="0"/>
                </a:moveTo>
                <a:lnTo>
                  <a:pt x="6155690" y="0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8096250" y="3425190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30"/>
                </a:lnTo>
              </a:path>
            </a:pathLst>
          </a:custGeom>
          <a:ln w="1524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962150" y="4153534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969135" y="3440429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962150" y="3432809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1523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8081644" y="3440429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397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976120" y="4139565"/>
            <a:ext cx="6098540" cy="0"/>
          </a:xfrm>
          <a:custGeom>
            <a:avLst/>
            <a:gdLst/>
            <a:ahLst/>
            <a:cxnLst/>
            <a:rect l="l" t="t" r="r" b="b"/>
            <a:pathLst>
              <a:path w="6098540">
                <a:moveTo>
                  <a:pt x="0" y="0"/>
                </a:moveTo>
                <a:lnTo>
                  <a:pt x="6098539" y="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983104" y="345440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39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976120" y="3447415"/>
            <a:ext cx="6098540" cy="0"/>
          </a:xfrm>
          <a:custGeom>
            <a:avLst/>
            <a:gdLst/>
            <a:ahLst/>
            <a:cxnLst/>
            <a:rect l="l" t="t" r="r" b="b"/>
            <a:pathLst>
              <a:path w="6098540">
                <a:moveTo>
                  <a:pt x="0" y="0"/>
                </a:moveTo>
                <a:lnTo>
                  <a:pt x="6098539" y="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8067675" y="345440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139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990089" y="4125595"/>
            <a:ext cx="6070600" cy="0"/>
          </a:xfrm>
          <a:custGeom>
            <a:avLst/>
            <a:gdLst/>
            <a:ahLst/>
            <a:cxnLst/>
            <a:rect l="l" t="t" r="r" b="b"/>
            <a:pathLst>
              <a:path w="6070600">
                <a:moveTo>
                  <a:pt x="0" y="0"/>
                </a:moveTo>
                <a:lnTo>
                  <a:pt x="6070600" y="0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997075" y="3468370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40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990089" y="3461384"/>
            <a:ext cx="6070600" cy="0"/>
          </a:xfrm>
          <a:custGeom>
            <a:avLst/>
            <a:gdLst/>
            <a:ahLst/>
            <a:cxnLst/>
            <a:rect l="l" t="t" r="r" b="b"/>
            <a:pathLst>
              <a:path w="6070600">
                <a:moveTo>
                  <a:pt x="0" y="0"/>
                </a:moveTo>
                <a:lnTo>
                  <a:pt x="6070600" y="0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053705" y="3468370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39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004060" y="4110990"/>
            <a:ext cx="6042660" cy="0"/>
          </a:xfrm>
          <a:custGeom>
            <a:avLst/>
            <a:gdLst/>
            <a:ahLst/>
            <a:cxnLst/>
            <a:rect l="l" t="t" r="r" b="b"/>
            <a:pathLst>
              <a:path w="6042659">
                <a:moveTo>
                  <a:pt x="0" y="0"/>
                </a:moveTo>
                <a:lnTo>
                  <a:pt x="6042660" y="0"/>
                </a:lnTo>
              </a:path>
            </a:pathLst>
          </a:custGeom>
          <a:ln w="1523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011045" y="348234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1396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004060" y="3475354"/>
            <a:ext cx="6042660" cy="0"/>
          </a:xfrm>
          <a:custGeom>
            <a:avLst/>
            <a:gdLst/>
            <a:ahLst/>
            <a:cxnLst/>
            <a:rect l="l" t="t" r="r" b="b"/>
            <a:pathLst>
              <a:path w="6042659">
                <a:moveTo>
                  <a:pt x="0" y="0"/>
                </a:moveTo>
                <a:lnTo>
                  <a:pt x="6042660" y="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8039734" y="348234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018029" y="4096384"/>
            <a:ext cx="6014720" cy="0"/>
          </a:xfrm>
          <a:custGeom>
            <a:avLst/>
            <a:gdLst/>
            <a:ahLst/>
            <a:cxnLst/>
            <a:rect l="l" t="t" r="r" b="b"/>
            <a:pathLst>
              <a:path w="6014720">
                <a:moveTo>
                  <a:pt x="0" y="0"/>
                </a:moveTo>
                <a:lnTo>
                  <a:pt x="6014720" y="0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025014" y="349630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018029" y="3489325"/>
            <a:ext cx="6014720" cy="0"/>
          </a:xfrm>
          <a:custGeom>
            <a:avLst/>
            <a:gdLst/>
            <a:ahLst/>
            <a:cxnLst/>
            <a:rect l="l" t="t" r="r" b="b"/>
            <a:pathLst>
              <a:path w="6014720">
                <a:moveTo>
                  <a:pt x="0" y="0"/>
                </a:moveTo>
                <a:lnTo>
                  <a:pt x="6014720" y="0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8025765" y="349630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032000" y="4082415"/>
            <a:ext cx="5986780" cy="0"/>
          </a:xfrm>
          <a:custGeom>
            <a:avLst/>
            <a:gdLst/>
            <a:ahLst/>
            <a:cxnLst/>
            <a:rect l="l" t="t" r="r" b="b"/>
            <a:pathLst>
              <a:path w="5986780">
                <a:moveTo>
                  <a:pt x="0" y="0"/>
                </a:moveTo>
                <a:lnTo>
                  <a:pt x="5986780" y="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038985" y="351027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032000" y="3503295"/>
            <a:ext cx="5986780" cy="0"/>
          </a:xfrm>
          <a:custGeom>
            <a:avLst/>
            <a:gdLst/>
            <a:ahLst/>
            <a:cxnLst/>
            <a:rect l="l" t="t" r="r" b="b"/>
            <a:pathLst>
              <a:path w="5986780">
                <a:moveTo>
                  <a:pt x="0" y="0"/>
                </a:moveTo>
                <a:lnTo>
                  <a:pt x="5986780" y="0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8011794" y="351027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045970" y="4068445"/>
            <a:ext cx="5958840" cy="0"/>
          </a:xfrm>
          <a:custGeom>
            <a:avLst/>
            <a:gdLst/>
            <a:ahLst/>
            <a:cxnLst/>
            <a:rect l="l" t="t" r="r" b="b"/>
            <a:pathLst>
              <a:path w="5958840">
                <a:moveTo>
                  <a:pt x="0" y="0"/>
                </a:moveTo>
                <a:lnTo>
                  <a:pt x="5958839" y="0"/>
                </a:lnTo>
              </a:path>
            </a:pathLst>
          </a:custGeom>
          <a:ln w="1396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053589" y="352425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09"/>
                </a:lnTo>
              </a:path>
            </a:pathLst>
          </a:custGeom>
          <a:ln w="1524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045970" y="3517265"/>
            <a:ext cx="5958840" cy="0"/>
          </a:xfrm>
          <a:custGeom>
            <a:avLst/>
            <a:gdLst/>
            <a:ahLst/>
            <a:cxnLst/>
            <a:rect l="l" t="t" r="r" b="b"/>
            <a:pathLst>
              <a:path w="5958840">
                <a:moveTo>
                  <a:pt x="0" y="0"/>
                </a:moveTo>
                <a:lnTo>
                  <a:pt x="5958839" y="0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997190" y="352425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523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061210" y="4054475"/>
            <a:ext cx="5928360" cy="0"/>
          </a:xfrm>
          <a:custGeom>
            <a:avLst/>
            <a:gdLst/>
            <a:ahLst/>
            <a:cxnLst/>
            <a:rect l="l" t="t" r="r" b="b"/>
            <a:pathLst>
              <a:path w="5928359">
                <a:moveTo>
                  <a:pt x="0" y="0"/>
                </a:moveTo>
                <a:lnTo>
                  <a:pt x="5928360" y="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068195" y="353822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27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061210" y="3531234"/>
            <a:ext cx="5928360" cy="0"/>
          </a:xfrm>
          <a:custGeom>
            <a:avLst/>
            <a:gdLst/>
            <a:ahLst/>
            <a:cxnLst/>
            <a:rect l="l" t="t" r="r" b="b"/>
            <a:pathLst>
              <a:path w="5928359">
                <a:moveTo>
                  <a:pt x="0" y="0"/>
                </a:moveTo>
                <a:lnTo>
                  <a:pt x="5928360" y="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982584" y="353822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269"/>
                </a:lnTo>
              </a:path>
            </a:pathLst>
          </a:custGeom>
          <a:ln w="1397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075179" y="4040504"/>
            <a:ext cx="5900420" cy="0"/>
          </a:xfrm>
          <a:custGeom>
            <a:avLst/>
            <a:gdLst/>
            <a:ahLst/>
            <a:cxnLst/>
            <a:rect l="l" t="t" r="r" b="b"/>
            <a:pathLst>
              <a:path w="5900420">
                <a:moveTo>
                  <a:pt x="0" y="0"/>
                </a:moveTo>
                <a:lnTo>
                  <a:pt x="5900420" y="0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082164" y="3553459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075179" y="3545840"/>
            <a:ext cx="5900420" cy="0"/>
          </a:xfrm>
          <a:custGeom>
            <a:avLst/>
            <a:gdLst/>
            <a:ahLst/>
            <a:cxnLst/>
            <a:rect l="l" t="t" r="r" b="b"/>
            <a:pathLst>
              <a:path w="5900420">
                <a:moveTo>
                  <a:pt x="0" y="0"/>
                </a:moveTo>
                <a:lnTo>
                  <a:pt x="5900420" y="0"/>
                </a:lnTo>
              </a:path>
            </a:pathLst>
          </a:custGeom>
          <a:ln w="1524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968615" y="3553459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1397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089150" y="4026534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2480" y="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096135" y="356742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089150" y="3560445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2480" y="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954644" y="356742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7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103120" y="4012565"/>
            <a:ext cx="5844540" cy="0"/>
          </a:xfrm>
          <a:custGeom>
            <a:avLst/>
            <a:gdLst/>
            <a:ahLst/>
            <a:cxnLst/>
            <a:rect l="l" t="t" r="r" b="b"/>
            <a:pathLst>
              <a:path w="5844540">
                <a:moveTo>
                  <a:pt x="0" y="0"/>
                </a:moveTo>
                <a:lnTo>
                  <a:pt x="5844539" y="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110104" y="3581400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79"/>
                </a:lnTo>
              </a:path>
            </a:pathLst>
          </a:custGeom>
          <a:ln w="139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103120" y="3574415"/>
            <a:ext cx="5844540" cy="0"/>
          </a:xfrm>
          <a:custGeom>
            <a:avLst/>
            <a:gdLst/>
            <a:ahLst/>
            <a:cxnLst/>
            <a:rect l="l" t="t" r="r" b="b"/>
            <a:pathLst>
              <a:path w="5844540">
                <a:moveTo>
                  <a:pt x="0" y="0"/>
                </a:moveTo>
                <a:lnTo>
                  <a:pt x="5844539" y="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940675" y="3581400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80"/>
                </a:lnTo>
              </a:path>
            </a:pathLst>
          </a:custGeom>
          <a:ln w="139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117089" y="3997959"/>
            <a:ext cx="5816600" cy="0"/>
          </a:xfrm>
          <a:custGeom>
            <a:avLst/>
            <a:gdLst/>
            <a:ahLst/>
            <a:cxnLst/>
            <a:rect l="l" t="t" r="r" b="b"/>
            <a:pathLst>
              <a:path w="5816600">
                <a:moveTo>
                  <a:pt x="0" y="0"/>
                </a:moveTo>
                <a:lnTo>
                  <a:pt x="5816600" y="0"/>
                </a:lnTo>
              </a:path>
            </a:pathLst>
          </a:custGeom>
          <a:ln w="1523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124075" y="359537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70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117089" y="3588384"/>
            <a:ext cx="5816600" cy="0"/>
          </a:xfrm>
          <a:custGeom>
            <a:avLst/>
            <a:gdLst/>
            <a:ahLst/>
            <a:cxnLst/>
            <a:rect l="l" t="t" r="r" b="b"/>
            <a:pathLst>
              <a:path w="5816600">
                <a:moveTo>
                  <a:pt x="0" y="0"/>
                </a:moveTo>
                <a:lnTo>
                  <a:pt x="5816600" y="0"/>
                </a:lnTo>
              </a:path>
            </a:pathLst>
          </a:custGeom>
          <a:ln w="1396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926705" y="359537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131060" y="3983354"/>
            <a:ext cx="5788660" cy="0"/>
          </a:xfrm>
          <a:custGeom>
            <a:avLst/>
            <a:gdLst/>
            <a:ahLst/>
            <a:cxnLst/>
            <a:rect l="l" t="t" r="r" b="b"/>
            <a:pathLst>
              <a:path w="5788659">
                <a:moveTo>
                  <a:pt x="0" y="0"/>
                </a:moveTo>
                <a:lnTo>
                  <a:pt x="5788660" y="0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138045" y="360934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131060" y="3602354"/>
            <a:ext cx="5788660" cy="0"/>
          </a:xfrm>
          <a:custGeom>
            <a:avLst/>
            <a:gdLst/>
            <a:ahLst/>
            <a:cxnLst/>
            <a:rect l="l" t="t" r="r" b="b"/>
            <a:pathLst>
              <a:path w="5788659">
                <a:moveTo>
                  <a:pt x="0" y="0"/>
                </a:moveTo>
                <a:lnTo>
                  <a:pt x="5788660" y="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912734" y="360934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145029" y="3969384"/>
            <a:ext cx="5760720" cy="0"/>
          </a:xfrm>
          <a:custGeom>
            <a:avLst/>
            <a:gdLst/>
            <a:ahLst/>
            <a:cxnLst/>
            <a:rect l="l" t="t" r="r" b="b"/>
            <a:pathLst>
              <a:path w="5760720">
                <a:moveTo>
                  <a:pt x="0" y="0"/>
                </a:moveTo>
                <a:lnTo>
                  <a:pt x="5760720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152650" y="362330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523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145029" y="3616325"/>
            <a:ext cx="5760720" cy="0"/>
          </a:xfrm>
          <a:custGeom>
            <a:avLst/>
            <a:gdLst/>
            <a:ahLst/>
            <a:cxnLst/>
            <a:rect l="l" t="t" r="r" b="b"/>
            <a:pathLst>
              <a:path w="5760720">
                <a:moveTo>
                  <a:pt x="0" y="0"/>
                </a:moveTo>
                <a:lnTo>
                  <a:pt x="5760720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898765" y="362330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89"/>
                </a:lnTo>
              </a:path>
            </a:pathLst>
          </a:custGeom>
          <a:ln w="139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160270" y="3955415"/>
            <a:ext cx="5731510" cy="0"/>
          </a:xfrm>
          <a:custGeom>
            <a:avLst/>
            <a:gdLst/>
            <a:ahLst/>
            <a:cxnLst/>
            <a:rect l="l" t="t" r="r" b="b"/>
            <a:pathLst>
              <a:path w="5731509">
                <a:moveTo>
                  <a:pt x="0" y="0"/>
                </a:moveTo>
                <a:lnTo>
                  <a:pt x="5731509" y="0"/>
                </a:lnTo>
              </a:path>
            </a:pathLst>
          </a:custGeom>
          <a:ln w="1397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167254" y="363727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396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160270" y="3630295"/>
            <a:ext cx="5731510" cy="0"/>
          </a:xfrm>
          <a:custGeom>
            <a:avLst/>
            <a:gdLst/>
            <a:ahLst/>
            <a:cxnLst/>
            <a:rect l="l" t="t" r="r" b="b"/>
            <a:pathLst>
              <a:path w="5731509">
                <a:moveTo>
                  <a:pt x="0" y="0"/>
                </a:moveTo>
                <a:lnTo>
                  <a:pt x="5731509" y="0"/>
                </a:lnTo>
              </a:path>
            </a:pathLst>
          </a:custGeom>
          <a:ln w="1396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884159" y="363727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523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174239" y="3941445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>
                <a:moveTo>
                  <a:pt x="0" y="0"/>
                </a:moveTo>
                <a:lnTo>
                  <a:pt x="5702300" y="0"/>
                </a:lnTo>
              </a:path>
            </a:pathLst>
          </a:custGeom>
          <a:ln w="1396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181225" y="365125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09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174239" y="3644265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>
                <a:moveTo>
                  <a:pt x="0" y="0"/>
                </a:moveTo>
                <a:lnTo>
                  <a:pt x="5702300" y="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869555" y="365125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1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188210" y="3927475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195195" y="366649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188210" y="3658870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523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855584" y="366649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397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202179" y="3913504"/>
            <a:ext cx="5646420" cy="0"/>
          </a:xfrm>
          <a:custGeom>
            <a:avLst/>
            <a:gdLst/>
            <a:ahLst/>
            <a:cxnLst/>
            <a:rect l="l" t="t" r="r" b="b"/>
            <a:pathLst>
              <a:path w="5646420">
                <a:moveTo>
                  <a:pt x="0" y="0"/>
                </a:moveTo>
                <a:lnTo>
                  <a:pt x="5646420" y="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209164" y="36804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202179" y="3673475"/>
            <a:ext cx="5646420" cy="0"/>
          </a:xfrm>
          <a:custGeom>
            <a:avLst/>
            <a:gdLst/>
            <a:ahLst/>
            <a:cxnLst/>
            <a:rect l="l" t="t" r="r" b="b"/>
            <a:pathLst>
              <a:path w="5646420">
                <a:moveTo>
                  <a:pt x="0" y="0"/>
                </a:moveTo>
                <a:lnTo>
                  <a:pt x="5646420" y="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7841615" y="36804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59"/>
                </a:lnTo>
              </a:path>
            </a:pathLst>
          </a:custGeom>
          <a:ln w="1397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216150" y="3899534"/>
            <a:ext cx="5618480" cy="0"/>
          </a:xfrm>
          <a:custGeom>
            <a:avLst/>
            <a:gdLst/>
            <a:ahLst/>
            <a:cxnLst/>
            <a:rect l="l" t="t" r="r" b="b"/>
            <a:pathLst>
              <a:path w="5618480">
                <a:moveTo>
                  <a:pt x="0" y="0"/>
                </a:moveTo>
                <a:lnTo>
                  <a:pt x="5618480" y="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223135" y="369442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216150" y="3687445"/>
            <a:ext cx="5618480" cy="0"/>
          </a:xfrm>
          <a:custGeom>
            <a:avLst/>
            <a:gdLst/>
            <a:ahLst/>
            <a:cxnLst/>
            <a:rect l="l" t="t" r="r" b="b"/>
            <a:pathLst>
              <a:path w="5618480">
                <a:moveTo>
                  <a:pt x="0" y="0"/>
                </a:moveTo>
                <a:lnTo>
                  <a:pt x="5618480" y="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7827644" y="369442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397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230120" y="3884929"/>
            <a:ext cx="5590540" cy="0"/>
          </a:xfrm>
          <a:custGeom>
            <a:avLst/>
            <a:gdLst/>
            <a:ahLst/>
            <a:cxnLst/>
            <a:rect l="l" t="t" r="r" b="b"/>
            <a:pathLst>
              <a:path w="5590540">
                <a:moveTo>
                  <a:pt x="0" y="0"/>
                </a:moveTo>
                <a:lnTo>
                  <a:pt x="5590539" y="0"/>
                </a:lnTo>
              </a:path>
            </a:pathLst>
          </a:custGeom>
          <a:ln w="1524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237104" y="370840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09"/>
                </a:lnTo>
              </a:path>
            </a:pathLst>
          </a:custGeom>
          <a:ln w="1396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230120" y="3701415"/>
            <a:ext cx="5590540" cy="0"/>
          </a:xfrm>
          <a:custGeom>
            <a:avLst/>
            <a:gdLst/>
            <a:ahLst/>
            <a:cxnLst/>
            <a:rect l="l" t="t" r="r" b="b"/>
            <a:pathLst>
              <a:path w="5590540">
                <a:moveTo>
                  <a:pt x="0" y="0"/>
                </a:moveTo>
                <a:lnTo>
                  <a:pt x="5590539" y="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7813675" y="370840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396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244089" y="3870325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60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251710" y="372237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524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244089" y="3715384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60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799705" y="372237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397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259329" y="385635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3390" y="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266314" y="373634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259329" y="372935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3390" y="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7785734" y="373634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273300" y="3842384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273300" y="3750309"/>
            <a:ext cx="13970" cy="85090"/>
          </a:xfrm>
          <a:custGeom>
            <a:avLst/>
            <a:gdLst/>
            <a:ahLst/>
            <a:cxnLst/>
            <a:rect l="l" t="t" r="r" b="b"/>
            <a:pathLst>
              <a:path w="13969" h="85089">
                <a:moveTo>
                  <a:pt x="0" y="85090"/>
                </a:moveTo>
                <a:lnTo>
                  <a:pt x="13969" y="85090"/>
                </a:lnTo>
                <a:lnTo>
                  <a:pt x="13969" y="0"/>
                </a:lnTo>
                <a:lnTo>
                  <a:pt x="0" y="0"/>
                </a:lnTo>
                <a:lnTo>
                  <a:pt x="0" y="8509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273300" y="3743325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7763509" y="3750309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15240" y="0"/>
                </a:moveTo>
                <a:lnTo>
                  <a:pt x="0" y="0"/>
                </a:lnTo>
                <a:lnTo>
                  <a:pt x="0" y="85089"/>
                </a:lnTo>
                <a:lnTo>
                  <a:pt x="15240" y="85089"/>
                </a:lnTo>
                <a:lnTo>
                  <a:pt x="15240" y="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287270" y="3828415"/>
            <a:ext cx="5476240" cy="0"/>
          </a:xfrm>
          <a:custGeom>
            <a:avLst/>
            <a:gdLst/>
            <a:ahLst/>
            <a:cxnLst/>
            <a:rect l="l" t="t" r="r" b="b"/>
            <a:pathLst>
              <a:path w="5476240">
                <a:moveTo>
                  <a:pt x="0" y="0"/>
                </a:moveTo>
                <a:lnTo>
                  <a:pt x="5476239" y="0"/>
                </a:lnTo>
              </a:path>
            </a:pathLst>
          </a:custGeom>
          <a:ln w="1397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287270" y="3764279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69" h="57150">
                <a:moveTo>
                  <a:pt x="0" y="57150"/>
                </a:moveTo>
                <a:lnTo>
                  <a:pt x="13969" y="57150"/>
                </a:lnTo>
                <a:lnTo>
                  <a:pt x="1396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287270" y="3757295"/>
            <a:ext cx="5476240" cy="0"/>
          </a:xfrm>
          <a:custGeom>
            <a:avLst/>
            <a:gdLst/>
            <a:ahLst/>
            <a:cxnLst/>
            <a:rect l="l" t="t" r="r" b="b"/>
            <a:pathLst>
              <a:path w="5476240">
                <a:moveTo>
                  <a:pt x="0" y="0"/>
                </a:moveTo>
                <a:lnTo>
                  <a:pt x="5476239" y="0"/>
                </a:lnTo>
              </a:path>
            </a:pathLst>
          </a:custGeom>
          <a:ln w="1396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749540" y="3764279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70" h="57150">
                <a:moveTo>
                  <a:pt x="13969" y="0"/>
                </a:moveTo>
                <a:lnTo>
                  <a:pt x="0" y="0"/>
                </a:lnTo>
                <a:lnTo>
                  <a:pt x="0" y="57150"/>
                </a:lnTo>
                <a:lnTo>
                  <a:pt x="13969" y="57150"/>
                </a:lnTo>
                <a:lnTo>
                  <a:pt x="13969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301239" y="3814445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1396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301239" y="3779520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69" h="27939">
                <a:moveTo>
                  <a:pt x="0" y="27939"/>
                </a:moveTo>
                <a:lnTo>
                  <a:pt x="13970" y="27939"/>
                </a:lnTo>
                <a:lnTo>
                  <a:pt x="1397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301239" y="3771900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1524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735569" y="3779520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13970" y="0"/>
                </a:moveTo>
                <a:lnTo>
                  <a:pt x="0" y="0"/>
                </a:lnTo>
                <a:lnTo>
                  <a:pt x="0" y="27939"/>
                </a:lnTo>
                <a:lnTo>
                  <a:pt x="13970" y="27939"/>
                </a:lnTo>
                <a:lnTo>
                  <a:pt x="13970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315210" y="3793490"/>
            <a:ext cx="5420360" cy="0"/>
          </a:xfrm>
          <a:custGeom>
            <a:avLst/>
            <a:gdLst/>
            <a:ahLst/>
            <a:cxnLst/>
            <a:rect l="l" t="t" r="r" b="b"/>
            <a:pathLst>
              <a:path w="5420359">
                <a:moveTo>
                  <a:pt x="0" y="0"/>
                </a:moveTo>
                <a:lnTo>
                  <a:pt x="5420360" y="0"/>
                </a:lnTo>
              </a:path>
            </a:pathLst>
          </a:custGeom>
          <a:ln w="27940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551939" y="3016250"/>
            <a:ext cx="6946900" cy="1554480"/>
          </a:xfrm>
          <a:custGeom>
            <a:avLst/>
            <a:gdLst/>
            <a:ahLst/>
            <a:cxnLst/>
            <a:rect l="l" t="t" r="r" b="b"/>
            <a:pathLst>
              <a:path w="6946900" h="1554479">
                <a:moveTo>
                  <a:pt x="3473450" y="1554480"/>
                </a:moveTo>
                <a:lnTo>
                  <a:pt x="0" y="1554480"/>
                </a:lnTo>
                <a:lnTo>
                  <a:pt x="0" y="0"/>
                </a:lnTo>
                <a:lnTo>
                  <a:pt x="6946900" y="0"/>
                </a:lnTo>
                <a:lnTo>
                  <a:pt x="6946900" y="1554480"/>
                </a:lnTo>
                <a:lnTo>
                  <a:pt x="3473450" y="15544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655570" y="3757929"/>
            <a:ext cx="4775200" cy="0"/>
          </a:xfrm>
          <a:custGeom>
            <a:avLst/>
            <a:gdLst/>
            <a:ahLst/>
            <a:cxnLst/>
            <a:rect l="l" t="t" r="r" b="b"/>
            <a:pathLst>
              <a:path w="4775200">
                <a:moveTo>
                  <a:pt x="0" y="0"/>
                </a:moveTo>
                <a:lnTo>
                  <a:pt x="477520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637789" y="3740150"/>
            <a:ext cx="4775200" cy="0"/>
          </a:xfrm>
          <a:custGeom>
            <a:avLst/>
            <a:gdLst/>
            <a:ahLst/>
            <a:cxnLst/>
            <a:rect l="l" t="t" r="r" b="b"/>
            <a:pathLst>
              <a:path w="4775200">
                <a:moveTo>
                  <a:pt x="0" y="0"/>
                </a:moveTo>
                <a:lnTo>
                  <a:pt x="4775200" y="0"/>
                </a:lnTo>
              </a:path>
            </a:pathLst>
          </a:custGeom>
          <a:ln w="215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551939" y="630237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888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556385" y="4761229"/>
            <a:ext cx="0" cy="1536700"/>
          </a:xfrm>
          <a:custGeom>
            <a:avLst/>
            <a:gdLst/>
            <a:ahLst/>
            <a:cxnLst/>
            <a:rect l="l" t="t" r="r" b="b"/>
            <a:pathLst>
              <a:path h="1536700">
                <a:moveTo>
                  <a:pt x="0" y="0"/>
                </a:moveTo>
                <a:lnTo>
                  <a:pt x="0" y="1536700"/>
                </a:lnTo>
              </a:path>
            </a:pathLst>
          </a:custGeom>
          <a:ln w="889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551939" y="4756784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888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8495030" y="4761229"/>
            <a:ext cx="0" cy="1536700"/>
          </a:xfrm>
          <a:custGeom>
            <a:avLst/>
            <a:gdLst/>
            <a:ahLst/>
            <a:cxnLst/>
            <a:rect l="l" t="t" r="r" b="b"/>
            <a:pathLst>
              <a:path h="1536700">
                <a:moveTo>
                  <a:pt x="0" y="0"/>
                </a:moveTo>
                <a:lnTo>
                  <a:pt x="0" y="1536700"/>
                </a:lnTo>
              </a:path>
            </a:pathLst>
          </a:custGeom>
          <a:ln w="1015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560830" y="6292850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9120" y="0"/>
                </a:lnTo>
              </a:path>
            </a:pathLst>
          </a:custGeom>
          <a:ln w="1016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565910" y="4771390"/>
            <a:ext cx="0" cy="1516380"/>
          </a:xfrm>
          <a:custGeom>
            <a:avLst/>
            <a:gdLst/>
            <a:ahLst/>
            <a:cxnLst/>
            <a:rect l="l" t="t" r="r" b="b"/>
            <a:pathLst>
              <a:path h="1516379">
                <a:moveTo>
                  <a:pt x="0" y="0"/>
                </a:moveTo>
                <a:lnTo>
                  <a:pt x="0" y="1516380"/>
                </a:lnTo>
              </a:path>
            </a:pathLst>
          </a:custGeom>
          <a:ln w="10159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560830" y="4766309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9120" y="0"/>
                </a:lnTo>
              </a:path>
            </a:pathLst>
          </a:custGeom>
          <a:ln w="1016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8485505" y="4771390"/>
            <a:ext cx="0" cy="1516380"/>
          </a:xfrm>
          <a:custGeom>
            <a:avLst/>
            <a:gdLst/>
            <a:ahLst/>
            <a:cxnLst/>
            <a:rect l="l" t="t" r="r" b="b"/>
            <a:pathLst>
              <a:path h="1516379">
                <a:moveTo>
                  <a:pt x="0" y="0"/>
                </a:moveTo>
                <a:lnTo>
                  <a:pt x="0" y="1516380"/>
                </a:lnTo>
              </a:path>
            </a:pathLst>
          </a:custGeom>
          <a:ln w="889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570989" y="6283325"/>
            <a:ext cx="6910070" cy="0"/>
          </a:xfrm>
          <a:custGeom>
            <a:avLst/>
            <a:gdLst/>
            <a:ahLst/>
            <a:cxnLst/>
            <a:rect l="l" t="t" r="r" b="b"/>
            <a:pathLst>
              <a:path w="6910070">
                <a:moveTo>
                  <a:pt x="0" y="0"/>
                </a:moveTo>
                <a:lnTo>
                  <a:pt x="6910069" y="0"/>
                </a:lnTo>
              </a:path>
            </a:pathLst>
          </a:custGeom>
          <a:ln w="888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575435" y="478027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889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570989" y="4775834"/>
            <a:ext cx="6910070" cy="0"/>
          </a:xfrm>
          <a:custGeom>
            <a:avLst/>
            <a:gdLst/>
            <a:ahLst/>
            <a:cxnLst/>
            <a:rect l="l" t="t" r="r" b="b"/>
            <a:pathLst>
              <a:path w="6910070">
                <a:moveTo>
                  <a:pt x="0" y="0"/>
                </a:moveTo>
                <a:lnTo>
                  <a:pt x="6910069" y="0"/>
                </a:lnTo>
              </a:path>
            </a:pathLst>
          </a:custGeom>
          <a:ln w="888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8475980" y="478027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015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579880" y="6274434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889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584325" y="4789170"/>
            <a:ext cx="0" cy="1480820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0"/>
                </a:moveTo>
                <a:lnTo>
                  <a:pt x="0" y="1480819"/>
                </a:lnTo>
              </a:path>
            </a:pathLst>
          </a:custGeom>
          <a:ln w="8889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579880" y="4784725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889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466455" y="4789170"/>
            <a:ext cx="0" cy="1480820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0"/>
                </a:moveTo>
                <a:lnTo>
                  <a:pt x="0" y="1480819"/>
                </a:lnTo>
              </a:path>
            </a:pathLst>
          </a:custGeom>
          <a:ln w="889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588769" y="6264909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1015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593850" y="4799329"/>
            <a:ext cx="0" cy="146050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500"/>
                </a:lnTo>
              </a:path>
            </a:pathLst>
          </a:custGeom>
          <a:ln w="1016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588769" y="4794250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1015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456930" y="4799329"/>
            <a:ext cx="0" cy="146050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500"/>
                </a:lnTo>
              </a:path>
            </a:pathLst>
          </a:custGeom>
          <a:ln w="1015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598930" y="6255384"/>
            <a:ext cx="6852920" cy="0"/>
          </a:xfrm>
          <a:custGeom>
            <a:avLst/>
            <a:gdLst/>
            <a:ahLst/>
            <a:cxnLst/>
            <a:rect l="l" t="t" r="r" b="b"/>
            <a:pathLst>
              <a:path w="6852920">
                <a:moveTo>
                  <a:pt x="0" y="0"/>
                </a:moveTo>
                <a:lnTo>
                  <a:pt x="6852920" y="0"/>
                </a:lnTo>
              </a:path>
            </a:pathLst>
          </a:custGeom>
          <a:ln w="889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603375" y="4808220"/>
            <a:ext cx="0" cy="1442720"/>
          </a:xfrm>
          <a:custGeom>
            <a:avLst/>
            <a:gdLst/>
            <a:ahLst/>
            <a:cxnLst/>
            <a:rect l="l" t="t" r="r" b="b"/>
            <a:pathLst>
              <a:path h="1442720">
                <a:moveTo>
                  <a:pt x="0" y="0"/>
                </a:moveTo>
                <a:lnTo>
                  <a:pt x="0" y="1442719"/>
                </a:lnTo>
              </a:path>
            </a:pathLst>
          </a:custGeom>
          <a:ln w="8889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598930" y="4803775"/>
            <a:ext cx="6852920" cy="0"/>
          </a:xfrm>
          <a:custGeom>
            <a:avLst/>
            <a:gdLst/>
            <a:ahLst/>
            <a:cxnLst/>
            <a:rect l="l" t="t" r="r" b="b"/>
            <a:pathLst>
              <a:path w="6852920">
                <a:moveTo>
                  <a:pt x="0" y="0"/>
                </a:moveTo>
                <a:lnTo>
                  <a:pt x="6852920" y="0"/>
                </a:lnTo>
              </a:path>
            </a:pathLst>
          </a:custGeom>
          <a:ln w="889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447405" y="4808220"/>
            <a:ext cx="0" cy="1442720"/>
          </a:xfrm>
          <a:custGeom>
            <a:avLst/>
            <a:gdLst/>
            <a:ahLst/>
            <a:cxnLst/>
            <a:rect l="l" t="t" r="r" b="b"/>
            <a:pathLst>
              <a:path h="1442720">
                <a:moveTo>
                  <a:pt x="0" y="0"/>
                </a:moveTo>
                <a:lnTo>
                  <a:pt x="0" y="1442719"/>
                </a:lnTo>
              </a:path>
            </a:pathLst>
          </a:custGeom>
          <a:ln w="889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607819" y="6245859"/>
            <a:ext cx="6835140" cy="0"/>
          </a:xfrm>
          <a:custGeom>
            <a:avLst/>
            <a:gdLst/>
            <a:ahLst/>
            <a:cxnLst/>
            <a:rect l="l" t="t" r="r" b="b"/>
            <a:pathLst>
              <a:path w="6835140">
                <a:moveTo>
                  <a:pt x="0" y="0"/>
                </a:moveTo>
                <a:lnTo>
                  <a:pt x="6835139" y="0"/>
                </a:lnTo>
              </a:path>
            </a:pathLst>
          </a:custGeom>
          <a:ln w="1015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612900" y="4818379"/>
            <a:ext cx="0" cy="1422400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2400"/>
                </a:lnTo>
              </a:path>
            </a:pathLst>
          </a:custGeom>
          <a:ln w="1016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607819" y="4813300"/>
            <a:ext cx="6835140" cy="0"/>
          </a:xfrm>
          <a:custGeom>
            <a:avLst/>
            <a:gdLst/>
            <a:ahLst/>
            <a:cxnLst/>
            <a:rect l="l" t="t" r="r" b="b"/>
            <a:pathLst>
              <a:path w="6835140">
                <a:moveTo>
                  <a:pt x="0" y="0"/>
                </a:moveTo>
                <a:lnTo>
                  <a:pt x="6835139" y="0"/>
                </a:lnTo>
              </a:path>
            </a:pathLst>
          </a:custGeom>
          <a:ln w="1015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438515" y="4818379"/>
            <a:ext cx="0" cy="1422400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2400"/>
                </a:lnTo>
              </a:path>
            </a:pathLst>
          </a:custGeom>
          <a:ln w="888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617980" y="6236334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6090" y="0"/>
                </a:lnTo>
              </a:path>
            </a:pathLst>
          </a:custGeom>
          <a:ln w="889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622425" y="4827270"/>
            <a:ext cx="0" cy="1404620"/>
          </a:xfrm>
          <a:custGeom>
            <a:avLst/>
            <a:gdLst/>
            <a:ahLst/>
            <a:cxnLst/>
            <a:rect l="l" t="t" r="r" b="b"/>
            <a:pathLst>
              <a:path h="1404620">
                <a:moveTo>
                  <a:pt x="0" y="0"/>
                </a:moveTo>
                <a:lnTo>
                  <a:pt x="0" y="1404619"/>
                </a:lnTo>
              </a:path>
            </a:pathLst>
          </a:custGeom>
          <a:ln w="8889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617980" y="4822825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6090" y="0"/>
                </a:lnTo>
              </a:path>
            </a:pathLst>
          </a:custGeom>
          <a:ln w="889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8428990" y="4827270"/>
            <a:ext cx="0" cy="1404620"/>
          </a:xfrm>
          <a:custGeom>
            <a:avLst/>
            <a:gdLst/>
            <a:ahLst/>
            <a:cxnLst/>
            <a:rect l="l" t="t" r="r" b="b"/>
            <a:pathLst>
              <a:path h="1404620">
                <a:moveTo>
                  <a:pt x="0" y="0"/>
                </a:moveTo>
                <a:lnTo>
                  <a:pt x="0" y="1404619"/>
                </a:lnTo>
              </a:path>
            </a:pathLst>
          </a:custGeom>
          <a:ln w="1016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626870" y="6227445"/>
            <a:ext cx="6797040" cy="0"/>
          </a:xfrm>
          <a:custGeom>
            <a:avLst/>
            <a:gdLst/>
            <a:ahLst/>
            <a:cxnLst/>
            <a:rect l="l" t="t" r="r" b="b"/>
            <a:pathLst>
              <a:path w="6797040">
                <a:moveTo>
                  <a:pt x="0" y="0"/>
                </a:moveTo>
                <a:lnTo>
                  <a:pt x="6797039" y="0"/>
                </a:lnTo>
              </a:path>
            </a:pathLst>
          </a:custGeom>
          <a:ln w="888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631314" y="4836159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39">
                <a:moveTo>
                  <a:pt x="0" y="0"/>
                </a:moveTo>
                <a:lnTo>
                  <a:pt x="0" y="1386840"/>
                </a:lnTo>
              </a:path>
            </a:pathLst>
          </a:custGeom>
          <a:ln w="889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626870" y="4831715"/>
            <a:ext cx="6797040" cy="0"/>
          </a:xfrm>
          <a:custGeom>
            <a:avLst/>
            <a:gdLst/>
            <a:ahLst/>
            <a:cxnLst/>
            <a:rect l="l" t="t" r="r" b="b"/>
            <a:pathLst>
              <a:path w="6797040">
                <a:moveTo>
                  <a:pt x="0" y="0"/>
                </a:moveTo>
                <a:lnTo>
                  <a:pt x="6797039" y="0"/>
                </a:lnTo>
              </a:path>
            </a:pathLst>
          </a:custGeom>
          <a:ln w="888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8419465" y="4836159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39">
                <a:moveTo>
                  <a:pt x="0" y="0"/>
                </a:moveTo>
                <a:lnTo>
                  <a:pt x="0" y="1386839"/>
                </a:lnTo>
              </a:path>
            </a:pathLst>
          </a:custGeom>
          <a:ln w="888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635760" y="6217920"/>
            <a:ext cx="6779259" cy="0"/>
          </a:xfrm>
          <a:custGeom>
            <a:avLst/>
            <a:gdLst/>
            <a:ahLst/>
            <a:cxnLst/>
            <a:rect l="l" t="t" r="r" b="b"/>
            <a:pathLst>
              <a:path w="6779259">
                <a:moveTo>
                  <a:pt x="0" y="0"/>
                </a:moveTo>
                <a:lnTo>
                  <a:pt x="6779259" y="0"/>
                </a:lnTo>
              </a:path>
            </a:pathLst>
          </a:custGeom>
          <a:ln w="1016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640839" y="4846320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0"/>
                </a:moveTo>
                <a:lnTo>
                  <a:pt x="0" y="1366519"/>
                </a:lnTo>
              </a:path>
            </a:pathLst>
          </a:custGeom>
          <a:ln w="10159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635760" y="4841240"/>
            <a:ext cx="6779259" cy="0"/>
          </a:xfrm>
          <a:custGeom>
            <a:avLst/>
            <a:gdLst/>
            <a:ahLst/>
            <a:cxnLst/>
            <a:rect l="l" t="t" r="r" b="b"/>
            <a:pathLst>
              <a:path w="6779259">
                <a:moveTo>
                  <a:pt x="0" y="0"/>
                </a:moveTo>
                <a:lnTo>
                  <a:pt x="6779259" y="0"/>
                </a:lnTo>
              </a:path>
            </a:pathLst>
          </a:custGeom>
          <a:ln w="1016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8410575" y="4846320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0"/>
                </a:moveTo>
                <a:lnTo>
                  <a:pt x="0" y="1366519"/>
                </a:lnTo>
              </a:path>
            </a:pathLst>
          </a:custGeom>
          <a:ln w="889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645920" y="620839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60209" y="0"/>
                </a:lnTo>
              </a:path>
            </a:pathLst>
          </a:custGeom>
          <a:ln w="888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650364" y="4855209"/>
            <a:ext cx="0" cy="1348740"/>
          </a:xfrm>
          <a:custGeom>
            <a:avLst/>
            <a:gdLst/>
            <a:ahLst/>
            <a:cxnLst/>
            <a:rect l="l" t="t" r="r" b="b"/>
            <a:pathLst>
              <a:path h="1348739">
                <a:moveTo>
                  <a:pt x="0" y="0"/>
                </a:moveTo>
                <a:lnTo>
                  <a:pt x="0" y="1348740"/>
                </a:lnTo>
              </a:path>
            </a:pathLst>
          </a:custGeom>
          <a:ln w="889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645920" y="485076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60209" y="0"/>
                </a:lnTo>
              </a:path>
            </a:pathLst>
          </a:custGeom>
          <a:ln w="888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8401050" y="4855209"/>
            <a:ext cx="0" cy="1348740"/>
          </a:xfrm>
          <a:custGeom>
            <a:avLst/>
            <a:gdLst/>
            <a:ahLst/>
            <a:cxnLst/>
            <a:rect l="l" t="t" r="r" b="b"/>
            <a:pathLst>
              <a:path h="1348739">
                <a:moveTo>
                  <a:pt x="0" y="0"/>
                </a:moveTo>
                <a:lnTo>
                  <a:pt x="0" y="1348739"/>
                </a:lnTo>
              </a:path>
            </a:pathLst>
          </a:custGeom>
          <a:ln w="1015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654810" y="6199504"/>
            <a:ext cx="6741159" cy="0"/>
          </a:xfrm>
          <a:custGeom>
            <a:avLst/>
            <a:gdLst/>
            <a:ahLst/>
            <a:cxnLst/>
            <a:rect l="l" t="t" r="r" b="b"/>
            <a:pathLst>
              <a:path w="6741159">
                <a:moveTo>
                  <a:pt x="0" y="0"/>
                </a:moveTo>
                <a:lnTo>
                  <a:pt x="6741159" y="0"/>
                </a:lnTo>
              </a:path>
            </a:pathLst>
          </a:custGeom>
          <a:ln w="889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659254" y="4864100"/>
            <a:ext cx="0" cy="1330960"/>
          </a:xfrm>
          <a:custGeom>
            <a:avLst/>
            <a:gdLst/>
            <a:ahLst/>
            <a:cxnLst/>
            <a:rect l="l" t="t" r="r" b="b"/>
            <a:pathLst>
              <a:path h="1330960">
                <a:moveTo>
                  <a:pt x="0" y="0"/>
                </a:moveTo>
                <a:lnTo>
                  <a:pt x="0" y="1330960"/>
                </a:lnTo>
              </a:path>
            </a:pathLst>
          </a:custGeom>
          <a:ln w="8889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654810" y="4859654"/>
            <a:ext cx="6741159" cy="0"/>
          </a:xfrm>
          <a:custGeom>
            <a:avLst/>
            <a:gdLst/>
            <a:ahLst/>
            <a:cxnLst/>
            <a:rect l="l" t="t" r="r" b="b"/>
            <a:pathLst>
              <a:path w="6741159">
                <a:moveTo>
                  <a:pt x="0" y="0"/>
                </a:moveTo>
                <a:lnTo>
                  <a:pt x="6741159" y="0"/>
                </a:lnTo>
              </a:path>
            </a:pathLst>
          </a:custGeom>
          <a:ln w="889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8391525" y="4864100"/>
            <a:ext cx="0" cy="1330960"/>
          </a:xfrm>
          <a:custGeom>
            <a:avLst/>
            <a:gdLst/>
            <a:ahLst/>
            <a:cxnLst/>
            <a:rect l="l" t="t" r="r" b="b"/>
            <a:pathLst>
              <a:path h="1330960">
                <a:moveTo>
                  <a:pt x="0" y="0"/>
                </a:moveTo>
                <a:lnTo>
                  <a:pt x="0" y="1330960"/>
                </a:lnTo>
              </a:path>
            </a:pathLst>
          </a:custGeom>
          <a:ln w="889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663700" y="6189979"/>
            <a:ext cx="6723380" cy="0"/>
          </a:xfrm>
          <a:custGeom>
            <a:avLst/>
            <a:gdLst/>
            <a:ahLst/>
            <a:cxnLst/>
            <a:rect l="l" t="t" r="r" b="b"/>
            <a:pathLst>
              <a:path w="6723380">
                <a:moveTo>
                  <a:pt x="0" y="0"/>
                </a:moveTo>
                <a:lnTo>
                  <a:pt x="6723380" y="0"/>
                </a:lnTo>
              </a:path>
            </a:pathLst>
          </a:custGeom>
          <a:ln w="1015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668779" y="4874259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40"/>
                </a:lnTo>
              </a:path>
            </a:pathLst>
          </a:custGeom>
          <a:ln w="10160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663700" y="4869179"/>
            <a:ext cx="6723380" cy="0"/>
          </a:xfrm>
          <a:custGeom>
            <a:avLst/>
            <a:gdLst/>
            <a:ahLst/>
            <a:cxnLst/>
            <a:rect l="l" t="t" r="r" b="b"/>
            <a:pathLst>
              <a:path w="6723380">
                <a:moveTo>
                  <a:pt x="0" y="0"/>
                </a:moveTo>
                <a:lnTo>
                  <a:pt x="6723380" y="0"/>
                </a:lnTo>
              </a:path>
            </a:pathLst>
          </a:custGeom>
          <a:ln w="1015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382634" y="4874259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39"/>
                </a:lnTo>
              </a:path>
            </a:pathLst>
          </a:custGeom>
          <a:ln w="888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673860" y="6180454"/>
            <a:ext cx="6704330" cy="0"/>
          </a:xfrm>
          <a:custGeom>
            <a:avLst/>
            <a:gdLst/>
            <a:ahLst/>
            <a:cxnLst/>
            <a:rect l="l" t="t" r="r" b="b"/>
            <a:pathLst>
              <a:path w="6704330">
                <a:moveTo>
                  <a:pt x="0" y="0"/>
                </a:moveTo>
                <a:lnTo>
                  <a:pt x="6704330" y="0"/>
                </a:lnTo>
              </a:path>
            </a:pathLst>
          </a:custGeom>
          <a:ln w="889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678304" y="488315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8889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673860" y="4878704"/>
            <a:ext cx="6704330" cy="0"/>
          </a:xfrm>
          <a:custGeom>
            <a:avLst/>
            <a:gdLst/>
            <a:ahLst/>
            <a:cxnLst/>
            <a:rect l="l" t="t" r="r" b="b"/>
            <a:pathLst>
              <a:path w="6704330">
                <a:moveTo>
                  <a:pt x="0" y="0"/>
                </a:moveTo>
                <a:lnTo>
                  <a:pt x="6704330" y="0"/>
                </a:lnTo>
              </a:path>
            </a:pathLst>
          </a:custGeom>
          <a:ln w="889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373109" y="488315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1016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682750" y="6170929"/>
            <a:ext cx="6685280" cy="0"/>
          </a:xfrm>
          <a:custGeom>
            <a:avLst/>
            <a:gdLst/>
            <a:ahLst/>
            <a:cxnLst/>
            <a:rect l="l" t="t" r="r" b="b"/>
            <a:pathLst>
              <a:path w="6685280">
                <a:moveTo>
                  <a:pt x="0" y="0"/>
                </a:moveTo>
                <a:lnTo>
                  <a:pt x="6685280" y="0"/>
                </a:lnTo>
              </a:path>
            </a:pathLst>
          </a:custGeom>
          <a:ln w="1015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687829" y="489330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10160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682750" y="4888229"/>
            <a:ext cx="6685280" cy="0"/>
          </a:xfrm>
          <a:custGeom>
            <a:avLst/>
            <a:gdLst/>
            <a:ahLst/>
            <a:cxnLst/>
            <a:rect l="l" t="t" r="r" b="b"/>
            <a:pathLst>
              <a:path w="6685280">
                <a:moveTo>
                  <a:pt x="0" y="0"/>
                </a:moveTo>
                <a:lnTo>
                  <a:pt x="6685280" y="0"/>
                </a:lnTo>
              </a:path>
            </a:pathLst>
          </a:custGeom>
          <a:ln w="1015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8363584" y="489330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39"/>
                </a:lnTo>
              </a:path>
            </a:pathLst>
          </a:custGeom>
          <a:ln w="888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692910" y="6161404"/>
            <a:ext cx="6666230" cy="0"/>
          </a:xfrm>
          <a:custGeom>
            <a:avLst/>
            <a:gdLst/>
            <a:ahLst/>
            <a:cxnLst/>
            <a:rect l="l" t="t" r="r" b="b"/>
            <a:pathLst>
              <a:path w="6666230">
                <a:moveTo>
                  <a:pt x="0" y="0"/>
                </a:moveTo>
                <a:lnTo>
                  <a:pt x="6666230" y="0"/>
                </a:lnTo>
              </a:path>
            </a:pathLst>
          </a:custGeom>
          <a:ln w="889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697354" y="4902200"/>
            <a:ext cx="0" cy="1254760"/>
          </a:xfrm>
          <a:custGeom>
            <a:avLst/>
            <a:gdLst/>
            <a:ahLst/>
            <a:cxnLst/>
            <a:rect l="l" t="t" r="r" b="b"/>
            <a:pathLst>
              <a:path h="1254760">
                <a:moveTo>
                  <a:pt x="0" y="0"/>
                </a:moveTo>
                <a:lnTo>
                  <a:pt x="0" y="1254760"/>
                </a:lnTo>
              </a:path>
            </a:pathLst>
          </a:custGeom>
          <a:ln w="8889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692910" y="4897754"/>
            <a:ext cx="6666230" cy="0"/>
          </a:xfrm>
          <a:custGeom>
            <a:avLst/>
            <a:gdLst/>
            <a:ahLst/>
            <a:cxnLst/>
            <a:rect l="l" t="t" r="r" b="b"/>
            <a:pathLst>
              <a:path w="6666230">
                <a:moveTo>
                  <a:pt x="0" y="0"/>
                </a:moveTo>
                <a:lnTo>
                  <a:pt x="6666230" y="0"/>
                </a:lnTo>
              </a:path>
            </a:pathLst>
          </a:custGeom>
          <a:ln w="889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8354059" y="4902200"/>
            <a:ext cx="0" cy="1254760"/>
          </a:xfrm>
          <a:custGeom>
            <a:avLst/>
            <a:gdLst/>
            <a:ahLst/>
            <a:cxnLst/>
            <a:rect l="l" t="t" r="r" b="b"/>
            <a:pathLst>
              <a:path h="1254760">
                <a:moveTo>
                  <a:pt x="0" y="0"/>
                </a:moveTo>
                <a:lnTo>
                  <a:pt x="0" y="1254760"/>
                </a:lnTo>
              </a:path>
            </a:pathLst>
          </a:custGeom>
          <a:ln w="1016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701800" y="6152515"/>
            <a:ext cx="6647180" cy="0"/>
          </a:xfrm>
          <a:custGeom>
            <a:avLst/>
            <a:gdLst/>
            <a:ahLst/>
            <a:cxnLst/>
            <a:rect l="l" t="t" r="r" b="b"/>
            <a:pathLst>
              <a:path w="6647180">
                <a:moveTo>
                  <a:pt x="0" y="0"/>
                </a:moveTo>
                <a:lnTo>
                  <a:pt x="6647180" y="0"/>
                </a:lnTo>
              </a:path>
            </a:pathLst>
          </a:custGeom>
          <a:ln w="889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706245" y="4911090"/>
            <a:ext cx="0" cy="1236980"/>
          </a:xfrm>
          <a:custGeom>
            <a:avLst/>
            <a:gdLst/>
            <a:ahLst/>
            <a:cxnLst/>
            <a:rect l="l" t="t" r="r" b="b"/>
            <a:pathLst>
              <a:path h="1236979">
                <a:moveTo>
                  <a:pt x="0" y="0"/>
                </a:moveTo>
                <a:lnTo>
                  <a:pt x="0" y="1236980"/>
                </a:lnTo>
              </a:path>
            </a:pathLst>
          </a:custGeom>
          <a:ln w="888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701800" y="4906645"/>
            <a:ext cx="6647180" cy="0"/>
          </a:xfrm>
          <a:custGeom>
            <a:avLst/>
            <a:gdLst/>
            <a:ahLst/>
            <a:cxnLst/>
            <a:rect l="l" t="t" r="r" b="b"/>
            <a:pathLst>
              <a:path w="6647180">
                <a:moveTo>
                  <a:pt x="0" y="0"/>
                </a:moveTo>
                <a:lnTo>
                  <a:pt x="6647180" y="0"/>
                </a:lnTo>
              </a:path>
            </a:pathLst>
          </a:custGeom>
          <a:ln w="888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8344534" y="4911090"/>
            <a:ext cx="0" cy="1236980"/>
          </a:xfrm>
          <a:custGeom>
            <a:avLst/>
            <a:gdLst/>
            <a:ahLst/>
            <a:cxnLst/>
            <a:rect l="l" t="t" r="r" b="b"/>
            <a:pathLst>
              <a:path h="1236979">
                <a:moveTo>
                  <a:pt x="0" y="0"/>
                </a:moveTo>
                <a:lnTo>
                  <a:pt x="0" y="1236980"/>
                </a:lnTo>
              </a:path>
            </a:pathLst>
          </a:custGeom>
          <a:ln w="888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710689" y="6142990"/>
            <a:ext cx="6629400" cy="0"/>
          </a:xfrm>
          <a:custGeom>
            <a:avLst/>
            <a:gdLst/>
            <a:ahLst/>
            <a:cxnLst/>
            <a:rect l="l" t="t" r="r" b="b"/>
            <a:pathLst>
              <a:path w="6629400">
                <a:moveTo>
                  <a:pt x="0" y="0"/>
                </a:moveTo>
                <a:lnTo>
                  <a:pt x="6629400" y="0"/>
                </a:lnTo>
              </a:path>
            </a:pathLst>
          </a:custGeom>
          <a:ln w="10159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715770" y="4921250"/>
            <a:ext cx="0" cy="1216660"/>
          </a:xfrm>
          <a:custGeom>
            <a:avLst/>
            <a:gdLst/>
            <a:ahLst/>
            <a:cxnLst/>
            <a:rect l="l" t="t" r="r" b="b"/>
            <a:pathLst>
              <a:path h="1216660">
                <a:moveTo>
                  <a:pt x="0" y="0"/>
                </a:moveTo>
                <a:lnTo>
                  <a:pt x="0" y="1216660"/>
                </a:lnTo>
              </a:path>
            </a:pathLst>
          </a:custGeom>
          <a:ln w="1016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710689" y="4916170"/>
            <a:ext cx="6629400" cy="0"/>
          </a:xfrm>
          <a:custGeom>
            <a:avLst/>
            <a:gdLst/>
            <a:ahLst/>
            <a:cxnLst/>
            <a:rect l="l" t="t" r="r" b="b"/>
            <a:pathLst>
              <a:path w="6629400">
                <a:moveTo>
                  <a:pt x="0" y="0"/>
                </a:moveTo>
                <a:lnTo>
                  <a:pt x="6629400" y="0"/>
                </a:lnTo>
              </a:path>
            </a:pathLst>
          </a:custGeom>
          <a:ln w="1016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8335644" y="4921250"/>
            <a:ext cx="0" cy="1216660"/>
          </a:xfrm>
          <a:custGeom>
            <a:avLst/>
            <a:gdLst/>
            <a:ahLst/>
            <a:cxnLst/>
            <a:rect l="l" t="t" r="r" b="b"/>
            <a:pathLst>
              <a:path h="1216660">
                <a:moveTo>
                  <a:pt x="0" y="0"/>
                </a:moveTo>
                <a:lnTo>
                  <a:pt x="0" y="1216660"/>
                </a:lnTo>
              </a:path>
            </a:pathLst>
          </a:custGeom>
          <a:ln w="889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720850" y="6133465"/>
            <a:ext cx="6610350" cy="0"/>
          </a:xfrm>
          <a:custGeom>
            <a:avLst/>
            <a:gdLst/>
            <a:ahLst/>
            <a:cxnLst/>
            <a:rect l="l" t="t" r="r" b="b"/>
            <a:pathLst>
              <a:path w="6610350">
                <a:moveTo>
                  <a:pt x="0" y="0"/>
                </a:moveTo>
                <a:lnTo>
                  <a:pt x="6610350" y="0"/>
                </a:lnTo>
              </a:path>
            </a:pathLst>
          </a:custGeom>
          <a:ln w="8890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725295" y="4930140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880"/>
                </a:lnTo>
              </a:path>
            </a:pathLst>
          </a:custGeom>
          <a:ln w="888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720850" y="4925695"/>
            <a:ext cx="6610350" cy="0"/>
          </a:xfrm>
          <a:custGeom>
            <a:avLst/>
            <a:gdLst/>
            <a:ahLst/>
            <a:cxnLst/>
            <a:rect l="l" t="t" r="r" b="b"/>
            <a:pathLst>
              <a:path w="6610350">
                <a:moveTo>
                  <a:pt x="0" y="0"/>
                </a:moveTo>
                <a:lnTo>
                  <a:pt x="6610350" y="0"/>
                </a:lnTo>
              </a:path>
            </a:pathLst>
          </a:custGeom>
          <a:ln w="888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8326119" y="4930140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880"/>
                </a:lnTo>
              </a:path>
            </a:pathLst>
          </a:custGeom>
          <a:ln w="1015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729739" y="6124575"/>
            <a:ext cx="6591300" cy="0"/>
          </a:xfrm>
          <a:custGeom>
            <a:avLst/>
            <a:gdLst/>
            <a:ahLst/>
            <a:cxnLst/>
            <a:rect l="l" t="t" r="r" b="b"/>
            <a:pathLst>
              <a:path w="6591300">
                <a:moveTo>
                  <a:pt x="0" y="0"/>
                </a:moveTo>
                <a:lnTo>
                  <a:pt x="6591300" y="0"/>
                </a:lnTo>
              </a:path>
            </a:pathLst>
          </a:custGeom>
          <a:ln w="8889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734185" y="4939029"/>
            <a:ext cx="0" cy="1181100"/>
          </a:xfrm>
          <a:custGeom>
            <a:avLst/>
            <a:gdLst/>
            <a:ahLst/>
            <a:cxnLst/>
            <a:rect l="l" t="t" r="r" b="b"/>
            <a:pathLst>
              <a:path h="1181100">
                <a:moveTo>
                  <a:pt x="0" y="0"/>
                </a:moveTo>
                <a:lnTo>
                  <a:pt x="0" y="1181100"/>
                </a:lnTo>
              </a:path>
            </a:pathLst>
          </a:custGeom>
          <a:ln w="889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729739" y="4934584"/>
            <a:ext cx="6591300" cy="0"/>
          </a:xfrm>
          <a:custGeom>
            <a:avLst/>
            <a:gdLst/>
            <a:ahLst/>
            <a:cxnLst/>
            <a:rect l="l" t="t" r="r" b="b"/>
            <a:pathLst>
              <a:path w="6591300">
                <a:moveTo>
                  <a:pt x="0" y="0"/>
                </a:moveTo>
                <a:lnTo>
                  <a:pt x="6591300" y="0"/>
                </a:lnTo>
              </a:path>
            </a:pathLst>
          </a:custGeom>
          <a:ln w="889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8316594" y="4939029"/>
            <a:ext cx="0" cy="1181100"/>
          </a:xfrm>
          <a:custGeom>
            <a:avLst/>
            <a:gdLst/>
            <a:ahLst/>
            <a:cxnLst/>
            <a:rect l="l" t="t" r="r" b="b"/>
            <a:pathLst>
              <a:path h="1181100">
                <a:moveTo>
                  <a:pt x="0" y="0"/>
                </a:moveTo>
                <a:lnTo>
                  <a:pt x="0" y="1181100"/>
                </a:lnTo>
              </a:path>
            </a:pathLst>
          </a:custGeom>
          <a:ln w="889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738629" y="6115050"/>
            <a:ext cx="6573520" cy="0"/>
          </a:xfrm>
          <a:custGeom>
            <a:avLst/>
            <a:gdLst/>
            <a:ahLst/>
            <a:cxnLst/>
            <a:rect l="l" t="t" r="r" b="b"/>
            <a:pathLst>
              <a:path w="6573520">
                <a:moveTo>
                  <a:pt x="0" y="0"/>
                </a:moveTo>
                <a:lnTo>
                  <a:pt x="6573520" y="0"/>
                </a:lnTo>
              </a:path>
            </a:pathLst>
          </a:custGeom>
          <a:ln w="1016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743710" y="4949190"/>
            <a:ext cx="0" cy="1160780"/>
          </a:xfrm>
          <a:custGeom>
            <a:avLst/>
            <a:gdLst/>
            <a:ahLst/>
            <a:cxnLst/>
            <a:rect l="l" t="t" r="r" b="b"/>
            <a:pathLst>
              <a:path h="1160779">
                <a:moveTo>
                  <a:pt x="0" y="0"/>
                </a:moveTo>
                <a:lnTo>
                  <a:pt x="0" y="1160780"/>
                </a:lnTo>
              </a:path>
            </a:pathLst>
          </a:custGeom>
          <a:ln w="10159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738629" y="4944109"/>
            <a:ext cx="6573520" cy="0"/>
          </a:xfrm>
          <a:custGeom>
            <a:avLst/>
            <a:gdLst/>
            <a:ahLst/>
            <a:cxnLst/>
            <a:rect l="l" t="t" r="r" b="b"/>
            <a:pathLst>
              <a:path w="6573520">
                <a:moveTo>
                  <a:pt x="0" y="0"/>
                </a:moveTo>
                <a:lnTo>
                  <a:pt x="6573520" y="0"/>
                </a:lnTo>
              </a:path>
            </a:pathLst>
          </a:custGeom>
          <a:ln w="10159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8307705" y="4949190"/>
            <a:ext cx="0" cy="1160780"/>
          </a:xfrm>
          <a:custGeom>
            <a:avLst/>
            <a:gdLst/>
            <a:ahLst/>
            <a:cxnLst/>
            <a:rect l="l" t="t" r="r" b="b"/>
            <a:pathLst>
              <a:path h="1160779">
                <a:moveTo>
                  <a:pt x="0" y="0"/>
                </a:moveTo>
                <a:lnTo>
                  <a:pt x="0" y="1160780"/>
                </a:lnTo>
              </a:path>
            </a:pathLst>
          </a:custGeom>
          <a:ln w="889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748789" y="6105525"/>
            <a:ext cx="6554470" cy="0"/>
          </a:xfrm>
          <a:custGeom>
            <a:avLst/>
            <a:gdLst/>
            <a:ahLst/>
            <a:cxnLst/>
            <a:rect l="l" t="t" r="r" b="b"/>
            <a:pathLst>
              <a:path w="6554470">
                <a:moveTo>
                  <a:pt x="0" y="0"/>
                </a:moveTo>
                <a:lnTo>
                  <a:pt x="6554469" y="0"/>
                </a:lnTo>
              </a:path>
            </a:pathLst>
          </a:custGeom>
          <a:ln w="8889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753235" y="4958079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889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748789" y="4953634"/>
            <a:ext cx="6554470" cy="0"/>
          </a:xfrm>
          <a:custGeom>
            <a:avLst/>
            <a:gdLst/>
            <a:ahLst/>
            <a:cxnLst/>
            <a:rect l="l" t="t" r="r" b="b"/>
            <a:pathLst>
              <a:path w="6554470">
                <a:moveTo>
                  <a:pt x="0" y="0"/>
                </a:moveTo>
                <a:lnTo>
                  <a:pt x="6554469" y="0"/>
                </a:lnTo>
              </a:path>
            </a:pathLst>
          </a:custGeom>
          <a:ln w="889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8298180" y="4958079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10159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757679" y="6096634"/>
            <a:ext cx="6535420" cy="0"/>
          </a:xfrm>
          <a:custGeom>
            <a:avLst/>
            <a:gdLst/>
            <a:ahLst/>
            <a:cxnLst/>
            <a:rect l="l" t="t" r="r" b="b"/>
            <a:pathLst>
              <a:path w="6535420">
                <a:moveTo>
                  <a:pt x="0" y="0"/>
                </a:moveTo>
                <a:lnTo>
                  <a:pt x="6535420" y="0"/>
                </a:lnTo>
              </a:path>
            </a:pathLst>
          </a:custGeom>
          <a:ln w="889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762760" y="4968240"/>
            <a:ext cx="0" cy="1123950"/>
          </a:xfrm>
          <a:custGeom>
            <a:avLst/>
            <a:gdLst/>
            <a:ahLst/>
            <a:cxnLst/>
            <a:rect l="l" t="t" r="r" b="b"/>
            <a:pathLst>
              <a:path h="1123950">
                <a:moveTo>
                  <a:pt x="0" y="0"/>
                </a:moveTo>
                <a:lnTo>
                  <a:pt x="0" y="1123950"/>
                </a:lnTo>
              </a:path>
            </a:pathLst>
          </a:custGeom>
          <a:ln w="10159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757679" y="4963159"/>
            <a:ext cx="6535420" cy="0"/>
          </a:xfrm>
          <a:custGeom>
            <a:avLst/>
            <a:gdLst/>
            <a:ahLst/>
            <a:cxnLst/>
            <a:rect l="l" t="t" r="r" b="b"/>
            <a:pathLst>
              <a:path w="6535420">
                <a:moveTo>
                  <a:pt x="0" y="0"/>
                </a:moveTo>
                <a:lnTo>
                  <a:pt x="6535420" y="0"/>
                </a:lnTo>
              </a:path>
            </a:pathLst>
          </a:custGeom>
          <a:ln w="10159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8288655" y="4968240"/>
            <a:ext cx="0" cy="1123950"/>
          </a:xfrm>
          <a:custGeom>
            <a:avLst/>
            <a:gdLst/>
            <a:ahLst/>
            <a:cxnLst/>
            <a:rect l="l" t="t" r="r" b="b"/>
            <a:pathLst>
              <a:path h="1123950">
                <a:moveTo>
                  <a:pt x="0" y="0"/>
                </a:moveTo>
                <a:lnTo>
                  <a:pt x="0" y="1123950"/>
                </a:lnTo>
              </a:path>
            </a:pathLst>
          </a:custGeom>
          <a:ln w="889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767839" y="6087109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10159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772285" y="4977129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900"/>
                </a:lnTo>
              </a:path>
            </a:pathLst>
          </a:custGeom>
          <a:ln w="889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767839" y="4972684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889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8279130" y="4977129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900"/>
                </a:lnTo>
              </a:path>
            </a:pathLst>
          </a:custGeom>
          <a:ln w="10159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776729" y="6077584"/>
            <a:ext cx="6497320" cy="0"/>
          </a:xfrm>
          <a:custGeom>
            <a:avLst/>
            <a:gdLst/>
            <a:ahLst/>
            <a:cxnLst/>
            <a:rect l="l" t="t" r="r" b="b"/>
            <a:pathLst>
              <a:path w="6497320">
                <a:moveTo>
                  <a:pt x="0" y="0"/>
                </a:moveTo>
                <a:lnTo>
                  <a:pt x="6497320" y="0"/>
                </a:lnTo>
              </a:path>
            </a:pathLst>
          </a:custGeom>
          <a:ln w="889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781175" y="4986020"/>
            <a:ext cx="0" cy="1087120"/>
          </a:xfrm>
          <a:custGeom>
            <a:avLst/>
            <a:gdLst/>
            <a:ahLst/>
            <a:cxnLst/>
            <a:rect l="l" t="t" r="r" b="b"/>
            <a:pathLst>
              <a:path h="1087120">
                <a:moveTo>
                  <a:pt x="0" y="0"/>
                </a:moveTo>
                <a:lnTo>
                  <a:pt x="0" y="1087119"/>
                </a:lnTo>
              </a:path>
            </a:pathLst>
          </a:custGeom>
          <a:ln w="888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776729" y="4981575"/>
            <a:ext cx="6497320" cy="0"/>
          </a:xfrm>
          <a:custGeom>
            <a:avLst/>
            <a:gdLst/>
            <a:ahLst/>
            <a:cxnLst/>
            <a:rect l="l" t="t" r="r" b="b"/>
            <a:pathLst>
              <a:path w="6497320">
                <a:moveTo>
                  <a:pt x="0" y="0"/>
                </a:moveTo>
                <a:lnTo>
                  <a:pt x="6497320" y="0"/>
                </a:lnTo>
              </a:path>
            </a:pathLst>
          </a:custGeom>
          <a:ln w="888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8269605" y="4986020"/>
            <a:ext cx="0" cy="1087120"/>
          </a:xfrm>
          <a:custGeom>
            <a:avLst/>
            <a:gdLst/>
            <a:ahLst/>
            <a:cxnLst/>
            <a:rect l="l" t="t" r="r" b="b"/>
            <a:pathLst>
              <a:path h="1087120">
                <a:moveTo>
                  <a:pt x="0" y="0"/>
                </a:moveTo>
                <a:lnTo>
                  <a:pt x="0" y="1087119"/>
                </a:lnTo>
              </a:path>
            </a:pathLst>
          </a:custGeom>
          <a:ln w="889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785620" y="606805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539" y="0"/>
                </a:lnTo>
              </a:path>
            </a:pathLst>
          </a:custGeom>
          <a:ln w="10159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790700" y="4996179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1016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785620" y="499110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539" y="0"/>
                </a:lnTo>
              </a:path>
            </a:pathLst>
          </a:custGeom>
          <a:ln w="1016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8260715" y="4996179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8889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795779" y="6058534"/>
            <a:ext cx="6460490" cy="0"/>
          </a:xfrm>
          <a:custGeom>
            <a:avLst/>
            <a:gdLst/>
            <a:ahLst/>
            <a:cxnLst/>
            <a:rect l="l" t="t" r="r" b="b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ln w="889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800225" y="500507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19"/>
                </a:lnTo>
              </a:path>
            </a:pathLst>
          </a:custGeom>
          <a:ln w="888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795779" y="5000625"/>
            <a:ext cx="6460490" cy="0"/>
          </a:xfrm>
          <a:custGeom>
            <a:avLst/>
            <a:gdLst/>
            <a:ahLst/>
            <a:cxnLst/>
            <a:rect l="l" t="t" r="r" b="b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ln w="888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8251190" y="500507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19"/>
                </a:lnTo>
              </a:path>
            </a:pathLst>
          </a:custGeom>
          <a:ln w="1016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804670" y="6049645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8889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809114" y="5013959"/>
            <a:ext cx="0" cy="1031240"/>
          </a:xfrm>
          <a:custGeom>
            <a:avLst/>
            <a:gdLst/>
            <a:ahLst/>
            <a:cxnLst/>
            <a:rect l="l" t="t" r="r" b="b"/>
            <a:pathLst>
              <a:path h="1031239">
                <a:moveTo>
                  <a:pt x="0" y="0"/>
                </a:moveTo>
                <a:lnTo>
                  <a:pt x="0" y="1031240"/>
                </a:lnTo>
              </a:path>
            </a:pathLst>
          </a:custGeom>
          <a:ln w="889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804670" y="5009515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8889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8241665" y="5013959"/>
            <a:ext cx="0" cy="1031240"/>
          </a:xfrm>
          <a:custGeom>
            <a:avLst/>
            <a:gdLst/>
            <a:ahLst/>
            <a:cxnLst/>
            <a:rect l="l" t="t" r="r" b="b"/>
            <a:pathLst>
              <a:path h="1031239">
                <a:moveTo>
                  <a:pt x="0" y="0"/>
                </a:moveTo>
                <a:lnTo>
                  <a:pt x="0" y="1031239"/>
                </a:lnTo>
              </a:path>
            </a:pathLst>
          </a:custGeom>
          <a:ln w="8889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813560" y="6040120"/>
            <a:ext cx="6423660" cy="0"/>
          </a:xfrm>
          <a:custGeom>
            <a:avLst/>
            <a:gdLst/>
            <a:ahLst/>
            <a:cxnLst/>
            <a:rect l="l" t="t" r="r" b="b"/>
            <a:pathLst>
              <a:path w="6423659">
                <a:moveTo>
                  <a:pt x="0" y="0"/>
                </a:moveTo>
                <a:lnTo>
                  <a:pt x="6423660" y="0"/>
                </a:lnTo>
              </a:path>
            </a:pathLst>
          </a:custGeom>
          <a:ln w="1015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818639" y="502412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20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1015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813560" y="5019040"/>
            <a:ext cx="6423660" cy="0"/>
          </a:xfrm>
          <a:custGeom>
            <a:avLst/>
            <a:gdLst/>
            <a:ahLst/>
            <a:cxnLst/>
            <a:rect l="l" t="t" r="r" b="b"/>
            <a:pathLst>
              <a:path w="6423659">
                <a:moveTo>
                  <a:pt x="0" y="0"/>
                </a:moveTo>
                <a:lnTo>
                  <a:pt x="6423660" y="0"/>
                </a:lnTo>
              </a:path>
            </a:pathLst>
          </a:custGeom>
          <a:ln w="1016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8232775" y="502412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20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889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823720" y="6030595"/>
            <a:ext cx="6404610" cy="0"/>
          </a:xfrm>
          <a:custGeom>
            <a:avLst/>
            <a:gdLst/>
            <a:ahLst/>
            <a:cxnLst/>
            <a:rect l="l" t="t" r="r" b="b"/>
            <a:pathLst>
              <a:path w="6404609">
                <a:moveTo>
                  <a:pt x="0" y="0"/>
                </a:moveTo>
                <a:lnTo>
                  <a:pt x="6404609" y="0"/>
                </a:lnTo>
              </a:path>
            </a:pathLst>
          </a:custGeom>
          <a:ln w="889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828164" y="5033009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40"/>
                </a:lnTo>
              </a:path>
            </a:pathLst>
          </a:custGeom>
          <a:ln w="889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823720" y="5028565"/>
            <a:ext cx="6404610" cy="0"/>
          </a:xfrm>
          <a:custGeom>
            <a:avLst/>
            <a:gdLst/>
            <a:ahLst/>
            <a:cxnLst/>
            <a:rect l="l" t="t" r="r" b="b"/>
            <a:pathLst>
              <a:path w="6404609">
                <a:moveTo>
                  <a:pt x="0" y="0"/>
                </a:moveTo>
                <a:lnTo>
                  <a:pt x="6404609" y="0"/>
                </a:lnTo>
              </a:path>
            </a:pathLst>
          </a:custGeom>
          <a:ln w="8889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8223250" y="5033009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159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832610" y="6021704"/>
            <a:ext cx="6385560" cy="0"/>
          </a:xfrm>
          <a:custGeom>
            <a:avLst/>
            <a:gdLst/>
            <a:ahLst/>
            <a:cxnLst/>
            <a:rect l="l" t="t" r="r" b="b"/>
            <a:pathLst>
              <a:path w="6385559">
                <a:moveTo>
                  <a:pt x="0" y="0"/>
                </a:moveTo>
                <a:lnTo>
                  <a:pt x="6385560" y="0"/>
                </a:lnTo>
              </a:path>
            </a:pathLst>
          </a:custGeom>
          <a:ln w="889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837054" y="5041900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0"/>
                </a:moveTo>
                <a:lnTo>
                  <a:pt x="0" y="975360"/>
                </a:lnTo>
              </a:path>
            </a:pathLst>
          </a:custGeom>
          <a:ln w="8889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832610" y="5037454"/>
            <a:ext cx="6385560" cy="0"/>
          </a:xfrm>
          <a:custGeom>
            <a:avLst/>
            <a:gdLst/>
            <a:ahLst/>
            <a:cxnLst/>
            <a:rect l="l" t="t" r="r" b="b"/>
            <a:pathLst>
              <a:path w="6385559">
                <a:moveTo>
                  <a:pt x="0" y="0"/>
                </a:moveTo>
                <a:lnTo>
                  <a:pt x="6385560" y="0"/>
                </a:lnTo>
              </a:path>
            </a:pathLst>
          </a:custGeom>
          <a:ln w="889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8213725" y="5041900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0"/>
                </a:moveTo>
                <a:lnTo>
                  <a:pt x="0" y="975360"/>
                </a:lnTo>
              </a:path>
            </a:pathLst>
          </a:custGeom>
          <a:ln w="889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841500" y="6012179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1015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846579" y="5052059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5040"/>
                </a:lnTo>
              </a:path>
            </a:pathLst>
          </a:custGeom>
          <a:ln w="1016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841500" y="5046979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1015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8204200" y="5052059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5039"/>
                </a:lnTo>
              </a:path>
            </a:pathLst>
          </a:custGeom>
          <a:ln w="1015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851660" y="6002654"/>
            <a:ext cx="6347460" cy="0"/>
          </a:xfrm>
          <a:custGeom>
            <a:avLst/>
            <a:gdLst/>
            <a:ahLst/>
            <a:cxnLst/>
            <a:rect l="l" t="t" r="r" b="b"/>
            <a:pathLst>
              <a:path w="6347459">
                <a:moveTo>
                  <a:pt x="0" y="0"/>
                </a:moveTo>
                <a:lnTo>
                  <a:pt x="6347460" y="0"/>
                </a:lnTo>
              </a:path>
            </a:pathLst>
          </a:custGeom>
          <a:ln w="889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856104" y="506095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8889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851660" y="5056504"/>
            <a:ext cx="6347460" cy="0"/>
          </a:xfrm>
          <a:custGeom>
            <a:avLst/>
            <a:gdLst/>
            <a:ahLst/>
            <a:cxnLst/>
            <a:rect l="l" t="t" r="r" b="b"/>
            <a:pathLst>
              <a:path w="6347459">
                <a:moveTo>
                  <a:pt x="0" y="0"/>
                </a:moveTo>
                <a:lnTo>
                  <a:pt x="6347460" y="0"/>
                </a:lnTo>
              </a:path>
            </a:pathLst>
          </a:custGeom>
          <a:ln w="889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8194675" y="506095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889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860550" y="5993129"/>
            <a:ext cx="6329680" cy="0"/>
          </a:xfrm>
          <a:custGeom>
            <a:avLst/>
            <a:gdLst/>
            <a:ahLst/>
            <a:cxnLst/>
            <a:rect l="l" t="t" r="r" b="b"/>
            <a:pathLst>
              <a:path w="6329680">
                <a:moveTo>
                  <a:pt x="0" y="0"/>
                </a:moveTo>
                <a:lnTo>
                  <a:pt x="6329680" y="0"/>
                </a:lnTo>
              </a:path>
            </a:pathLst>
          </a:custGeom>
          <a:ln w="1015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865629" y="5071109"/>
            <a:ext cx="0" cy="916940"/>
          </a:xfrm>
          <a:custGeom>
            <a:avLst/>
            <a:gdLst/>
            <a:ahLst/>
            <a:cxnLst/>
            <a:rect l="l" t="t" r="r" b="b"/>
            <a:pathLst>
              <a:path h="916939">
                <a:moveTo>
                  <a:pt x="0" y="0"/>
                </a:moveTo>
                <a:lnTo>
                  <a:pt x="0" y="916940"/>
                </a:lnTo>
              </a:path>
            </a:pathLst>
          </a:custGeom>
          <a:ln w="1016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860550" y="5066029"/>
            <a:ext cx="6329680" cy="0"/>
          </a:xfrm>
          <a:custGeom>
            <a:avLst/>
            <a:gdLst/>
            <a:ahLst/>
            <a:cxnLst/>
            <a:rect l="l" t="t" r="r" b="b"/>
            <a:pathLst>
              <a:path w="6329680">
                <a:moveTo>
                  <a:pt x="0" y="0"/>
                </a:moveTo>
                <a:lnTo>
                  <a:pt x="6329680" y="0"/>
                </a:lnTo>
              </a:path>
            </a:pathLst>
          </a:custGeom>
          <a:ln w="1015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8185784" y="5071109"/>
            <a:ext cx="0" cy="916940"/>
          </a:xfrm>
          <a:custGeom>
            <a:avLst/>
            <a:gdLst/>
            <a:ahLst/>
            <a:cxnLst/>
            <a:rect l="l" t="t" r="r" b="b"/>
            <a:pathLst>
              <a:path h="916939">
                <a:moveTo>
                  <a:pt x="0" y="0"/>
                </a:moveTo>
                <a:lnTo>
                  <a:pt x="0" y="916939"/>
                </a:lnTo>
              </a:path>
            </a:pathLst>
          </a:custGeom>
          <a:ln w="888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870710" y="5983604"/>
            <a:ext cx="6310630" cy="0"/>
          </a:xfrm>
          <a:custGeom>
            <a:avLst/>
            <a:gdLst/>
            <a:ahLst/>
            <a:cxnLst/>
            <a:rect l="l" t="t" r="r" b="b"/>
            <a:pathLst>
              <a:path w="6310630">
                <a:moveTo>
                  <a:pt x="0" y="0"/>
                </a:moveTo>
                <a:lnTo>
                  <a:pt x="6310630" y="0"/>
                </a:lnTo>
              </a:path>
            </a:pathLst>
          </a:custGeom>
          <a:ln w="889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875154" y="508000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60"/>
                </a:lnTo>
              </a:path>
            </a:pathLst>
          </a:custGeom>
          <a:ln w="8889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870710" y="5075554"/>
            <a:ext cx="6310630" cy="0"/>
          </a:xfrm>
          <a:custGeom>
            <a:avLst/>
            <a:gdLst/>
            <a:ahLst/>
            <a:cxnLst/>
            <a:rect l="l" t="t" r="r" b="b"/>
            <a:pathLst>
              <a:path w="6310630">
                <a:moveTo>
                  <a:pt x="0" y="0"/>
                </a:moveTo>
                <a:lnTo>
                  <a:pt x="6310630" y="0"/>
                </a:lnTo>
              </a:path>
            </a:pathLst>
          </a:custGeom>
          <a:ln w="889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8176259" y="508000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60"/>
                </a:lnTo>
              </a:path>
            </a:pathLst>
          </a:custGeom>
          <a:ln w="1016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879600" y="5974715"/>
            <a:ext cx="6291580" cy="0"/>
          </a:xfrm>
          <a:custGeom>
            <a:avLst/>
            <a:gdLst/>
            <a:ahLst/>
            <a:cxnLst/>
            <a:rect l="l" t="t" r="r" b="b"/>
            <a:pathLst>
              <a:path w="6291580">
                <a:moveTo>
                  <a:pt x="0" y="0"/>
                </a:moveTo>
                <a:lnTo>
                  <a:pt x="6291580" y="0"/>
                </a:lnTo>
              </a:path>
            </a:pathLst>
          </a:custGeom>
          <a:ln w="889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884045" y="5088890"/>
            <a:ext cx="0" cy="881380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1380"/>
                </a:lnTo>
              </a:path>
            </a:pathLst>
          </a:custGeom>
          <a:ln w="888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879600" y="5084445"/>
            <a:ext cx="6291580" cy="0"/>
          </a:xfrm>
          <a:custGeom>
            <a:avLst/>
            <a:gdLst/>
            <a:ahLst/>
            <a:cxnLst/>
            <a:rect l="l" t="t" r="r" b="b"/>
            <a:pathLst>
              <a:path w="6291580">
                <a:moveTo>
                  <a:pt x="0" y="0"/>
                </a:moveTo>
                <a:lnTo>
                  <a:pt x="6291580" y="0"/>
                </a:lnTo>
              </a:path>
            </a:pathLst>
          </a:custGeom>
          <a:ln w="888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8166734" y="5088890"/>
            <a:ext cx="0" cy="881380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1380"/>
                </a:lnTo>
              </a:path>
            </a:pathLst>
          </a:custGeom>
          <a:ln w="888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888489" y="5965190"/>
            <a:ext cx="6273800" cy="0"/>
          </a:xfrm>
          <a:custGeom>
            <a:avLst/>
            <a:gdLst/>
            <a:ahLst/>
            <a:cxnLst/>
            <a:rect l="l" t="t" r="r" b="b"/>
            <a:pathLst>
              <a:path w="6273800">
                <a:moveTo>
                  <a:pt x="0" y="0"/>
                </a:moveTo>
                <a:lnTo>
                  <a:pt x="6273800" y="0"/>
                </a:lnTo>
              </a:path>
            </a:pathLst>
          </a:custGeom>
          <a:ln w="10159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893570" y="5099050"/>
            <a:ext cx="0" cy="861060"/>
          </a:xfrm>
          <a:custGeom>
            <a:avLst/>
            <a:gdLst/>
            <a:ahLst/>
            <a:cxnLst/>
            <a:rect l="l" t="t" r="r" b="b"/>
            <a:pathLst>
              <a:path h="861060">
                <a:moveTo>
                  <a:pt x="0" y="0"/>
                </a:moveTo>
                <a:lnTo>
                  <a:pt x="0" y="861060"/>
                </a:lnTo>
              </a:path>
            </a:pathLst>
          </a:custGeom>
          <a:ln w="1016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888489" y="5093970"/>
            <a:ext cx="6273800" cy="0"/>
          </a:xfrm>
          <a:custGeom>
            <a:avLst/>
            <a:gdLst/>
            <a:ahLst/>
            <a:cxnLst/>
            <a:rect l="l" t="t" r="r" b="b"/>
            <a:pathLst>
              <a:path w="6273800">
                <a:moveTo>
                  <a:pt x="0" y="0"/>
                </a:moveTo>
                <a:lnTo>
                  <a:pt x="6273800" y="0"/>
                </a:lnTo>
              </a:path>
            </a:pathLst>
          </a:custGeom>
          <a:ln w="1016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8157844" y="5099050"/>
            <a:ext cx="0" cy="861060"/>
          </a:xfrm>
          <a:custGeom>
            <a:avLst/>
            <a:gdLst/>
            <a:ahLst/>
            <a:cxnLst/>
            <a:rect l="l" t="t" r="r" b="b"/>
            <a:pathLst>
              <a:path h="861060">
                <a:moveTo>
                  <a:pt x="0" y="0"/>
                </a:moveTo>
                <a:lnTo>
                  <a:pt x="0" y="861060"/>
                </a:lnTo>
              </a:path>
            </a:pathLst>
          </a:custGeom>
          <a:ln w="889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898650" y="5955665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750" y="0"/>
                </a:lnTo>
              </a:path>
            </a:pathLst>
          </a:custGeom>
          <a:ln w="889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903095" y="5107940"/>
            <a:ext cx="0" cy="843280"/>
          </a:xfrm>
          <a:custGeom>
            <a:avLst/>
            <a:gdLst/>
            <a:ahLst/>
            <a:cxnLst/>
            <a:rect l="l" t="t" r="r" b="b"/>
            <a:pathLst>
              <a:path h="843279">
                <a:moveTo>
                  <a:pt x="0" y="0"/>
                </a:moveTo>
                <a:lnTo>
                  <a:pt x="0" y="843280"/>
                </a:lnTo>
              </a:path>
            </a:pathLst>
          </a:custGeom>
          <a:ln w="888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898650" y="5103495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750" y="0"/>
                </a:lnTo>
              </a:path>
            </a:pathLst>
          </a:custGeom>
          <a:ln w="888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8148319" y="5107940"/>
            <a:ext cx="0" cy="843280"/>
          </a:xfrm>
          <a:custGeom>
            <a:avLst/>
            <a:gdLst/>
            <a:ahLst/>
            <a:cxnLst/>
            <a:rect l="l" t="t" r="r" b="b"/>
            <a:pathLst>
              <a:path h="843279">
                <a:moveTo>
                  <a:pt x="0" y="0"/>
                </a:moveTo>
                <a:lnTo>
                  <a:pt x="0" y="843280"/>
                </a:lnTo>
              </a:path>
            </a:pathLst>
          </a:custGeom>
          <a:ln w="1015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907539" y="5946775"/>
            <a:ext cx="6235700" cy="0"/>
          </a:xfrm>
          <a:custGeom>
            <a:avLst/>
            <a:gdLst/>
            <a:ahLst/>
            <a:cxnLst/>
            <a:rect l="l" t="t" r="r" b="b"/>
            <a:pathLst>
              <a:path w="6235700">
                <a:moveTo>
                  <a:pt x="0" y="0"/>
                </a:moveTo>
                <a:lnTo>
                  <a:pt x="6235700" y="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911985" y="5116829"/>
            <a:ext cx="0" cy="825500"/>
          </a:xfrm>
          <a:custGeom>
            <a:avLst/>
            <a:gdLst/>
            <a:ahLst/>
            <a:cxnLst/>
            <a:rect l="l" t="t" r="r" b="b"/>
            <a:pathLst>
              <a:path h="825500">
                <a:moveTo>
                  <a:pt x="0" y="0"/>
                </a:moveTo>
                <a:lnTo>
                  <a:pt x="0" y="82550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907539" y="5112384"/>
            <a:ext cx="6235700" cy="0"/>
          </a:xfrm>
          <a:custGeom>
            <a:avLst/>
            <a:gdLst/>
            <a:ahLst/>
            <a:cxnLst/>
            <a:rect l="l" t="t" r="r" b="b"/>
            <a:pathLst>
              <a:path w="6235700">
                <a:moveTo>
                  <a:pt x="0" y="0"/>
                </a:moveTo>
                <a:lnTo>
                  <a:pt x="6235700" y="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8138794" y="5116829"/>
            <a:ext cx="0" cy="825500"/>
          </a:xfrm>
          <a:custGeom>
            <a:avLst/>
            <a:gdLst/>
            <a:ahLst/>
            <a:cxnLst/>
            <a:rect l="l" t="t" r="r" b="b"/>
            <a:pathLst>
              <a:path h="825500">
                <a:moveTo>
                  <a:pt x="0" y="0"/>
                </a:moveTo>
                <a:lnTo>
                  <a:pt x="0" y="82550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916429" y="5937250"/>
            <a:ext cx="6217920" cy="0"/>
          </a:xfrm>
          <a:custGeom>
            <a:avLst/>
            <a:gdLst/>
            <a:ahLst/>
            <a:cxnLst/>
            <a:rect l="l" t="t" r="r" b="b"/>
            <a:pathLst>
              <a:path w="6217920">
                <a:moveTo>
                  <a:pt x="0" y="0"/>
                </a:moveTo>
                <a:lnTo>
                  <a:pt x="6217920" y="0"/>
                </a:lnTo>
              </a:path>
            </a:pathLst>
          </a:custGeom>
          <a:ln w="1015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921510" y="5126990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0"/>
                </a:moveTo>
                <a:lnTo>
                  <a:pt x="0" y="805180"/>
                </a:lnTo>
              </a:path>
            </a:pathLst>
          </a:custGeom>
          <a:ln w="1015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916429" y="5121909"/>
            <a:ext cx="6217920" cy="0"/>
          </a:xfrm>
          <a:custGeom>
            <a:avLst/>
            <a:gdLst/>
            <a:ahLst/>
            <a:cxnLst/>
            <a:rect l="l" t="t" r="r" b="b"/>
            <a:pathLst>
              <a:path w="6217920">
                <a:moveTo>
                  <a:pt x="0" y="0"/>
                </a:moveTo>
                <a:lnTo>
                  <a:pt x="6217920" y="0"/>
                </a:lnTo>
              </a:path>
            </a:pathLst>
          </a:custGeom>
          <a:ln w="1015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8129905" y="5126990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0"/>
                </a:moveTo>
                <a:lnTo>
                  <a:pt x="0" y="805180"/>
                </a:lnTo>
              </a:path>
            </a:pathLst>
          </a:custGeom>
          <a:ln w="889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926589" y="5927725"/>
            <a:ext cx="6198870" cy="0"/>
          </a:xfrm>
          <a:custGeom>
            <a:avLst/>
            <a:gdLst/>
            <a:ahLst/>
            <a:cxnLst/>
            <a:rect l="l" t="t" r="r" b="b"/>
            <a:pathLst>
              <a:path w="6198870">
                <a:moveTo>
                  <a:pt x="0" y="0"/>
                </a:moveTo>
                <a:lnTo>
                  <a:pt x="6198870" y="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931035" y="5135879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40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926589" y="5131434"/>
            <a:ext cx="6198870" cy="0"/>
          </a:xfrm>
          <a:custGeom>
            <a:avLst/>
            <a:gdLst/>
            <a:ahLst/>
            <a:cxnLst/>
            <a:rect l="l" t="t" r="r" b="b"/>
            <a:pathLst>
              <a:path w="6198870">
                <a:moveTo>
                  <a:pt x="0" y="0"/>
                </a:moveTo>
                <a:lnTo>
                  <a:pt x="6198870" y="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8120380" y="5135879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400"/>
                </a:lnTo>
              </a:path>
            </a:pathLst>
          </a:custGeom>
          <a:ln w="10159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935479" y="5918200"/>
            <a:ext cx="6179820" cy="0"/>
          </a:xfrm>
          <a:custGeom>
            <a:avLst/>
            <a:gdLst/>
            <a:ahLst/>
            <a:cxnLst/>
            <a:rect l="l" t="t" r="r" b="b"/>
            <a:pathLst>
              <a:path w="6179820">
                <a:moveTo>
                  <a:pt x="0" y="0"/>
                </a:moveTo>
                <a:lnTo>
                  <a:pt x="6179820" y="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940560" y="5146040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935479" y="5140959"/>
            <a:ext cx="6179820" cy="0"/>
          </a:xfrm>
          <a:custGeom>
            <a:avLst/>
            <a:gdLst/>
            <a:ahLst/>
            <a:cxnLst/>
            <a:rect l="l" t="t" r="r" b="b"/>
            <a:pathLst>
              <a:path w="6179820">
                <a:moveTo>
                  <a:pt x="0" y="0"/>
                </a:moveTo>
                <a:lnTo>
                  <a:pt x="6179820" y="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8110219" y="5146040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945639" y="5908675"/>
            <a:ext cx="6159500" cy="0"/>
          </a:xfrm>
          <a:custGeom>
            <a:avLst/>
            <a:gdLst/>
            <a:ahLst/>
            <a:cxnLst/>
            <a:rect l="l" t="t" r="r" b="b"/>
            <a:pathLst>
              <a:path w="6159500">
                <a:moveTo>
                  <a:pt x="0" y="0"/>
                </a:moveTo>
                <a:lnTo>
                  <a:pt x="6159500" y="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950085" y="5154929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945639" y="5150484"/>
            <a:ext cx="6159500" cy="0"/>
          </a:xfrm>
          <a:custGeom>
            <a:avLst/>
            <a:gdLst/>
            <a:ahLst/>
            <a:cxnLst/>
            <a:rect l="l" t="t" r="r" b="b"/>
            <a:pathLst>
              <a:path w="6159500">
                <a:moveTo>
                  <a:pt x="0" y="0"/>
                </a:moveTo>
                <a:lnTo>
                  <a:pt x="6159500" y="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8100694" y="5154929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954529" y="5899150"/>
            <a:ext cx="6141720" cy="0"/>
          </a:xfrm>
          <a:custGeom>
            <a:avLst/>
            <a:gdLst/>
            <a:ahLst/>
            <a:cxnLst/>
            <a:rect l="l" t="t" r="r" b="b"/>
            <a:pathLst>
              <a:path w="6141720">
                <a:moveTo>
                  <a:pt x="0" y="0"/>
                </a:moveTo>
                <a:lnTo>
                  <a:pt x="6141720" y="0"/>
                </a:lnTo>
              </a:path>
            </a:pathLst>
          </a:custGeom>
          <a:ln w="1015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959610" y="5165090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980"/>
                </a:lnTo>
              </a:path>
            </a:pathLst>
          </a:custGeom>
          <a:ln w="1015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954529" y="5160009"/>
            <a:ext cx="6141720" cy="0"/>
          </a:xfrm>
          <a:custGeom>
            <a:avLst/>
            <a:gdLst/>
            <a:ahLst/>
            <a:cxnLst/>
            <a:rect l="l" t="t" r="r" b="b"/>
            <a:pathLst>
              <a:path w="6141720">
                <a:moveTo>
                  <a:pt x="0" y="0"/>
                </a:moveTo>
                <a:lnTo>
                  <a:pt x="6141720" y="0"/>
                </a:lnTo>
              </a:path>
            </a:pathLst>
          </a:custGeom>
          <a:ln w="1015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8091805" y="5165090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980"/>
                </a:lnTo>
              </a:path>
            </a:pathLst>
          </a:custGeom>
          <a:ln w="889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964689" y="5889625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889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969135" y="5173979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889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964689" y="5169534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889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082280" y="5173979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10159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973579" y="5880734"/>
            <a:ext cx="6103620" cy="0"/>
          </a:xfrm>
          <a:custGeom>
            <a:avLst/>
            <a:gdLst/>
            <a:ahLst/>
            <a:cxnLst/>
            <a:rect l="l" t="t" r="r" b="b"/>
            <a:pathLst>
              <a:path w="6103620">
                <a:moveTo>
                  <a:pt x="0" y="0"/>
                </a:moveTo>
                <a:lnTo>
                  <a:pt x="6103620" y="0"/>
                </a:lnTo>
              </a:path>
            </a:pathLst>
          </a:custGeom>
          <a:ln w="889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978025" y="5182870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419"/>
                </a:lnTo>
              </a:path>
            </a:pathLst>
          </a:custGeom>
          <a:ln w="888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973579" y="5178425"/>
            <a:ext cx="6103620" cy="0"/>
          </a:xfrm>
          <a:custGeom>
            <a:avLst/>
            <a:gdLst/>
            <a:ahLst/>
            <a:cxnLst/>
            <a:rect l="l" t="t" r="r" b="b"/>
            <a:pathLst>
              <a:path w="6103620">
                <a:moveTo>
                  <a:pt x="0" y="0"/>
                </a:moveTo>
                <a:lnTo>
                  <a:pt x="6103620" y="0"/>
                </a:lnTo>
              </a:path>
            </a:pathLst>
          </a:custGeom>
          <a:ln w="888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8072755" y="5182870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419"/>
                </a:lnTo>
              </a:path>
            </a:pathLst>
          </a:custGeom>
          <a:ln w="889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982470" y="5871209"/>
            <a:ext cx="6085840" cy="0"/>
          </a:xfrm>
          <a:custGeom>
            <a:avLst/>
            <a:gdLst/>
            <a:ahLst/>
            <a:cxnLst/>
            <a:rect l="l" t="t" r="r" b="b"/>
            <a:pathLst>
              <a:path w="6085840">
                <a:moveTo>
                  <a:pt x="0" y="0"/>
                </a:moveTo>
                <a:lnTo>
                  <a:pt x="6085839" y="0"/>
                </a:lnTo>
              </a:path>
            </a:pathLst>
          </a:custGeom>
          <a:ln w="10159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987550" y="5193029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1016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982470" y="5187950"/>
            <a:ext cx="6085840" cy="0"/>
          </a:xfrm>
          <a:custGeom>
            <a:avLst/>
            <a:gdLst/>
            <a:ahLst/>
            <a:cxnLst/>
            <a:rect l="l" t="t" r="r" b="b"/>
            <a:pathLst>
              <a:path w="6085840">
                <a:moveTo>
                  <a:pt x="0" y="0"/>
                </a:moveTo>
                <a:lnTo>
                  <a:pt x="6085839" y="0"/>
                </a:lnTo>
              </a:path>
            </a:pathLst>
          </a:custGeom>
          <a:ln w="1016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8063865" y="5193029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8889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992629" y="5861684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790" y="0"/>
                </a:lnTo>
              </a:path>
            </a:pathLst>
          </a:custGeom>
          <a:ln w="889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997075" y="520192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0"/>
                </a:moveTo>
                <a:lnTo>
                  <a:pt x="0" y="655319"/>
                </a:lnTo>
              </a:path>
            </a:pathLst>
          </a:custGeom>
          <a:ln w="888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992629" y="5197475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790" y="0"/>
                </a:lnTo>
              </a:path>
            </a:pathLst>
          </a:custGeom>
          <a:ln w="888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8054340" y="520192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0"/>
                </a:moveTo>
                <a:lnTo>
                  <a:pt x="0" y="655319"/>
                </a:lnTo>
              </a:path>
            </a:pathLst>
          </a:custGeom>
          <a:ln w="1016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001520" y="5852795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888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005964" y="5210809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540"/>
                </a:lnTo>
              </a:path>
            </a:pathLst>
          </a:custGeom>
          <a:ln w="889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001520" y="5206365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888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8044815" y="5210809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539"/>
                </a:lnTo>
              </a:path>
            </a:pathLst>
          </a:custGeom>
          <a:ln w="888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010410" y="5843270"/>
            <a:ext cx="6029960" cy="0"/>
          </a:xfrm>
          <a:custGeom>
            <a:avLst/>
            <a:gdLst/>
            <a:ahLst/>
            <a:cxnLst/>
            <a:rect l="l" t="t" r="r" b="b"/>
            <a:pathLst>
              <a:path w="6029959">
                <a:moveTo>
                  <a:pt x="0" y="0"/>
                </a:moveTo>
                <a:lnTo>
                  <a:pt x="6029960" y="0"/>
                </a:lnTo>
              </a:path>
            </a:pathLst>
          </a:custGeom>
          <a:ln w="1016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015489" y="522097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10159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010410" y="5215890"/>
            <a:ext cx="6029960" cy="0"/>
          </a:xfrm>
          <a:custGeom>
            <a:avLst/>
            <a:gdLst/>
            <a:ahLst/>
            <a:cxnLst/>
            <a:rect l="l" t="t" r="r" b="b"/>
            <a:pathLst>
              <a:path w="6029959">
                <a:moveTo>
                  <a:pt x="0" y="0"/>
                </a:moveTo>
                <a:lnTo>
                  <a:pt x="6029960" y="0"/>
                </a:lnTo>
              </a:path>
            </a:pathLst>
          </a:custGeom>
          <a:ln w="1016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8035925" y="522097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889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020570" y="5833745"/>
            <a:ext cx="6010910" cy="0"/>
          </a:xfrm>
          <a:custGeom>
            <a:avLst/>
            <a:gdLst/>
            <a:ahLst/>
            <a:cxnLst/>
            <a:rect l="l" t="t" r="r" b="b"/>
            <a:pathLst>
              <a:path w="6010909">
                <a:moveTo>
                  <a:pt x="0" y="0"/>
                </a:moveTo>
                <a:lnTo>
                  <a:pt x="6010909" y="0"/>
                </a:lnTo>
              </a:path>
            </a:pathLst>
          </a:custGeom>
          <a:ln w="888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025014" y="522985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40"/>
                </a:lnTo>
              </a:path>
            </a:pathLst>
          </a:custGeom>
          <a:ln w="889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020570" y="5225415"/>
            <a:ext cx="6010910" cy="0"/>
          </a:xfrm>
          <a:custGeom>
            <a:avLst/>
            <a:gdLst/>
            <a:ahLst/>
            <a:cxnLst/>
            <a:rect l="l" t="t" r="r" b="b"/>
            <a:pathLst>
              <a:path w="6010909">
                <a:moveTo>
                  <a:pt x="0" y="0"/>
                </a:moveTo>
                <a:lnTo>
                  <a:pt x="6010909" y="0"/>
                </a:lnTo>
              </a:path>
            </a:pathLst>
          </a:custGeom>
          <a:ln w="888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8026400" y="522985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39"/>
                </a:lnTo>
              </a:path>
            </a:pathLst>
          </a:custGeom>
          <a:ln w="1015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029460" y="5824220"/>
            <a:ext cx="5991860" cy="0"/>
          </a:xfrm>
          <a:custGeom>
            <a:avLst/>
            <a:gdLst/>
            <a:ahLst/>
            <a:cxnLst/>
            <a:rect l="l" t="t" r="r" b="b"/>
            <a:pathLst>
              <a:path w="5991859">
                <a:moveTo>
                  <a:pt x="0" y="0"/>
                </a:moveTo>
                <a:lnTo>
                  <a:pt x="5991860" y="0"/>
                </a:lnTo>
              </a:path>
            </a:pathLst>
          </a:custGeom>
          <a:ln w="1016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034539" y="524002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20">
                <a:moveTo>
                  <a:pt x="0" y="0"/>
                </a:moveTo>
                <a:lnTo>
                  <a:pt x="0" y="579119"/>
                </a:lnTo>
              </a:path>
            </a:pathLst>
          </a:custGeom>
          <a:ln w="10159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029460" y="5234940"/>
            <a:ext cx="5991860" cy="0"/>
          </a:xfrm>
          <a:custGeom>
            <a:avLst/>
            <a:gdLst/>
            <a:ahLst/>
            <a:cxnLst/>
            <a:rect l="l" t="t" r="r" b="b"/>
            <a:pathLst>
              <a:path w="5991859">
                <a:moveTo>
                  <a:pt x="0" y="0"/>
                </a:moveTo>
                <a:lnTo>
                  <a:pt x="5991860" y="0"/>
                </a:lnTo>
              </a:path>
            </a:pathLst>
          </a:custGeom>
          <a:ln w="1016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8016875" y="524002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20">
                <a:moveTo>
                  <a:pt x="0" y="0"/>
                </a:moveTo>
                <a:lnTo>
                  <a:pt x="0" y="579119"/>
                </a:lnTo>
              </a:path>
            </a:pathLst>
          </a:custGeom>
          <a:ln w="889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039620" y="5814695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8889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044064" y="5248909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39"/>
                </a:lnTo>
              </a:path>
            </a:pathLst>
          </a:custGeom>
          <a:ln w="889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039620" y="5244465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889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8007350" y="5248909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39"/>
                </a:lnTo>
              </a:path>
            </a:pathLst>
          </a:custGeom>
          <a:ln w="10159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048510" y="5805804"/>
            <a:ext cx="5953760" cy="0"/>
          </a:xfrm>
          <a:custGeom>
            <a:avLst/>
            <a:gdLst/>
            <a:ahLst/>
            <a:cxnLst/>
            <a:rect l="l" t="t" r="r" b="b"/>
            <a:pathLst>
              <a:path w="5953759">
                <a:moveTo>
                  <a:pt x="0" y="0"/>
                </a:moveTo>
                <a:lnTo>
                  <a:pt x="5953760" y="0"/>
                </a:lnTo>
              </a:path>
            </a:pathLst>
          </a:custGeom>
          <a:ln w="889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052954" y="5257800"/>
            <a:ext cx="0" cy="543560"/>
          </a:xfrm>
          <a:custGeom>
            <a:avLst/>
            <a:gdLst/>
            <a:ahLst/>
            <a:cxnLst/>
            <a:rect l="l" t="t" r="r" b="b"/>
            <a:pathLst>
              <a:path h="543560">
                <a:moveTo>
                  <a:pt x="0" y="0"/>
                </a:moveTo>
                <a:lnTo>
                  <a:pt x="0" y="543560"/>
                </a:lnTo>
              </a:path>
            </a:pathLst>
          </a:custGeom>
          <a:ln w="8889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048510" y="5253354"/>
            <a:ext cx="5953760" cy="0"/>
          </a:xfrm>
          <a:custGeom>
            <a:avLst/>
            <a:gdLst/>
            <a:ahLst/>
            <a:cxnLst/>
            <a:rect l="l" t="t" r="r" b="b"/>
            <a:pathLst>
              <a:path w="5953759">
                <a:moveTo>
                  <a:pt x="0" y="0"/>
                </a:moveTo>
                <a:lnTo>
                  <a:pt x="5953760" y="0"/>
                </a:lnTo>
              </a:path>
            </a:pathLst>
          </a:custGeom>
          <a:ln w="889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997825" y="5257800"/>
            <a:ext cx="0" cy="543560"/>
          </a:xfrm>
          <a:custGeom>
            <a:avLst/>
            <a:gdLst/>
            <a:ahLst/>
            <a:cxnLst/>
            <a:rect l="l" t="t" r="r" b="b"/>
            <a:pathLst>
              <a:path h="543560">
                <a:moveTo>
                  <a:pt x="0" y="0"/>
                </a:moveTo>
                <a:lnTo>
                  <a:pt x="0" y="543560"/>
                </a:lnTo>
              </a:path>
            </a:pathLst>
          </a:custGeom>
          <a:ln w="889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057400" y="5796279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1015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062479" y="5267959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239"/>
                </a:lnTo>
              </a:path>
            </a:pathLst>
          </a:custGeom>
          <a:ln w="1016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057400" y="5262879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1015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988934" y="5267959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239"/>
                </a:lnTo>
              </a:path>
            </a:pathLst>
          </a:custGeom>
          <a:ln w="888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067560" y="5786754"/>
            <a:ext cx="5916930" cy="0"/>
          </a:xfrm>
          <a:custGeom>
            <a:avLst/>
            <a:gdLst/>
            <a:ahLst/>
            <a:cxnLst/>
            <a:rect l="l" t="t" r="r" b="b"/>
            <a:pathLst>
              <a:path w="5916930">
                <a:moveTo>
                  <a:pt x="0" y="0"/>
                </a:moveTo>
                <a:lnTo>
                  <a:pt x="5916930" y="0"/>
                </a:lnTo>
              </a:path>
            </a:pathLst>
          </a:custGeom>
          <a:ln w="889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072004" y="527685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8889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067560" y="5272404"/>
            <a:ext cx="5916930" cy="0"/>
          </a:xfrm>
          <a:custGeom>
            <a:avLst/>
            <a:gdLst/>
            <a:ahLst/>
            <a:cxnLst/>
            <a:rect l="l" t="t" r="r" b="b"/>
            <a:pathLst>
              <a:path w="5916930">
                <a:moveTo>
                  <a:pt x="0" y="0"/>
                </a:moveTo>
                <a:lnTo>
                  <a:pt x="5916930" y="0"/>
                </a:lnTo>
              </a:path>
            </a:pathLst>
          </a:custGeom>
          <a:ln w="889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979409" y="527685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1016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076450" y="5777865"/>
            <a:ext cx="5897880" cy="0"/>
          </a:xfrm>
          <a:custGeom>
            <a:avLst/>
            <a:gdLst/>
            <a:ahLst/>
            <a:cxnLst/>
            <a:rect l="l" t="t" r="r" b="b"/>
            <a:pathLst>
              <a:path w="5897880">
                <a:moveTo>
                  <a:pt x="0" y="0"/>
                </a:moveTo>
                <a:lnTo>
                  <a:pt x="5897880" y="0"/>
                </a:lnTo>
              </a:path>
            </a:pathLst>
          </a:custGeom>
          <a:ln w="889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080895" y="528574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0"/>
                </a:moveTo>
                <a:lnTo>
                  <a:pt x="0" y="487680"/>
                </a:lnTo>
              </a:path>
            </a:pathLst>
          </a:custGeom>
          <a:ln w="888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076450" y="5281295"/>
            <a:ext cx="5897880" cy="0"/>
          </a:xfrm>
          <a:custGeom>
            <a:avLst/>
            <a:gdLst/>
            <a:ahLst/>
            <a:cxnLst/>
            <a:rect l="l" t="t" r="r" b="b"/>
            <a:pathLst>
              <a:path w="5897880">
                <a:moveTo>
                  <a:pt x="0" y="0"/>
                </a:moveTo>
                <a:lnTo>
                  <a:pt x="5897880" y="0"/>
                </a:lnTo>
              </a:path>
            </a:pathLst>
          </a:custGeom>
          <a:ln w="888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969884" y="528574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0"/>
                </a:moveTo>
                <a:lnTo>
                  <a:pt x="0" y="487680"/>
                </a:lnTo>
              </a:path>
            </a:pathLst>
          </a:custGeom>
          <a:ln w="888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085339" y="5768340"/>
            <a:ext cx="5880100" cy="0"/>
          </a:xfrm>
          <a:custGeom>
            <a:avLst/>
            <a:gdLst/>
            <a:ahLst/>
            <a:cxnLst/>
            <a:rect l="l" t="t" r="r" b="b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ln w="10159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090420" y="5295900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0"/>
                </a:moveTo>
                <a:lnTo>
                  <a:pt x="0" y="467359"/>
                </a:lnTo>
              </a:path>
            </a:pathLst>
          </a:custGeom>
          <a:ln w="1016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085339" y="5290820"/>
            <a:ext cx="5880100" cy="0"/>
          </a:xfrm>
          <a:custGeom>
            <a:avLst/>
            <a:gdLst/>
            <a:ahLst/>
            <a:cxnLst/>
            <a:rect l="l" t="t" r="r" b="b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ln w="1016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960994" y="5295900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0"/>
                </a:moveTo>
                <a:lnTo>
                  <a:pt x="0" y="467359"/>
                </a:lnTo>
              </a:path>
            </a:pathLst>
          </a:custGeom>
          <a:ln w="889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095500" y="5758815"/>
            <a:ext cx="5861050" cy="0"/>
          </a:xfrm>
          <a:custGeom>
            <a:avLst/>
            <a:gdLst/>
            <a:ahLst/>
            <a:cxnLst/>
            <a:rect l="l" t="t" r="r" b="b"/>
            <a:pathLst>
              <a:path w="5861050">
                <a:moveTo>
                  <a:pt x="0" y="0"/>
                </a:moveTo>
                <a:lnTo>
                  <a:pt x="5861050" y="0"/>
                </a:lnTo>
              </a:path>
            </a:pathLst>
          </a:custGeom>
          <a:ln w="889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099945" y="5304790"/>
            <a:ext cx="0" cy="449580"/>
          </a:xfrm>
          <a:custGeom>
            <a:avLst/>
            <a:gdLst/>
            <a:ahLst/>
            <a:cxnLst/>
            <a:rect l="l" t="t" r="r" b="b"/>
            <a:pathLst>
              <a:path h="449579">
                <a:moveTo>
                  <a:pt x="0" y="0"/>
                </a:moveTo>
                <a:lnTo>
                  <a:pt x="0" y="449580"/>
                </a:lnTo>
              </a:path>
            </a:pathLst>
          </a:custGeom>
          <a:ln w="888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095500" y="5300345"/>
            <a:ext cx="5861050" cy="0"/>
          </a:xfrm>
          <a:custGeom>
            <a:avLst/>
            <a:gdLst/>
            <a:ahLst/>
            <a:cxnLst/>
            <a:rect l="l" t="t" r="r" b="b"/>
            <a:pathLst>
              <a:path w="5861050">
                <a:moveTo>
                  <a:pt x="0" y="0"/>
                </a:moveTo>
                <a:lnTo>
                  <a:pt x="5861050" y="0"/>
                </a:lnTo>
              </a:path>
            </a:pathLst>
          </a:custGeom>
          <a:ln w="888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951469" y="5304790"/>
            <a:ext cx="0" cy="449580"/>
          </a:xfrm>
          <a:custGeom>
            <a:avLst/>
            <a:gdLst/>
            <a:ahLst/>
            <a:cxnLst/>
            <a:rect l="l" t="t" r="r" b="b"/>
            <a:pathLst>
              <a:path h="449579">
                <a:moveTo>
                  <a:pt x="0" y="0"/>
                </a:moveTo>
                <a:lnTo>
                  <a:pt x="0" y="449580"/>
                </a:lnTo>
              </a:path>
            </a:pathLst>
          </a:custGeom>
          <a:ln w="1015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104389" y="5749925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889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109470" y="531495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29">
                <a:moveTo>
                  <a:pt x="0" y="0"/>
                </a:moveTo>
                <a:lnTo>
                  <a:pt x="0" y="430529"/>
                </a:lnTo>
              </a:path>
            </a:pathLst>
          </a:custGeom>
          <a:ln w="1016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104389" y="5309870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1016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941944" y="531495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29">
                <a:moveTo>
                  <a:pt x="0" y="0"/>
                </a:moveTo>
                <a:lnTo>
                  <a:pt x="0" y="430530"/>
                </a:lnTo>
              </a:path>
            </a:pathLst>
          </a:custGeom>
          <a:ln w="889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114550" y="5740400"/>
            <a:ext cx="5822950" cy="0"/>
          </a:xfrm>
          <a:custGeom>
            <a:avLst/>
            <a:gdLst/>
            <a:ahLst/>
            <a:cxnLst/>
            <a:rect l="l" t="t" r="r" b="b"/>
            <a:pathLst>
              <a:path w="5822950">
                <a:moveTo>
                  <a:pt x="0" y="0"/>
                </a:moveTo>
                <a:lnTo>
                  <a:pt x="5822950" y="0"/>
                </a:lnTo>
              </a:path>
            </a:pathLst>
          </a:custGeom>
          <a:ln w="1015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118995" y="5323840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80"/>
                </a:lnTo>
              </a:path>
            </a:pathLst>
          </a:custGeom>
          <a:ln w="888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114550" y="5319395"/>
            <a:ext cx="5822950" cy="0"/>
          </a:xfrm>
          <a:custGeom>
            <a:avLst/>
            <a:gdLst/>
            <a:ahLst/>
            <a:cxnLst/>
            <a:rect l="l" t="t" r="r" b="b"/>
            <a:pathLst>
              <a:path w="5822950">
                <a:moveTo>
                  <a:pt x="0" y="0"/>
                </a:moveTo>
                <a:lnTo>
                  <a:pt x="5822950" y="0"/>
                </a:lnTo>
              </a:path>
            </a:pathLst>
          </a:custGeom>
          <a:ln w="888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932419" y="5323840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80"/>
                </a:lnTo>
              </a:path>
            </a:pathLst>
          </a:custGeom>
          <a:ln w="1015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123439" y="5730875"/>
            <a:ext cx="5803900" cy="0"/>
          </a:xfrm>
          <a:custGeom>
            <a:avLst/>
            <a:gdLst/>
            <a:ahLst/>
            <a:cxnLst/>
            <a:rect l="l" t="t" r="r" b="b"/>
            <a:pathLst>
              <a:path w="5803900">
                <a:moveTo>
                  <a:pt x="0" y="0"/>
                </a:moveTo>
                <a:lnTo>
                  <a:pt x="5803900" y="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127885" y="533272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123439" y="5328284"/>
            <a:ext cx="5803900" cy="0"/>
          </a:xfrm>
          <a:custGeom>
            <a:avLst/>
            <a:gdLst/>
            <a:ahLst/>
            <a:cxnLst/>
            <a:rect l="l" t="t" r="r" b="b"/>
            <a:pathLst>
              <a:path w="5803900">
                <a:moveTo>
                  <a:pt x="0" y="0"/>
                </a:moveTo>
                <a:lnTo>
                  <a:pt x="5803900" y="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922894" y="533272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132329" y="5721350"/>
            <a:ext cx="5786120" cy="0"/>
          </a:xfrm>
          <a:custGeom>
            <a:avLst/>
            <a:gdLst/>
            <a:ahLst/>
            <a:cxnLst/>
            <a:rect l="l" t="t" r="r" b="b"/>
            <a:pathLst>
              <a:path w="5786120">
                <a:moveTo>
                  <a:pt x="0" y="0"/>
                </a:moveTo>
                <a:lnTo>
                  <a:pt x="5786120" y="0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137410" y="5342890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132329" y="5337809"/>
            <a:ext cx="5786120" cy="0"/>
          </a:xfrm>
          <a:custGeom>
            <a:avLst/>
            <a:gdLst/>
            <a:ahLst/>
            <a:cxnLst/>
            <a:rect l="l" t="t" r="r" b="b"/>
            <a:pathLst>
              <a:path w="5786120">
                <a:moveTo>
                  <a:pt x="0" y="0"/>
                </a:moveTo>
                <a:lnTo>
                  <a:pt x="5786120" y="0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914005" y="5342890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8890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142489" y="5711825"/>
            <a:ext cx="5767070" cy="0"/>
          </a:xfrm>
          <a:custGeom>
            <a:avLst/>
            <a:gdLst/>
            <a:ahLst/>
            <a:cxnLst/>
            <a:rect l="l" t="t" r="r" b="b"/>
            <a:pathLst>
              <a:path w="5767070">
                <a:moveTo>
                  <a:pt x="0" y="0"/>
                </a:moveTo>
                <a:lnTo>
                  <a:pt x="5767070" y="0"/>
                </a:lnTo>
              </a:path>
            </a:pathLst>
          </a:custGeom>
          <a:ln w="889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146935" y="5351779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600"/>
                </a:lnTo>
              </a:path>
            </a:pathLst>
          </a:custGeom>
          <a:ln w="889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142489" y="5347334"/>
            <a:ext cx="5767070" cy="0"/>
          </a:xfrm>
          <a:custGeom>
            <a:avLst/>
            <a:gdLst/>
            <a:ahLst/>
            <a:cxnLst/>
            <a:rect l="l" t="t" r="r" b="b"/>
            <a:pathLst>
              <a:path w="5767070">
                <a:moveTo>
                  <a:pt x="0" y="0"/>
                </a:moveTo>
                <a:lnTo>
                  <a:pt x="5767070" y="0"/>
                </a:lnTo>
              </a:path>
            </a:pathLst>
          </a:custGeom>
          <a:ln w="889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904480" y="5351779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600"/>
                </a:lnTo>
              </a:path>
            </a:pathLst>
          </a:custGeom>
          <a:ln w="10159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151379" y="5702934"/>
            <a:ext cx="5748020" cy="0"/>
          </a:xfrm>
          <a:custGeom>
            <a:avLst/>
            <a:gdLst/>
            <a:ahLst/>
            <a:cxnLst/>
            <a:rect l="l" t="t" r="r" b="b"/>
            <a:pathLst>
              <a:path w="5748020">
                <a:moveTo>
                  <a:pt x="0" y="0"/>
                </a:moveTo>
                <a:lnTo>
                  <a:pt x="5748020" y="0"/>
                </a:lnTo>
              </a:path>
            </a:pathLst>
          </a:custGeom>
          <a:ln w="889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155825" y="536067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8889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151379" y="5356225"/>
            <a:ext cx="5748020" cy="0"/>
          </a:xfrm>
          <a:custGeom>
            <a:avLst/>
            <a:gdLst/>
            <a:ahLst/>
            <a:cxnLst/>
            <a:rect l="l" t="t" r="r" b="b"/>
            <a:pathLst>
              <a:path w="5748020">
                <a:moveTo>
                  <a:pt x="0" y="0"/>
                </a:moveTo>
                <a:lnTo>
                  <a:pt x="5748020" y="0"/>
                </a:lnTo>
              </a:path>
            </a:pathLst>
          </a:custGeom>
          <a:ln w="889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894955" y="536067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889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160270" y="5693409"/>
            <a:ext cx="5730240" cy="0"/>
          </a:xfrm>
          <a:custGeom>
            <a:avLst/>
            <a:gdLst/>
            <a:ahLst/>
            <a:cxnLst/>
            <a:rect l="l" t="t" r="r" b="b"/>
            <a:pathLst>
              <a:path w="5730240">
                <a:moveTo>
                  <a:pt x="0" y="0"/>
                </a:moveTo>
                <a:lnTo>
                  <a:pt x="5730239" y="0"/>
                </a:lnTo>
              </a:path>
            </a:pathLst>
          </a:custGeom>
          <a:ln w="1015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165350" y="537082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1016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160270" y="5365750"/>
            <a:ext cx="5730240" cy="0"/>
          </a:xfrm>
          <a:custGeom>
            <a:avLst/>
            <a:gdLst/>
            <a:ahLst/>
            <a:cxnLst/>
            <a:rect l="l" t="t" r="r" b="b"/>
            <a:pathLst>
              <a:path w="5730240">
                <a:moveTo>
                  <a:pt x="0" y="0"/>
                </a:moveTo>
                <a:lnTo>
                  <a:pt x="5730239" y="0"/>
                </a:lnTo>
              </a:path>
            </a:pathLst>
          </a:custGeom>
          <a:ln w="1015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886065" y="537082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888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170429" y="5683884"/>
            <a:ext cx="5711190" cy="0"/>
          </a:xfrm>
          <a:custGeom>
            <a:avLst/>
            <a:gdLst/>
            <a:ahLst/>
            <a:cxnLst/>
            <a:rect l="l" t="t" r="r" b="b"/>
            <a:pathLst>
              <a:path w="5711190">
                <a:moveTo>
                  <a:pt x="0" y="0"/>
                </a:moveTo>
                <a:lnTo>
                  <a:pt x="5711190" y="0"/>
                </a:lnTo>
              </a:path>
            </a:pathLst>
          </a:custGeom>
          <a:ln w="889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174875" y="537972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19"/>
                </a:lnTo>
              </a:path>
            </a:pathLst>
          </a:custGeom>
          <a:ln w="8889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170429" y="5375275"/>
            <a:ext cx="5711190" cy="0"/>
          </a:xfrm>
          <a:custGeom>
            <a:avLst/>
            <a:gdLst/>
            <a:ahLst/>
            <a:cxnLst/>
            <a:rect l="l" t="t" r="r" b="b"/>
            <a:pathLst>
              <a:path w="5711190">
                <a:moveTo>
                  <a:pt x="0" y="0"/>
                </a:moveTo>
                <a:lnTo>
                  <a:pt x="5711190" y="0"/>
                </a:lnTo>
              </a:path>
            </a:pathLst>
          </a:custGeom>
          <a:ln w="889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7876540" y="537972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19"/>
                </a:lnTo>
              </a:path>
            </a:pathLst>
          </a:custGeom>
          <a:ln w="1016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179320" y="5674995"/>
            <a:ext cx="5692140" cy="0"/>
          </a:xfrm>
          <a:custGeom>
            <a:avLst/>
            <a:gdLst/>
            <a:ahLst/>
            <a:cxnLst/>
            <a:rect l="l" t="t" r="r" b="b"/>
            <a:pathLst>
              <a:path w="5692140">
                <a:moveTo>
                  <a:pt x="0" y="0"/>
                </a:moveTo>
                <a:lnTo>
                  <a:pt x="5692139" y="0"/>
                </a:lnTo>
              </a:path>
            </a:pathLst>
          </a:custGeom>
          <a:ln w="8889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183764" y="538860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889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179320" y="5384165"/>
            <a:ext cx="5692140" cy="0"/>
          </a:xfrm>
          <a:custGeom>
            <a:avLst/>
            <a:gdLst/>
            <a:ahLst/>
            <a:cxnLst/>
            <a:rect l="l" t="t" r="r" b="b"/>
            <a:pathLst>
              <a:path w="5692140">
                <a:moveTo>
                  <a:pt x="0" y="0"/>
                </a:moveTo>
                <a:lnTo>
                  <a:pt x="5692139" y="0"/>
                </a:lnTo>
              </a:path>
            </a:pathLst>
          </a:custGeom>
          <a:ln w="889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7867015" y="538860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8889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188210" y="5665470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016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193289" y="539877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1015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188210" y="5393690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015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7857490" y="539877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1016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198370" y="5655945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>
                <a:moveTo>
                  <a:pt x="0" y="0"/>
                </a:moveTo>
                <a:lnTo>
                  <a:pt x="5654039" y="0"/>
                </a:lnTo>
              </a:path>
            </a:pathLst>
          </a:custGeom>
          <a:ln w="8889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202814" y="540765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889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198370" y="5403215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>
                <a:moveTo>
                  <a:pt x="0" y="0"/>
                </a:moveTo>
                <a:lnTo>
                  <a:pt x="5654039" y="0"/>
                </a:lnTo>
              </a:path>
            </a:pathLst>
          </a:custGeom>
          <a:ln w="889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7847965" y="540765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8889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207260" y="5646420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59">
                <a:moveTo>
                  <a:pt x="0" y="0"/>
                </a:moveTo>
                <a:lnTo>
                  <a:pt x="5636260" y="0"/>
                </a:lnTo>
              </a:path>
            </a:pathLst>
          </a:custGeom>
          <a:ln w="1016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212339" y="5417820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519"/>
                </a:lnTo>
              </a:path>
            </a:pathLst>
          </a:custGeom>
          <a:ln w="10159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207260" y="5412740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59">
                <a:moveTo>
                  <a:pt x="0" y="0"/>
                </a:moveTo>
                <a:lnTo>
                  <a:pt x="5636260" y="0"/>
                </a:lnTo>
              </a:path>
            </a:pathLst>
          </a:custGeom>
          <a:ln w="10159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7839075" y="5417820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519"/>
                </a:lnTo>
              </a:path>
            </a:pathLst>
          </a:custGeom>
          <a:ln w="889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217420" y="5636895"/>
            <a:ext cx="5617210" cy="0"/>
          </a:xfrm>
          <a:custGeom>
            <a:avLst/>
            <a:gdLst/>
            <a:ahLst/>
            <a:cxnLst/>
            <a:rect l="l" t="t" r="r" b="b"/>
            <a:pathLst>
              <a:path w="5617209">
                <a:moveTo>
                  <a:pt x="0" y="0"/>
                </a:moveTo>
                <a:lnTo>
                  <a:pt x="5617209" y="0"/>
                </a:lnTo>
              </a:path>
            </a:pathLst>
          </a:custGeom>
          <a:ln w="8889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221864" y="542670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889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217420" y="5422265"/>
            <a:ext cx="5617210" cy="0"/>
          </a:xfrm>
          <a:custGeom>
            <a:avLst/>
            <a:gdLst/>
            <a:ahLst/>
            <a:cxnLst/>
            <a:rect l="l" t="t" r="r" b="b"/>
            <a:pathLst>
              <a:path w="5617209">
                <a:moveTo>
                  <a:pt x="0" y="0"/>
                </a:moveTo>
                <a:lnTo>
                  <a:pt x="5617209" y="0"/>
                </a:lnTo>
              </a:path>
            </a:pathLst>
          </a:custGeom>
          <a:ln w="889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7829550" y="542670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10159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226310" y="5628004"/>
            <a:ext cx="5598160" cy="0"/>
          </a:xfrm>
          <a:custGeom>
            <a:avLst/>
            <a:gdLst/>
            <a:ahLst/>
            <a:cxnLst/>
            <a:rect l="l" t="t" r="r" b="b"/>
            <a:pathLst>
              <a:path w="5598159">
                <a:moveTo>
                  <a:pt x="0" y="0"/>
                </a:moveTo>
                <a:lnTo>
                  <a:pt x="5598160" y="0"/>
                </a:lnTo>
              </a:path>
            </a:pathLst>
          </a:custGeom>
          <a:ln w="889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230754" y="5435600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59"/>
                </a:lnTo>
              </a:path>
            </a:pathLst>
          </a:custGeom>
          <a:ln w="8889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226310" y="5431154"/>
            <a:ext cx="5598160" cy="0"/>
          </a:xfrm>
          <a:custGeom>
            <a:avLst/>
            <a:gdLst/>
            <a:ahLst/>
            <a:cxnLst/>
            <a:rect l="l" t="t" r="r" b="b"/>
            <a:pathLst>
              <a:path w="5598159">
                <a:moveTo>
                  <a:pt x="0" y="0"/>
                </a:moveTo>
                <a:lnTo>
                  <a:pt x="5598160" y="0"/>
                </a:lnTo>
              </a:path>
            </a:pathLst>
          </a:custGeom>
          <a:ln w="889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7820025" y="5435600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59"/>
                </a:lnTo>
              </a:path>
            </a:pathLst>
          </a:custGeom>
          <a:ln w="889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235200" y="5618479"/>
            <a:ext cx="558038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80380" y="0"/>
                </a:lnTo>
              </a:path>
            </a:pathLst>
          </a:custGeom>
          <a:ln w="1015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240279" y="544575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1016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235200" y="5440679"/>
            <a:ext cx="558038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80380" y="0"/>
                </a:lnTo>
              </a:path>
            </a:pathLst>
          </a:custGeom>
          <a:ln w="1015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7811134" y="544575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888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245360" y="5608954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1330" y="0"/>
                </a:lnTo>
              </a:path>
            </a:pathLst>
          </a:custGeom>
          <a:ln w="889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249804" y="545465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8889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245360" y="5450204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1330" y="0"/>
                </a:lnTo>
              </a:path>
            </a:pathLst>
          </a:custGeom>
          <a:ln w="889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7801609" y="545465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1016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254250" y="5600065"/>
            <a:ext cx="5542280" cy="0"/>
          </a:xfrm>
          <a:custGeom>
            <a:avLst/>
            <a:gdLst/>
            <a:ahLst/>
            <a:cxnLst/>
            <a:rect l="l" t="t" r="r" b="b"/>
            <a:pathLst>
              <a:path w="5542280">
                <a:moveTo>
                  <a:pt x="0" y="0"/>
                </a:moveTo>
                <a:lnTo>
                  <a:pt x="5542280" y="0"/>
                </a:lnTo>
              </a:path>
            </a:pathLst>
          </a:custGeom>
          <a:ln w="8890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258695" y="5463540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888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254250" y="5459095"/>
            <a:ext cx="5542280" cy="0"/>
          </a:xfrm>
          <a:custGeom>
            <a:avLst/>
            <a:gdLst/>
            <a:ahLst/>
            <a:cxnLst/>
            <a:rect l="l" t="t" r="r" b="b"/>
            <a:pathLst>
              <a:path w="5542280">
                <a:moveTo>
                  <a:pt x="0" y="0"/>
                </a:moveTo>
                <a:lnTo>
                  <a:pt x="5542280" y="0"/>
                </a:lnTo>
              </a:path>
            </a:pathLst>
          </a:custGeom>
          <a:ln w="888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7792084" y="5463540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888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263139" y="5590540"/>
            <a:ext cx="5524500" cy="0"/>
          </a:xfrm>
          <a:custGeom>
            <a:avLst/>
            <a:gdLst/>
            <a:ahLst/>
            <a:cxnLst/>
            <a:rect l="l" t="t" r="r" b="b"/>
            <a:pathLst>
              <a:path w="5524500">
                <a:moveTo>
                  <a:pt x="0" y="0"/>
                </a:moveTo>
                <a:lnTo>
                  <a:pt x="5524500" y="0"/>
                </a:lnTo>
              </a:path>
            </a:pathLst>
          </a:custGeom>
          <a:ln w="10159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268220" y="547370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1016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263139" y="5468620"/>
            <a:ext cx="5524500" cy="0"/>
          </a:xfrm>
          <a:custGeom>
            <a:avLst/>
            <a:gdLst/>
            <a:ahLst/>
            <a:cxnLst/>
            <a:rect l="l" t="t" r="r" b="b"/>
            <a:pathLst>
              <a:path w="5524500">
                <a:moveTo>
                  <a:pt x="0" y="0"/>
                </a:moveTo>
                <a:lnTo>
                  <a:pt x="5524500" y="0"/>
                </a:lnTo>
              </a:path>
            </a:pathLst>
          </a:custGeom>
          <a:ln w="1016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7783194" y="547370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889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273300" y="5581015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8890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277745" y="548259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888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273300" y="5478145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888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7773669" y="548259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1015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282189" y="557149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10159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282189" y="5492750"/>
            <a:ext cx="10160" cy="73660"/>
          </a:xfrm>
          <a:custGeom>
            <a:avLst/>
            <a:gdLst/>
            <a:ahLst/>
            <a:cxnLst/>
            <a:rect l="l" t="t" r="r" b="b"/>
            <a:pathLst>
              <a:path w="10160" h="73660">
                <a:moveTo>
                  <a:pt x="0" y="73659"/>
                </a:moveTo>
                <a:lnTo>
                  <a:pt x="10160" y="73659"/>
                </a:lnTo>
                <a:lnTo>
                  <a:pt x="1016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282189" y="548767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10160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7759700" y="5492750"/>
            <a:ext cx="8890" cy="73660"/>
          </a:xfrm>
          <a:custGeom>
            <a:avLst/>
            <a:gdLst/>
            <a:ahLst/>
            <a:cxnLst/>
            <a:rect l="l" t="t" r="r" b="b"/>
            <a:pathLst>
              <a:path w="8890" h="73660">
                <a:moveTo>
                  <a:pt x="8890" y="0"/>
                </a:moveTo>
                <a:lnTo>
                  <a:pt x="0" y="0"/>
                </a:lnTo>
                <a:lnTo>
                  <a:pt x="0" y="73659"/>
                </a:lnTo>
                <a:lnTo>
                  <a:pt x="8890" y="73659"/>
                </a:lnTo>
                <a:lnTo>
                  <a:pt x="8890" y="0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292350" y="5561965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0" y="0"/>
                </a:lnTo>
              </a:path>
            </a:pathLst>
          </a:custGeom>
          <a:ln w="8890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292350" y="5501640"/>
            <a:ext cx="8890" cy="55880"/>
          </a:xfrm>
          <a:custGeom>
            <a:avLst/>
            <a:gdLst/>
            <a:ahLst/>
            <a:cxnLst/>
            <a:rect l="l" t="t" r="r" b="b"/>
            <a:pathLst>
              <a:path w="8889" h="55879">
                <a:moveTo>
                  <a:pt x="0" y="55880"/>
                </a:moveTo>
                <a:lnTo>
                  <a:pt x="8889" y="55880"/>
                </a:lnTo>
                <a:lnTo>
                  <a:pt x="8889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292350" y="5497195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0" y="0"/>
                </a:lnTo>
              </a:path>
            </a:pathLst>
          </a:custGeom>
          <a:ln w="8889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7749540" y="5501640"/>
            <a:ext cx="10160" cy="55880"/>
          </a:xfrm>
          <a:custGeom>
            <a:avLst/>
            <a:gdLst/>
            <a:ahLst/>
            <a:cxnLst/>
            <a:rect l="l" t="t" r="r" b="b"/>
            <a:pathLst>
              <a:path w="10159" h="55879">
                <a:moveTo>
                  <a:pt x="10159" y="0"/>
                </a:moveTo>
                <a:lnTo>
                  <a:pt x="0" y="0"/>
                </a:lnTo>
                <a:lnTo>
                  <a:pt x="0" y="55880"/>
                </a:lnTo>
                <a:lnTo>
                  <a:pt x="10159" y="55880"/>
                </a:lnTo>
                <a:lnTo>
                  <a:pt x="10159" y="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301239" y="5553075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8890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301239" y="5510529"/>
            <a:ext cx="8890" cy="38100"/>
          </a:xfrm>
          <a:custGeom>
            <a:avLst/>
            <a:gdLst/>
            <a:ahLst/>
            <a:cxnLst/>
            <a:rect l="l" t="t" r="r" b="b"/>
            <a:pathLst>
              <a:path w="8889" h="38100">
                <a:moveTo>
                  <a:pt x="0" y="38100"/>
                </a:moveTo>
                <a:lnTo>
                  <a:pt x="8890" y="38100"/>
                </a:lnTo>
                <a:lnTo>
                  <a:pt x="889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301239" y="5506084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8890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7740650" y="5510529"/>
            <a:ext cx="8890" cy="38100"/>
          </a:xfrm>
          <a:custGeom>
            <a:avLst/>
            <a:gdLst/>
            <a:ahLst/>
            <a:cxnLst/>
            <a:rect l="l" t="t" r="r" b="b"/>
            <a:pathLst>
              <a:path w="8890" h="38100">
                <a:moveTo>
                  <a:pt x="8890" y="0"/>
                </a:moveTo>
                <a:lnTo>
                  <a:pt x="0" y="0"/>
                </a:lnTo>
                <a:lnTo>
                  <a:pt x="0" y="38100"/>
                </a:lnTo>
                <a:lnTo>
                  <a:pt x="8890" y="38100"/>
                </a:lnTo>
                <a:lnTo>
                  <a:pt x="8890" y="0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310129" y="5543550"/>
            <a:ext cx="5430520" cy="0"/>
          </a:xfrm>
          <a:custGeom>
            <a:avLst/>
            <a:gdLst/>
            <a:ahLst/>
            <a:cxnLst/>
            <a:rect l="l" t="t" r="r" b="b"/>
            <a:pathLst>
              <a:path w="5430520">
                <a:moveTo>
                  <a:pt x="0" y="0"/>
                </a:moveTo>
                <a:lnTo>
                  <a:pt x="5430520" y="0"/>
                </a:lnTo>
              </a:path>
            </a:pathLst>
          </a:custGeom>
          <a:ln w="10159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310129" y="5515609"/>
            <a:ext cx="5430520" cy="0"/>
          </a:xfrm>
          <a:custGeom>
            <a:avLst/>
            <a:gdLst/>
            <a:ahLst/>
            <a:cxnLst/>
            <a:rect l="l" t="t" r="r" b="b"/>
            <a:pathLst>
              <a:path w="5430520">
                <a:moveTo>
                  <a:pt x="0" y="0"/>
                </a:moveTo>
                <a:lnTo>
                  <a:pt x="5430520" y="0"/>
                </a:lnTo>
              </a:path>
            </a:pathLst>
          </a:custGeom>
          <a:ln w="10159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2320289" y="5529579"/>
            <a:ext cx="5411470" cy="0"/>
          </a:xfrm>
          <a:custGeom>
            <a:avLst/>
            <a:gdLst/>
            <a:ahLst/>
            <a:cxnLst/>
            <a:rect l="l" t="t" r="r" b="b"/>
            <a:pathLst>
              <a:path w="5411470">
                <a:moveTo>
                  <a:pt x="0" y="0"/>
                </a:moveTo>
                <a:lnTo>
                  <a:pt x="5411470" y="0"/>
                </a:lnTo>
              </a:path>
            </a:pathLst>
          </a:custGeom>
          <a:ln w="17779">
            <a:solidFill>
              <a:srgbClr val="996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551939" y="4752340"/>
            <a:ext cx="6946900" cy="1554480"/>
          </a:xfrm>
          <a:custGeom>
            <a:avLst/>
            <a:gdLst/>
            <a:ahLst/>
            <a:cxnLst/>
            <a:rect l="l" t="t" r="r" b="b"/>
            <a:pathLst>
              <a:path w="6946900" h="1554479">
                <a:moveTo>
                  <a:pt x="3473450" y="1554480"/>
                </a:moveTo>
                <a:lnTo>
                  <a:pt x="0" y="1554480"/>
                </a:lnTo>
                <a:lnTo>
                  <a:pt x="0" y="0"/>
                </a:lnTo>
                <a:lnTo>
                  <a:pt x="6946900" y="0"/>
                </a:lnTo>
                <a:lnTo>
                  <a:pt x="6946900" y="1554480"/>
                </a:lnTo>
                <a:lnTo>
                  <a:pt x="3473450" y="15544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2835910" y="5698490"/>
            <a:ext cx="4413250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32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 txBox="1"/>
          <p:nvPr/>
        </p:nvSpPr>
        <p:spPr>
          <a:xfrm>
            <a:off x="2142489" y="1841500"/>
            <a:ext cx="5666740" cy="389509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065" marR="5080" algn="ctr">
              <a:lnSpc>
                <a:spcPts val="3120"/>
              </a:lnSpc>
              <a:spcBef>
                <a:spcPts val="405"/>
              </a:spcBef>
              <a:tabLst>
                <a:tab pos="2959735" algn="l"/>
              </a:tabLst>
            </a:pPr>
            <a:r>
              <a:rPr sz="2800" u="sng" spc="-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Again</a:t>
            </a:r>
            <a:r>
              <a:rPr sz="2800" u="sng" spc="10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Material</a:t>
            </a:r>
            <a:r>
              <a:rPr sz="2800" u="sng" spc="20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Qt	</a:t>
            </a:r>
            <a:r>
              <a:rPr sz="2800" u="sng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variances can</a:t>
            </a:r>
            <a:r>
              <a:rPr sz="2800" u="sng" spc="-90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2800" u="sng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be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 divided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into two</a:t>
            </a:r>
            <a:r>
              <a:rPr sz="2800" spc="-1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varainces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200">
              <a:latin typeface="Times New Roman"/>
              <a:cs typeface="Times New Roman"/>
            </a:endParaRPr>
          </a:p>
          <a:p>
            <a:pPr marL="99060" algn="ctr">
              <a:lnSpc>
                <a:spcPts val="3715"/>
              </a:lnSpc>
              <a:tabLst>
                <a:tab pos="1026160" algn="l"/>
              </a:tabLst>
            </a:pPr>
            <a:r>
              <a:rPr sz="3200" dirty="0">
                <a:solidFill>
                  <a:srgbClr val="F9FC00"/>
                </a:solidFill>
                <a:latin typeface="Arial"/>
                <a:cs typeface="Arial"/>
              </a:rPr>
              <a:t>The	material </a:t>
            </a:r>
            <a:r>
              <a:rPr sz="3200" spc="-5" dirty="0">
                <a:solidFill>
                  <a:srgbClr val="F9FC00"/>
                </a:solidFill>
                <a:latin typeface="Arial"/>
                <a:cs typeface="Arial"/>
              </a:rPr>
              <a:t>mix</a:t>
            </a:r>
            <a:r>
              <a:rPr sz="3200" spc="-3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9FC00"/>
                </a:solidFill>
                <a:latin typeface="Arial"/>
                <a:cs typeface="Arial"/>
              </a:rPr>
              <a:t>variance</a:t>
            </a:r>
            <a:endParaRPr sz="3200">
              <a:latin typeface="Arial"/>
              <a:cs typeface="Arial"/>
            </a:endParaRPr>
          </a:p>
          <a:p>
            <a:pPr marL="100330" algn="ctr">
              <a:lnSpc>
                <a:spcPts val="3715"/>
              </a:lnSpc>
            </a:pPr>
            <a:r>
              <a:rPr sz="3200" dirty="0">
                <a:solidFill>
                  <a:srgbClr val="F9FC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Times New Roman"/>
              <a:cs typeface="Times New Roman"/>
            </a:endParaRPr>
          </a:p>
          <a:p>
            <a:pPr marL="100330" algn="ctr">
              <a:lnSpc>
                <a:spcPct val="100000"/>
              </a:lnSpc>
              <a:tabLst>
                <a:tab pos="909955" algn="l"/>
              </a:tabLst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The	material Yield</a:t>
            </a:r>
            <a:r>
              <a:rPr sz="2800" spc="-1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variance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04" name="object 904"/>
          <p:cNvSpPr/>
          <p:nvPr/>
        </p:nvSpPr>
        <p:spPr>
          <a:xfrm>
            <a:off x="2819400" y="5681979"/>
            <a:ext cx="4413250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3250" y="0"/>
                </a:lnTo>
              </a:path>
            </a:pathLst>
          </a:custGeom>
          <a:ln w="1905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42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45059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6095" algn="l"/>
              </a:tabLst>
            </a:pPr>
            <a:r>
              <a:rPr dirty="0"/>
              <a:t>Material	</a:t>
            </a:r>
            <a:r>
              <a:rPr spc="-5" dirty="0"/>
              <a:t>Mix</a:t>
            </a:r>
            <a:r>
              <a:rPr spc="-65" dirty="0"/>
              <a:t> </a:t>
            </a:r>
            <a:r>
              <a:rPr dirty="0"/>
              <a:t>Variances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4793615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397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3785" y="2297429"/>
            <a:ext cx="0" cy="2489200"/>
          </a:xfrm>
          <a:custGeom>
            <a:avLst/>
            <a:gdLst/>
            <a:ahLst/>
            <a:cxnLst/>
            <a:rect l="l" t="t" r="r" b="b"/>
            <a:pathLst>
              <a:path h="2489200">
                <a:moveTo>
                  <a:pt x="0" y="0"/>
                </a:moveTo>
                <a:lnTo>
                  <a:pt x="0" y="2489200"/>
                </a:lnTo>
              </a:path>
            </a:pathLst>
          </a:custGeom>
          <a:ln w="1396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2290445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397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08415" y="2297429"/>
            <a:ext cx="0" cy="2489200"/>
          </a:xfrm>
          <a:custGeom>
            <a:avLst/>
            <a:gdLst/>
            <a:ahLst/>
            <a:cxnLst/>
            <a:rect l="l" t="t" r="r" b="b"/>
            <a:pathLst>
              <a:path h="2489200">
                <a:moveTo>
                  <a:pt x="0" y="0"/>
                </a:moveTo>
                <a:lnTo>
                  <a:pt x="0" y="2489200"/>
                </a:lnTo>
              </a:path>
            </a:pathLst>
          </a:custGeom>
          <a:ln w="1397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0769" y="4779645"/>
            <a:ext cx="7820659" cy="0"/>
          </a:xfrm>
          <a:custGeom>
            <a:avLst/>
            <a:gdLst/>
            <a:ahLst/>
            <a:cxnLst/>
            <a:rect l="l" t="t" r="r" b="b"/>
            <a:pathLst>
              <a:path w="7820659">
                <a:moveTo>
                  <a:pt x="0" y="0"/>
                </a:moveTo>
                <a:lnTo>
                  <a:pt x="7820659" y="0"/>
                </a:lnTo>
              </a:path>
            </a:pathLst>
          </a:custGeom>
          <a:ln w="1396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7755" y="2311400"/>
            <a:ext cx="0" cy="2461260"/>
          </a:xfrm>
          <a:custGeom>
            <a:avLst/>
            <a:gdLst/>
            <a:ahLst/>
            <a:cxnLst/>
            <a:rect l="l" t="t" r="r" b="b"/>
            <a:pathLst>
              <a:path h="2461260">
                <a:moveTo>
                  <a:pt x="0" y="0"/>
                </a:moveTo>
                <a:lnTo>
                  <a:pt x="0" y="2461260"/>
                </a:lnTo>
              </a:path>
            </a:pathLst>
          </a:custGeom>
          <a:ln w="1397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0769" y="2304414"/>
            <a:ext cx="7820659" cy="0"/>
          </a:xfrm>
          <a:custGeom>
            <a:avLst/>
            <a:gdLst/>
            <a:ahLst/>
            <a:cxnLst/>
            <a:rect l="l" t="t" r="r" b="b"/>
            <a:pathLst>
              <a:path w="7820659">
                <a:moveTo>
                  <a:pt x="0" y="0"/>
                </a:moveTo>
                <a:lnTo>
                  <a:pt x="7820659" y="0"/>
                </a:lnTo>
              </a:path>
            </a:pathLst>
          </a:custGeom>
          <a:ln w="1397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94444" y="2311400"/>
            <a:ext cx="0" cy="2461260"/>
          </a:xfrm>
          <a:custGeom>
            <a:avLst/>
            <a:gdLst/>
            <a:ahLst/>
            <a:cxnLst/>
            <a:rect l="l" t="t" r="r" b="b"/>
            <a:pathLst>
              <a:path h="2461260">
                <a:moveTo>
                  <a:pt x="0" y="0"/>
                </a:moveTo>
                <a:lnTo>
                  <a:pt x="0" y="2461260"/>
                </a:lnTo>
              </a:path>
            </a:pathLst>
          </a:custGeom>
          <a:ln w="1397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4739" y="4765675"/>
            <a:ext cx="7792720" cy="0"/>
          </a:xfrm>
          <a:custGeom>
            <a:avLst/>
            <a:gdLst/>
            <a:ahLst/>
            <a:cxnLst/>
            <a:rect l="l" t="t" r="r" b="b"/>
            <a:pathLst>
              <a:path w="7792720">
                <a:moveTo>
                  <a:pt x="0" y="0"/>
                </a:moveTo>
                <a:lnTo>
                  <a:pt x="7792719" y="0"/>
                </a:lnTo>
              </a:path>
            </a:pathLst>
          </a:custGeom>
          <a:ln w="1396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1725" y="2325370"/>
            <a:ext cx="0" cy="2433320"/>
          </a:xfrm>
          <a:custGeom>
            <a:avLst/>
            <a:gdLst/>
            <a:ahLst/>
            <a:cxnLst/>
            <a:rect l="l" t="t" r="r" b="b"/>
            <a:pathLst>
              <a:path h="2433320">
                <a:moveTo>
                  <a:pt x="0" y="0"/>
                </a:moveTo>
                <a:lnTo>
                  <a:pt x="0" y="2433320"/>
                </a:lnTo>
              </a:path>
            </a:pathLst>
          </a:custGeom>
          <a:ln w="1396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4739" y="2318385"/>
            <a:ext cx="7792720" cy="0"/>
          </a:xfrm>
          <a:custGeom>
            <a:avLst/>
            <a:gdLst/>
            <a:ahLst/>
            <a:cxnLst/>
            <a:rect l="l" t="t" r="r" b="b"/>
            <a:pathLst>
              <a:path w="7792720">
                <a:moveTo>
                  <a:pt x="0" y="0"/>
                </a:moveTo>
                <a:lnTo>
                  <a:pt x="7792719" y="0"/>
                </a:lnTo>
              </a:path>
            </a:pathLst>
          </a:custGeom>
          <a:ln w="1396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80475" y="2325370"/>
            <a:ext cx="0" cy="2433320"/>
          </a:xfrm>
          <a:custGeom>
            <a:avLst/>
            <a:gdLst/>
            <a:ahLst/>
            <a:cxnLst/>
            <a:rect l="l" t="t" r="r" b="b"/>
            <a:pathLst>
              <a:path h="2433320">
                <a:moveTo>
                  <a:pt x="0" y="0"/>
                </a:moveTo>
                <a:lnTo>
                  <a:pt x="0" y="2433319"/>
                </a:lnTo>
              </a:path>
            </a:pathLst>
          </a:custGeom>
          <a:ln w="1396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8710" y="4751070"/>
            <a:ext cx="7764780" cy="0"/>
          </a:xfrm>
          <a:custGeom>
            <a:avLst/>
            <a:gdLst/>
            <a:ahLst/>
            <a:cxnLst/>
            <a:rect l="l" t="t" r="r" b="b"/>
            <a:pathLst>
              <a:path w="7764780">
                <a:moveTo>
                  <a:pt x="0" y="0"/>
                </a:moveTo>
                <a:lnTo>
                  <a:pt x="7764780" y="0"/>
                </a:lnTo>
              </a:path>
            </a:pathLst>
          </a:custGeom>
          <a:ln w="1523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5694" y="2340610"/>
            <a:ext cx="0" cy="2402840"/>
          </a:xfrm>
          <a:custGeom>
            <a:avLst/>
            <a:gdLst/>
            <a:ahLst/>
            <a:cxnLst/>
            <a:rect l="l" t="t" r="r" b="b"/>
            <a:pathLst>
              <a:path h="2402840">
                <a:moveTo>
                  <a:pt x="0" y="0"/>
                </a:moveTo>
                <a:lnTo>
                  <a:pt x="0" y="2402840"/>
                </a:lnTo>
              </a:path>
            </a:pathLst>
          </a:custGeom>
          <a:ln w="1397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8710" y="2332989"/>
            <a:ext cx="7764780" cy="0"/>
          </a:xfrm>
          <a:custGeom>
            <a:avLst/>
            <a:gdLst/>
            <a:ahLst/>
            <a:cxnLst/>
            <a:rect l="l" t="t" r="r" b="b"/>
            <a:pathLst>
              <a:path w="7764780">
                <a:moveTo>
                  <a:pt x="0" y="0"/>
                </a:moveTo>
                <a:lnTo>
                  <a:pt x="7764780" y="0"/>
                </a:lnTo>
              </a:path>
            </a:pathLst>
          </a:custGeom>
          <a:ln w="1523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65869" y="2340610"/>
            <a:ext cx="0" cy="2402840"/>
          </a:xfrm>
          <a:custGeom>
            <a:avLst/>
            <a:gdLst/>
            <a:ahLst/>
            <a:cxnLst/>
            <a:rect l="l" t="t" r="r" b="b"/>
            <a:pathLst>
              <a:path h="2402840">
                <a:moveTo>
                  <a:pt x="0" y="0"/>
                </a:moveTo>
                <a:lnTo>
                  <a:pt x="0" y="2402840"/>
                </a:lnTo>
              </a:path>
            </a:pathLst>
          </a:custGeom>
          <a:ln w="1524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2680" y="4736465"/>
            <a:ext cx="7735570" cy="0"/>
          </a:xfrm>
          <a:custGeom>
            <a:avLst/>
            <a:gdLst/>
            <a:ahLst/>
            <a:cxnLst/>
            <a:rect l="l" t="t" r="r" b="b"/>
            <a:pathLst>
              <a:path w="7735570">
                <a:moveTo>
                  <a:pt x="0" y="0"/>
                </a:moveTo>
                <a:lnTo>
                  <a:pt x="7735570" y="0"/>
                </a:lnTo>
              </a:path>
            </a:pathLst>
          </a:custGeom>
          <a:ln w="1397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29664" y="2354579"/>
            <a:ext cx="0" cy="2374900"/>
          </a:xfrm>
          <a:custGeom>
            <a:avLst/>
            <a:gdLst/>
            <a:ahLst/>
            <a:cxnLst/>
            <a:rect l="l" t="t" r="r" b="b"/>
            <a:pathLst>
              <a:path h="2374900">
                <a:moveTo>
                  <a:pt x="0" y="0"/>
                </a:moveTo>
                <a:lnTo>
                  <a:pt x="0" y="2374900"/>
                </a:lnTo>
              </a:path>
            </a:pathLst>
          </a:custGeom>
          <a:ln w="13969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2680" y="2347595"/>
            <a:ext cx="7735570" cy="0"/>
          </a:xfrm>
          <a:custGeom>
            <a:avLst/>
            <a:gdLst/>
            <a:ahLst/>
            <a:cxnLst/>
            <a:rect l="l" t="t" r="r" b="b"/>
            <a:pathLst>
              <a:path w="7735570">
                <a:moveTo>
                  <a:pt x="0" y="0"/>
                </a:moveTo>
                <a:lnTo>
                  <a:pt x="7735570" y="0"/>
                </a:lnTo>
              </a:path>
            </a:pathLst>
          </a:custGeom>
          <a:ln w="1397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51265" y="2354579"/>
            <a:ext cx="0" cy="2374900"/>
          </a:xfrm>
          <a:custGeom>
            <a:avLst/>
            <a:gdLst/>
            <a:ahLst/>
            <a:cxnLst/>
            <a:rect l="l" t="t" r="r" b="b"/>
            <a:pathLst>
              <a:path h="2374900">
                <a:moveTo>
                  <a:pt x="0" y="0"/>
                </a:moveTo>
                <a:lnTo>
                  <a:pt x="0" y="2374900"/>
                </a:lnTo>
              </a:path>
            </a:pathLst>
          </a:custGeom>
          <a:ln w="1397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36650" y="4722495"/>
            <a:ext cx="7707630" cy="0"/>
          </a:xfrm>
          <a:custGeom>
            <a:avLst/>
            <a:gdLst/>
            <a:ahLst/>
            <a:cxnLst/>
            <a:rect l="l" t="t" r="r" b="b"/>
            <a:pathLst>
              <a:path w="7707630">
                <a:moveTo>
                  <a:pt x="0" y="0"/>
                </a:moveTo>
                <a:lnTo>
                  <a:pt x="7707630" y="0"/>
                </a:lnTo>
              </a:path>
            </a:pathLst>
          </a:custGeom>
          <a:ln w="1396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43635" y="2368550"/>
            <a:ext cx="0" cy="2346960"/>
          </a:xfrm>
          <a:custGeom>
            <a:avLst/>
            <a:gdLst/>
            <a:ahLst/>
            <a:cxnLst/>
            <a:rect l="l" t="t" r="r" b="b"/>
            <a:pathLst>
              <a:path h="2346960">
                <a:moveTo>
                  <a:pt x="0" y="0"/>
                </a:moveTo>
                <a:lnTo>
                  <a:pt x="0" y="2346960"/>
                </a:lnTo>
              </a:path>
            </a:pathLst>
          </a:custGeom>
          <a:ln w="1396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6650" y="2361564"/>
            <a:ext cx="7707630" cy="0"/>
          </a:xfrm>
          <a:custGeom>
            <a:avLst/>
            <a:gdLst/>
            <a:ahLst/>
            <a:cxnLst/>
            <a:rect l="l" t="t" r="r" b="b"/>
            <a:pathLst>
              <a:path w="7707630">
                <a:moveTo>
                  <a:pt x="0" y="0"/>
                </a:moveTo>
                <a:lnTo>
                  <a:pt x="7707630" y="0"/>
                </a:lnTo>
              </a:path>
            </a:pathLst>
          </a:custGeom>
          <a:ln w="1397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37294" y="2368550"/>
            <a:ext cx="0" cy="2346960"/>
          </a:xfrm>
          <a:custGeom>
            <a:avLst/>
            <a:gdLst/>
            <a:ahLst/>
            <a:cxnLst/>
            <a:rect l="l" t="t" r="r" b="b"/>
            <a:pathLst>
              <a:path h="2346960">
                <a:moveTo>
                  <a:pt x="0" y="0"/>
                </a:moveTo>
                <a:lnTo>
                  <a:pt x="0" y="2346960"/>
                </a:lnTo>
              </a:path>
            </a:pathLst>
          </a:custGeom>
          <a:ln w="1397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0619" y="4708525"/>
            <a:ext cx="7679690" cy="0"/>
          </a:xfrm>
          <a:custGeom>
            <a:avLst/>
            <a:gdLst/>
            <a:ahLst/>
            <a:cxnLst/>
            <a:rect l="l" t="t" r="r" b="b"/>
            <a:pathLst>
              <a:path w="7679690">
                <a:moveTo>
                  <a:pt x="0" y="0"/>
                </a:moveTo>
                <a:lnTo>
                  <a:pt x="7679689" y="0"/>
                </a:lnTo>
              </a:path>
            </a:pathLst>
          </a:custGeom>
          <a:ln w="1396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7605" y="2382520"/>
            <a:ext cx="0" cy="2319020"/>
          </a:xfrm>
          <a:custGeom>
            <a:avLst/>
            <a:gdLst/>
            <a:ahLst/>
            <a:cxnLst/>
            <a:rect l="l" t="t" r="r" b="b"/>
            <a:pathLst>
              <a:path h="2319020">
                <a:moveTo>
                  <a:pt x="0" y="0"/>
                </a:moveTo>
                <a:lnTo>
                  <a:pt x="0" y="2319020"/>
                </a:lnTo>
              </a:path>
            </a:pathLst>
          </a:custGeom>
          <a:ln w="1397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0619" y="2375535"/>
            <a:ext cx="7679690" cy="0"/>
          </a:xfrm>
          <a:custGeom>
            <a:avLst/>
            <a:gdLst/>
            <a:ahLst/>
            <a:cxnLst/>
            <a:rect l="l" t="t" r="r" b="b"/>
            <a:pathLst>
              <a:path w="7679690">
                <a:moveTo>
                  <a:pt x="0" y="0"/>
                </a:moveTo>
                <a:lnTo>
                  <a:pt x="7679689" y="0"/>
                </a:lnTo>
              </a:path>
            </a:pathLst>
          </a:custGeom>
          <a:ln w="1396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23325" y="2382520"/>
            <a:ext cx="0" cy="2319020"/>
          </a:xfrm>
          <a:custGeom>
            <a:avLst/>
            <a:gdLst/>
            <a:ahLst/>
            <a:cxnLst/>
            <a:rect l="l" t="t" r="r" b="b"/>
            <a:pathLst>
              <a:path h="2319020">
                <a:moveTo>
                  <a:pt x="0" y="0"/>
                </a:moveTo>
                <a:lnTo>
                  <a:pt x="0" y="2319019"/>
                </a:lnTo>
              </a:path>
            </a:pathLst>
          </a:custGeom>
          <a:ln w="1396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4589" y="4694554"/>
            <a:ext cx="7651750" cy="0"/>
          </a:xfrm>
          <a:custGeom>
            <a:avLst/>
            <a:gdLst/>
            <a:ahLst/>
            <a:cxnLst/>
            <a:rect l="l" t="t" r="r" b="b"/>
            <a:pathLst>
              <a:path w="7651750">
                <a:moveTo>
                  <a:pt x="0" y="0"/>
                </a:moveTo>
                <a:lnTo>
                  <a:pt x="7651750" y="0"/>
                </a:lnTo>
              </a:path>
            </a:pathLst>
          </a:custGeom>
          <a:ln w="13969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2210" y="2396489"/>
            <a:ext cx="0" cy="2291080"/>
          </a:xfrm>
          <a:custGeom>
            <a:avLst/>
            <a:gdLst/>
            <a:ahLst/>
            <a:cxnLst/>
            <a:rect l="l" t="t" r="r" b="b"/>
            <a:pathLst>
              <a:path h="2291079">
                <a:moveTo>
                  <a:pt x="0" y="0"/>
                </a:moveTo>
                <a:lnTo>
                  <a:pt x="0" y="2291080"/>
                </a:lnTo>
              </a:path>
            </a:pathLst>
          </a:custGeom>
          <a:ln w="1524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64589" y="2389504"/>
            <a:ext cx="7651750" cy="0"/>
          </a:xfrm>
          <a:custGeom>
            <a:avLst/>
            <a:gdLst/>
            <a:ahLst/>
            <a:cxnLst/>
            <a:rect l="l" t="t" r="r" b="b"/>
            <a:pathLst>
              <a:path w="7651750">
                <a:moveTo>
                  <a:pt x="0" y="0"/>
                </a:moveTo>
                <a:lnTo>
                  <a:pt x="7651750" y="0"/>
                </a:lnTo>
              </a:path>
            </a:pathLst>
          </a:custGeom>
          <a:ln w="1397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09355" y="2396489"/>
            <a:ext cx="0" cy="2291080"/>
          </a:xfrm>
          <a:custGeom>
            <a:avLst/>
            <a:gdLst/>
            <a:ahLst/>
            <a:cxnLst/>
            <a:rect l="l" t="t" r="r" b="b"/>
            <a:pathLst>
              <a:path h="2291079">
                <a:moveTo>
                  <a:pt x="0" y="0"/>
                </a:moveTo>
                <a:lnTo>
                  <a:pt x="0" y="2291080"/>
                </a:lnTo>
              </a:path>
            </a:pathLst>
          </a:custGeom>
          <a:ln w="1397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79830" y="4680584"/>
            <a:ext cx="7622540" cy="0"/>
          </a:xfrm>
          <a:custGeom>
            <a:avLst/>
            <a:gdLst/>
            <a:ahLst/>
            <a:cxnLst/>
            <a:rect l="l" t="t" r="r" b="b"/>
            <a:pathLst>
              <a:path w="7622540">
                <a:moveTo>
                  <a:pt x="0" y="0"/>
                </a:moveTo>
                <a:lnTo>
                  <a:pt x="7622540" y="0"/>
                </a:lnTo>
              </a:path>
            </a:pathLst>
          </a:custGeom>
          <a:ln w="1396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86814" y="2410460"/>
            <a:ext cx="0" cy="2263140"/>
          </a:xfrm>
          <a:custGeom>
            <a:avLst/>
            <a:gdLst/>
            <a:ahLst/>
            <a:cxnLst/>
            <a:rect l="l" t="t" r="r" b="b"/>
            <a:pathLst>
              <a:path h="2263140">
                <a:moveTo>
                  <a:pt x="0" y="0"/>
                </a:moveTo>
                <a:lnTo>
                  <a:pt x="0" y="2263140"/>
                </a:lnTo>
              </a:path>
            </a:pathLst>
          </a:custGeom>
          <a:ln w="1396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79830" y="2403475"/>
            <a:ext cx="7622540" cy="0"/>
          </a:xfrm>
          <a:custGeom>
            <a:avLst/>
            <a:gdLst/>
            <a:ahLst/>
            <a:cxnLst/>
            <a:rect l="l" t="t" r="r" b="b"/>
            <a:pathLst>
              <a:path w="7622540">
                <a:moveTo>
                  <a:pt x="0" y="0"/>
                </a:moveTo>
                <a:lnTo>
                  <a:pt x="7622540" y="0"/>
                </a:lnTo>
              </a:path>
            </a:pathLst>
          </a:custGeom>
          <a:ln w="1396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95384" y="2410460"/>
            <a:ext cx="0" cy="2263140"/>
          </a:xfrm>
          <a:custGeom>
            <a:avLst/>
            <a:gdLst/>
            <a:ahLst/>
            <a:cxnLst/>
            <a:rect l="l" t="t" r="r" b="b"/>
            <a:pathLst>
              <a:path h="2263140">
                <a:moveTo>
                  <a:pt x="0" y="0"/>
                </a:moveTo>
                <a:lnTo>
                  <a:pt x="0" y="2263140"/>
                </a:lnTo>
              </a:path>
            </a:pathLst>
          </a:custGeom>
          <a:ln w="1397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3800" y="4666615"/>
            <a:ext cx="7594600" cy="0"/>
          </a:xfrm>
          <a:custGeom>
            <a:avLst/>
            <a:gdLst/>
            <a:ahLst/>
            <a:cxnLst/>
            <a:rect l="l" t="t" r="r" b="b"/>
            <a:pathLst>
              <a:path w="7594600">
                <a:moveTo>
                  <a:pt x="0" y="0"/>
                </a:moveTo>
                <a:lnTo>
                  <a:pt x="7594600" y="0"/>
                </a:lnTo>
              </a:path>
            </a:pathLst>
          </a:custGeom>
          <a:ln w="1397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00785" y="2424429"/>
            <a:ext cx="0" cy="2235200"/>
          </a:xfrm>
          <a:custGeom>
            <a:avLst/>
            <a:gdLst/>
            <a:ahLst/>
            <a:cxnLst/>
            <a:rect l="l" t="t" r="r" b="b"/>
            <a:pathLst>
              <a:path h="2235200">
                <a:moveTo>
                  <a:pt x="0" y="0"/>
                </a:moveTo>
                <a:lnTo>
                  <a:pt x="0" y="2235200"/>
                </a:lnTo>
              </a:path>
            </a:pathLst>
          </a:custGeom>
          <a:ln w="1396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93800" y="2417445"/>
            <a:ext cx="7594600" cy="0"/>
          </a:xfrm>
          <a:custGeom>
            <a:avLst/>
            <a:gdLst/>
            <a:ahLst/>
            <a:cxnLst/>
            <a:rect l="l" t="t" r="r" b="b"/>
            <a:pathLst>
              <a:path w="7594600">
                <a:moveTo>
                  <a:pt x="0" y="0"/>
                </a:moveTo>
                <a:lnTo>
                  <a:pt x="7594600" y="0"/>
                </a:lnTo>
              </a:path>
            </a:pathLst>
          </a:custGeom>
          <a:ln w="1397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81415" y="2424429"/>
            <a:ext cx="0" cy="2235200"/>
          </a:xfrm>
          <a:custGeom>
            <a:avLst/>
            <a:gdLst/>
            <a:ahLst/>
            <a:cxnLst/>
            <a:rect l="l" t="t" r="r" b="b"/>
            <a:pathLst>
              <a:path h="2235200">
                <a:moveTo>
                  <a:pt x="0" y="0"/>
                </a:moveTo>
                <a:lnTo>
                  <a:pt x="0" y="2235200"/>
                </a:lnTo>
              </a:path>
            </a:pathLst>
          </a:custGeom>
          <a:ln w="1397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07769" y="4652009"/>
            <a:ext cx="7566659" cy="0"/>
          </a:xfrm>
          <a:custGeom>
            <a:avLst/>
            <a:gdLst/>
            <a:ahLst/>
            <a:cxnLst/>
            <a:rect l="l" t="t" r="r" b="b"/>
            <a:pathLst>
              <a:path w="7566659">
                <a:moveTo>
                  <a:pt x="0" y="0"/>
                </a:moveTo>
                <a:lnTo>
                  <a:pt x="7566659" y="0"/>
                </a:lnTo>
              </a:path>
            </a:pathLst>
          </a:custGeom>
          <a:ln w="15239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14755" y="2439670"/>
            <a:ext cx="0" cy="2204720"/>
          </a:xfrm>
          <a:custGeom>
            <a:avLst/>
            <a:gdLst/>
            <a:ahLst/>
            <a:cxnLst/>
            <a:rect l="l" t="t" r="r" b="b"/>
            <a:pathLst>
              <a:path h="2204720">
                <a:moveTo>
                  <a:pt x="0" y="0"/>
                </a:moveTo>
                <a:lnTo>
                  <a:pt x="0" y="2204720"/>
                </a:lnTo>
              </a:path>
            </a:pathLst>
          </a:custGeom>
          <a:ln w="1397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07769" y="2432050"/>
            <a:ext cx="7566659" cy="0"/>
          </a:xfrm>
          <a:custGeom>
            <a:avLst/>
            <a:gdLst/>
            <a:ahLst/>
            <a:cxnLst/>
            <a:rect l="l" t="t" r="r" b="b"/>
            <a:pathLst>
              <a:path w="7566659">
                <a:moveTo>
                  <a:pt x="0" y="0"/>
                </a:moveTo>
                <a:lnTo>
                  <a:pt x="7566659" y="0"/>
                </a:lnTo>
              </a:path>
            </a:pathLst>
          </a:custGeom>
          <a:ln w="15239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67444" y="2439670"/>
            <a:ext cx="0" cy="2204720"/>
          </a:xfrm>
          <a:custGeom>
            <a:avLst/>
            <a:gdLst/>
            <a:ahLst/>
            <a:cxnLst/>
            <a:rect l="l" t="t" r="r" b="b"/>
            <a:pathLst>
              <a:path h="2204720">
                <a:moveTo>
                  <a:pt x="0" y="0"/>
                </a:moveTo>
                <a:lnTo>
                  <a:pt x="0" y="2204719"/>
                </a:lnTo>
              </a:path>
            </a:pathLst>
          </a:custGeom>
          <a:ln w="1397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21739" y="4637404"/>
            <a:ext cx="7538720" cy="0"/>
          </a:xfrm>
          <a:custGeom>
            <a:avLst/>
            <a:gdLst/>
            <a:ahLst/>
            <a:cxnLst/>
            <a:rect l="l" t="t" r="r" b="b"/>
            <a:pathLst>
              <a:path w="7538720">
                <a:moveTo>
                  <a:pt x="0" y="0"/>
                </a:moveTo>
                <a:lnTo>
                  <a:pt x="7538719" y="0"/>
                </a:lnTo>
              </a:path>
            </a:pathLst>
          </a:custGeom>
          <a:ln w="1396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28725" y="2453639"/>
            <a:ext cx="0" cy="2176780"/>
          </a:xfrm>
          <a:custGeom>
            <a:avLst/>
            <a:gdLst/>
            <a:ahLst/>
            <a:cxnLst/>
            <a:rect l="l" t="t" r="r" b="b"/>
            <a:pathLst>
              <a:path h="2176779">
                <a:moveTo>
                  <a:pt x="0" y="0"/>
                </a:moveTo>
                <a:lnTo>
                  <a:pt x="0" y="2176780"/>
                </a:lnTo>
              </a:path>
            </a:pathLst>
          </a:custGeom>
          <a:ln w="1396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21739" y="2446654"/>
            <a:ext cx="7538720" cy="0"/>
          </a:xfrm>
          <a:custGeom>
            <a:avLst/>
            <a:gdLst/>
            <a:ahLst/>
            <a:cxnLst/>
            <a:rect l="l" t="t" r="r" b="b"/>
            <a:pathLst>
              <a:path w="7538720">
                <a:moveTo>
                  <a:pt x="0" y="0"/>
                </a:moveTo>
                <a:lnTo>
                  <a:pt x="7538719" y="0"/>
                </a:lnTo>
              </a:path>
            </a:pathLst>
          </a:custGeom>
          <a:ln w="1397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52840" y="2453639"/>
            <a:ext cx="0" cy="2176780"/>
          </a:xfrm>
          <a:custGeom>
            <a:avLst/>
            <a:gdLst/>
            <a:ahLst/>
            <a:cxnLst/>
            <a:rect l="l" t="t" r="r" b="b"/>
            <a:pathLst>
              <a:path h="2176779">
                <a:moveTo>
                  <a:pt x="0" y="0"/>
                </a:moveTo>
                <a:lnTo>
                  <a:pt x="0" y="2176780"/>
                </a:lnTo>
              </a:path>
            </a:pathLst>
          </a:custGeom>
          <a:ln w="1523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35710" y="4623434"/>
            <a:ext cx="7509509" cy="0"/>
          </a:xfrm>
          <a:custGeom>
            <a:avLst/>
            <a:gdLst/>
            <a:ahLst/>
            <a:cxnLst/>
            <a:rect l="l" t="t" r="r" b="b"/>
            <a:pathLst>
              <a:path w="7509509">
                <a:moveTo>
                  <a:pt x="0" y="0"/>
                </a:moveTo>
                <a:lnTo>
                  <a:pt x="7509510" y="0"/>
                </a:lnTo>
              </a:path>
            </a:pathLst>
          </a:custGeom>
          <a:ln w="1396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42694" y="2467610"/>
            <a:ext cx="0" cy="2148840"/>
          </a:xfrm>
          <a:custGeom>
            <a:avLst/>
            <a:gdLst/>
            <a:ahLst/>
            <a:cxnLst/>
            <a:rect l="l" t="t" r="r" b="b"/>
            <a:pathLst>
              <a:path h="2148840">
                <a:moveTo>
                  <a:pt x="0" y="0"/>
                </a:moveTo>
                <a:lnTo>
                  <a:pt x="0" y="2148840"/>
                </a:lnTo>
              </a:path>
            </a:pathLst>
          </a:custGeom>
          <a:ln w="1397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35710" y="2460625"/>
            <a:ext cx="7509509" cy="0"/>
          </a:xfrm>
          <a:custGeom>
            <a:avLst/>
            <a:gdLst/>
            <a:ahLst/>
            <a:cxnLst/>
            <a:rect l="l" t="t" r="r" b="b"/>
            <a:pathLst>
              <a:path w="7509509">
                <a:moveTo>
                  <a:pt x="0" y="0"/>
                </a:moveTo>
                <a:lnTo>
                  <a:pt x="7509510" y="0"/>
                </a:lnTo>
              </a:path>
            </a:pathLst>
          </a:custGeom>
          <a:ln w="1396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38234" y="2467610"/>
            <a:ext cx="0" cy="2148840"/>
          </a:xfrm>
          <a:custGeom>
            <a:avLst/>
            <a:gdLst/>
            <a:ahLst/>
            <a:cxnLst/>
            <a:rect l="l" t="t" r="r" b="b"/>
            <a:pathLst>
              <a:path h="2148840">
                <a:moveTo>
                  <a:pt x="0" y="0"/>
                </a:moveTo>
                <a:lnTo>
                  <a:pt x="0" y="2148840"/>
                </a:lnTo>
              </a:path>
            </a:pathLst>
          </a:custGeom>
          <a:ln w="1397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9680" y="4609465"/>
            <a:ext cx="7481570" cy="0"/>
          </a:xfrm>
          <a:custGeom>
            <a:avLst/>
            <a:gdLst/>
            <a:ahLst/>
            <a:cxnLst/>
            <a:rect l="l" t="t" r="r" b="b"/>
            <a:pathLst>
              <a:path w="7481570">
                <a:moveTo>
                  <a:pt x="0" y="0"/>
                </a:moveTo>
                <a:lnTo>
                  <a:pt x="7481570" y="0"/>
                </a:lnTo>
              </a:path>
            </a:pathLst>
          </a:custGeom>
          <a:ln w="1397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56664" y="2481579"/>
            <a:ext cx="0" cy="2120900"/>
          </a:xfrm>
          <a:custGeom>
            <a:avLst/>
            <a:gdLst/>
            <a:ahLst/>
            <a:cxnLst/>
            <a:rect l="l" t="t" r="r" b="b"/>
            <a:pathLst>
              <a:path h="2120900">
                <a:moveTo>
                  <a:pt x="0" y="0"/>
                </a:moveTo>
                <a:lnTo>
                  <a:pt x="0" y="2120900"/>
                </a:lnTo>
              </a:path>
            </a:pathLst>
          </a:custGeom>
          <a:ln w="1396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49680" y="2474595"/>
            <a:ext cx="7481570" cy="0"/>
          </a:xfrm>
          <a:custGeom>
            <a:avLst/>
            <a:gdLst/>
            <a:ahLst/>
            <a:cxnLst/>
            <a:rect l="l" t="t" r="r" b="b"/>
            <a:pathLst>
              <a:path w="7481570">
                <a:moveTo>
                  <a:pt x="0" y="0"/>
                </a:moveTo>
                <a:lnTo>
                  <a:pt x="7481570" y="0"/>
                </a:lnTo>
              </a:path>
            </a:pathLst>
          </a:custGeom>
          <a:ln w="1397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724265" y="2481579"/>
            <a:ext cx="0" cy="2120900"/>
          </a:xfrm>
          <a:custGeom>
            <a:avLst/>
            <a:gdLst/>
            <a:ahLst/>
            <a:cxnLst/>
            <a:rect l="l" t="t" r="r" b="b"/>
            <a:pathLst>
              <a:path h="2120900">
                <a:moveTo>
                  <a:pt x="0" y="0"/>
                </a:moveTo>
                <a:lnTo>
                  <a:pt x="0" y="2120900"/>
                </a:lnTo>
              </a:path>
            </a:pathLst>
          </a:custGeom>
          <a:ln w="1397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63650" y="4595495"/>
            <a:ext cx="7453630" cy="0"/>
          </a:xfrm>
          <a:custGeom>
            <a:avLst/>
            <a:gdLst/>
            <a:ahLst/>
            <a:cxnLst/>
            <a:rect l="l" t="t" r="r" b="b"/>
            <a:pathLst>
              <a:path w="7453630">
                <a:moveTo>
                  <a:pt x="0" y="0"/>
                </a:moveTo>
                <a:lnTo>
                  <a:pt x="7453630" y="0"/>
                </a:lnTo>
              </a:path>
            </a:pathLst>
          </a:custGeom>
          <a:ln w="13969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71269" y="2495550"/>
            <a:ext cx="0" cy="2092960"/>
          </a:xfrm>
          <a:custGeom>
            <a:avLst/>
            <a:gdLst/>
            <a:ahLst/>
            <a:cxnLst/>
            <a:rect l="l" t="t" r="r" b="b"/>
            <a:pathLst>
              <a:path h="2092960">
                <a:moveTo>
                  <a:pt x="0" y="0"/>
                </a:moveTo>
                <a:lnTo>
                  <a:pt x="0" y="2092959"/>
                </a:lnTo>
              </a:path>
            </a:pathLst>
          </a:custGeom>
          <a:ln w="1524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63650" y="2488564"/>
            <a:ext cx="7453630" cy="0"/>
          </a:xfrm>
          <a:custGeom>
            <a:avLst/>
            <a:gdLst/>
            <a:ahLst/>
            <a:cxnLst/>
            <a:rect l="l" t="t" r="r" b="b"/>
            <a:pathLst>
              <a:path w="7453630">
                <a:moveTo>
                  <a:pt x="0" y="0"/>
                </a:moveTo>
                <a:lnTo>
                  <a:pt x="7453630" y="0"/>
                </a:lnTo>
              </a:path>
            </a:pathLst>
          </a:custGeom>
          <a:ln w="1397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710294" y="2495550"/>
            <a:ext cx="0" cy="2092960"/>
          </a:xfrm>
          <a:custGeom>
            <a:avLst/>
            <a:gdLst/>
            <a:ahLst/>
            <a:cxnLst/>
            <a:rect l="l" t="t" r="r" b="b"/>
            <a:pathLst>
              <a:path h="2092960">
                <a:moveTo>
                  <a:pt x="0" y="0"/>
                </a:moveTo>
                <a:lnTo>
                  <a:pt x="0" y="2092960"/>
                </a:lnTo>
              </a:path>
            </a:pathLst>
          </a:custGeom>
          <a:ln w="1397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78889" y="4581525"/>
            <a:ext cx="7424420" cy="0"/>
          </a:xfrm>
          <a:custGeom>
            <a:avLst/>
            <a:gdLst/>
            <a:ahLst/>
            <a:cxnLst/>
            <a:rect l="l" t="t" r="r" b="b"/>
            <a:pathLst>
              <a:path w="7424420">
                <a:moveTo>
                  <a:pt x="0" y="0"/>
                </a:moveTo>
                <a:lnTo>
                  <a:pt x="7424419" y="0"/>
                </a:lnTo>
              </a:path>
            </a:pathLst>
          </a:custGeom>
          <a:ln w="1396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85875" y="2509520"/>
            <a:ext cx="0" cy="2065020"/>
          </a:xfrm>
          <a:custGeom>
            <a:avLst/>
            <a:gdLst/>
            <a:ahLst/>
            <a:cxnLst/>
            <a:rect l="l" t="t" r="r" b="b"/>
            <a:pathLst>
              <a:path h="2065020">
                <a:moveTo>
                  <a:pt x="0" y="0"/>
                </a:moveTo>
                <a:lnTo>
                  <a:pt x="0" y="2065020"/>
                </a:lnTo>
              </a:path>
            </a:pathLst>
          </a:custGeom>
          <a:ln w="1396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78889" y="2502535"/>
            <a:ext cx="7424420" cy="0"/>
          </a:xfrm>
          <a:custGeom>
            <a:avLst/>
            <a:gdLst/>
            <a:ahLst/>
            <a:cxnLst/>
            <a:rect l="l" t="t" r="r" b="b"/>
            <a:pathLst>
              <a:path w="7424420">
                <a:moveTo>
                  <a:pt x="0" y="0"/>
                </a:moveTo>
                <a:lnTo>
                  <a:pt x="7424419" y="0"/>
                </a:lnTo>
              </a:path>
            </a:pathLst>
          </a:custGeom>
          <a:ln w="1396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96325" y="2509520"/>
            <a:ext cx="0" cy="2065020"/>
          </a:xfrm>
          <a:custGeom>
            <a:avLst/>
            <a:gdLst/>
            <a:ahLst/>
            <a:cxnLst/>
            <a:rect l="l" t="t" r="r" b="b"/>
            <a:pathLst>
              <a:path h="2065020">
                <a:moveTo>
                  <a:pt x="0" y="0"/>
                </a:moveTo>
                <a:lnTo>
                  <a:pt x="0" y="2065019"/>
                </a:lnTo>
              </a:path>
            </a:pathLst>
          </a:custGeom>
          <a:ln w="1396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92860" y="4567554"/>
            <a:ext cx="7396480" cy="0"/>
          </a:xfrm>
          <a:custGeom>
            <a:avLst/>
            <a:gdLst/>
            <a:ahLst/>
            <a:cxnLst/>
            <a:rect l="l" t="t" r="r" b="b"/>
            <a:pathLst>
              <a:path w="7396480">
                <a:moveTo>
                  <a:pt x="0" y="0"/>
                </a:moveTo>
                <a:lnTo>
                  <a:pt x="7396480" y="0"/>
                </a:lnTo>
              </a:path>
            </a:pathLst>
          </a:custGeom>
          <a:ln w="13969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99844" y="2523489"/>
            <a:ext cx="0" cy="2037080"/>
          </a:xfrm>
          <a:custGeom>
            <a:avLst/>
            <a:gdLst/>
            <a:ahLst/>
            <a:cxnLst/>
            <a:rect l="l" t="t" r="r" b="b"/>
            <a:pathLst>
              <a:path h="2037079">
                <a:moveTo>
                  <a:pt x="0" y="0"/>
                </a:moveTo>
                <a:lnTo>
                  <a:pt x="0" y="2037080"/>
                </a:lnTo>
              </a:path>
            </a:pathLst>
          </a:custGeom>
          <a:ln w="1397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92860" y="2516504"/>
            <a:ext cx="7396480" cy="0"/>
          </a:xfrm>
          <a:custGeom>
            <a:avLst/>
            <a:gdLst/>
            <a:ahLst/>
            <a:cxnLst/>
            <a:rect l="l" t="t" r="r" b="b"/>
            <a:pathLst>
              <a:path w="7396480">
                <a:moveTo>
                  <a:pt x="0" y="0"/>
                </a:moveTo>
                <a:lnTo>
                  <a:pt x="7396480" y="0"/>
                </a:lnTo>
              </a:path>
            </a:pathLst>
          </a:custGeom>
          <a:ln w="1397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82355" y="2523489"/>
            <a:ext cx="0" cy="2037080"/>
          </a:xfrm>
          <a:custGeom>
            <a:avLst/>
            <a:gdLst/>
            <a:ahLst/>
            <a:cxnLst/>
            <a:rect l="l" t="t" r="r" b="b"/>
            <a:pathLst>
              <a:path h="2037079">
                <a:moveTo>
                  <a:pt x="0" y="0"/>
                </a:moveTo>
                <a:lnTo>
                  <a:pt x="0" y="2037080"/>
                </a:lnTo>
              </a:path>
            </a:pathLst>
          </a:custGeom>
          <a:ln w="1397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06830" y="4552950"/>
            <a:ext cx="7368540" cy="0"/>
          </a:xfrm>
          <a:custGeom>
            <a:avLst/>
            <a:gdLst/>
            <a:ahLst/>
            <a:cxnLst/>
            <a:rect l="l" t="t" r="r" b="b"/>
            <a:pathLst>
              <a:path w="7368540">
                <a:moveTo>
                  <a:pt x="0" y="0"/>
                </a:moveTo>
                <a:lnTo>
                  <a:pt x="7368540" y="0"/>
                </a:lnTo>
              </a:path>
            </a:pathLst>
          </a:custGeom>
          <a:ln w="1524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13814" y="2538729"/>
            <a:ext cx="0" cy="2006600"/>
          </a:xfrm>
          <a:custGeom>
            <a:avLst/>
            <a:gdLst/>
            <a:ahLst/>
            <a:cxnLst/>
            <a:rect l="l" t="t" r="r" b="b"/>
            <a:pathLst>
              <a:path h="2006600">
                <a:moveTo>
                  <a:pt x="0" y="0"/>
                </a:moveTo>
                <a:lnTo>
                  <a:pt x="0" y="2006600"/>
                </a:lnTo>
              </a:path>
            </a:pathLst>
          </a:custGeom>
          <a:ln w="1396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06830" y="2531110"/>
            <a:ext cx="7368540" cy="0"/>
          </a:xfrm>
          <a:custGeom>
            <a:avLst/>
            <a:gdLst/>
            <a:ahLst/>
            <a:cxnLst/>
            <a:rect l="l" t="t" r="r" b="b"/>
            <a:pathLst>
              <a:path w="7368540">
                <a:moveTo>
                  <a:pt x="0" y="0"/>
                </a:moveTo>
                <a:lnTo>
                  <a:pt x="7368540" y="0"/>
                </a:lnTo>
              </a:path>
            </a:pathLst>
          </a:custGeom>
          <a:ln w="1523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68384" y="2538729"/>
            <a:ext cx="0" cy="2006600"/>
          </a:xfrm>
          <a:custGeom>
            <a:avLst/>
            <a:gdLst/>
            <a:ahLst/>
            <a:cxnLst/>
            <a:rect l="l" t="t" r="r" b="b"/>
            <a:pathLst>
              <a:path h="2006600">
                <a:moveTo>
                  <a:pt x="0" y="0"/>
                </a:moveTo>
                <a:lnTo>
                  <a:pt x="0" y="2006600"/>
                </a:lnTo>
              </a:path>
            </a:pathLst>
          </a:custGeom>
          <a:ln w="1397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20800" y="4538345"/>
            <a:ext cx="7340600" cy="0"/>
          </a:xfrm>
          <a:custGeom>
            <a:avLst/>
            <a:gdLst/>
            <a:ahLst/>
            <a:cxnLst/>
            <a:rect l="l" t="t" r="r" b="b"/>
            <a:pathLst>
              <a:path w="7340600">
                <a:moveTo>
                  <a:pt x="0" y="0"/>
                </a:moveTo>
                <a:lnTo>
                  <a:pt x="7340600" y="0"/>
                </a:lnTo>
              </a:path>
            </a:pathLst>
          </a:custGeom>
          <a:ln w="1396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7785" y="2552700"/>
            <a:ext cx="0" cy="1978660"/>
          </a:xfrm>
          <a:custGeom>
            <a:avLst/>
            <a:gdLst/>
            <a:ahLst/>
            <a:cxnLst/>
            <a:rect l="l" t="t" r="r" b="b"/>
            <a:pathLst>
              <a:path h="1978660">
                <a:moveTo>
                  <a:pt x="0" y="0"/>
                </a:moveTo>
                <a:lnTo>
                  <a:pt x="0" y="1978659"/>
                </a:lnTo>
              </a:path>
            </a:pathLst>
          </a:custGeom>
          <a:ln w="1396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20800" y="2545714"/>
            <a:ext cx="7340600" cy="0"/>
          </a:xfrm>
          <a:custGeom>
            <a:avLst/>
            <a:gdLst/>
            <a:ahLst/>
            <a:cxnLst/>
            <a:rect l="l" t="t" r="r" b="b"/>
            <a:pathLst>
              <a:path w="7340600">
                <a:moveTo>
                  <a:pt x="0" y="0"/>
                </a:moveTo>
                <a:lnTo>
                  <a:pt x="7340600" y="0"/>
                </a:lnTo>
              </a:path>
            </a:pathLst>
          </a:custGeom>
          <a:ln w="1397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54415" y="2552700"/>
            <a:ext cx="0" cy="1978660"/>
          </a:xfrm>
          <a:custGeom>
            <a:avLst/>
            <a:gdLst/>
            <a:ahLst/>
            <a:cxnLst/>
            <a:rect l="l" t="t" r="r" b="b"/>
            <a:pathLst>
              <a:path h="1978660">
                <a:moveTo>
                  <a:pt x="0" y="0"/>
                </a:moveTo>
                <a:lnTo>
                  <a:pt x="0" y="1978660"/>
                </a:lnTo>
              </a:path>
            </a:pathLst>
          </a:custGeom>
          <a:ln w="1397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34769" y="4524375"/>
            <a:ext cx="7312659" cy="0"/>
          </a:xfrm>
          <a:custGeom>
            <a:avLst/>
            <a:gdLst/>
            <a:ahLst/>
            <a:cxnLst/>
            <a:rect l="l" t="t" r="r" b="b"/>
            <a:pathLst>
              <a:path w="7312659">
                <a:moveTo>
                  <a:pt x="0" y="0"/>
                </a:moveTo>
                <a:lnTo>
                  <a:pt x="7312659" y="0"/>
                </a:lnTo>
              </a:path>
            </a:pathLst>
          </a:custGeom>
          <a:ln w="1396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41755" y="2566670"/>
            <a:ext cx="0" cy="1950720"/>
          </a:xfrm>
          <a:custGeom>
            <a:avLst/>
            <a:gdLst/>
            <a:ahLst/>
            <a:cxnLst/>
            <a:rect l="l" t="t" r="r" b="b"/>
            <a:pathLst>
              <a:path h="1950720">
                <a:moveTo>
                  <a:pt x="0" y="0"/>
                </a:moveTo>
                <a:lnTo>
                  <a:pt x="0" y="1950720"/>
                </a:lnTo>
              </a:path>
            </a:pathLst>
          </a:custGeom>
          <a:ln w="1397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34769" y="2559685"/>
            <a:ext cx="7312659" cy="0"/>
          </a:xfrm>
          <a:custGeom>
            <a:avLst/>
            <a:gdLst/>
            <a:ahLst/>
            <a:cxnLst/>
            <a:rect l="l" t="t" r="r" b="b"/>
            <a:pathLst>
              <a:path w="7312659">
                <a:moveTo>
                  <a:pt x="0" y="0"/>
                </a:moveTo>
                <a:lnTo>
                  <a:pt x="7312659" y="0"/>
                </a:lnTo>
              </a:path>
            </a:pathLst>
          </a:custGeom>
          <a:ln w="1396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39809" y="2566670"/>
            <a:ext cx="0" cy="1950720"/>
          </a:xfrm>
          <a:custGeom>
            <a:avLst/>
            <a:gdLst/>
            <a:ahLst/>
            <a:cxnLst/>
            <a:rect l="l" t="t" r="r" b="b"/>
            <a:pathLst>
              <a:path h="1950720">
                <a:moveTo>
                  <a:pt x="0" y="0"/>
                </a:moveTo>
                <a:lnTo>
                  <a:pt x="0" y="1950719"/>
                </a:lnTo>
              </a:path>
            </a:pathLst>
          </a:custGeom>
          <a:ln w="1523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48739" y="4510404"/>
            <a:ext cx="7283450" cy="0"/>
          </a:xfrm>
          <a:custGeom>
            <a:avLst/>
            <a:gdLst/>
            <a:ahLst/>
            <a:cxnLst/>
            <a:rect l="l" t="t" r="r" b="b"/>
            <a:pathLst>
              <a:path w="7283450">
                <a:moveTo>
                  <a:pt x="0" y="0"/>
                </a:moveTo>
                <a:lnTo>
                  <a:pt x="7283450" y="0"/>
                </a:lnTo>
              </a:path>
            </a:pathLst>
          </a:custGeom>
          <a:ln w="1396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55725" y="2580639"/>
            <a:ext cx="0" cy="1922780"/>
          </a:xfrm>
          <a:custGeom>
            <a:avLst/>
            <a:gdLst/>
            <a:ahLst/>
            <a:cxnLst/>
            <a:rect l="l" t="t" r="r" b="b"/>
            <a:pathLst>
              <a:path h="1922779">
                <a:moveTo>
                  <a:pt x="0" y="0"/>
                </a:moveTo>
                <a:lnTo>
                  <a:pt x="0" y="1922780"/>
                </a:lnTo>
              </a:path>
            </a:pathLst>
          </a:custGeom>
          <a:ln w="1396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48739" y="2573654"/>
            <a:ext cx="7283450" cy="0"/>
          </a:xfrm>
          <a:custGeom>
            <a:avLst/>
            <a:gdLst/>
            <a:ahLst/>
            <a:cxnLst/>
            <a:rect l="l" t="t" r="r" b="b"/>
            <a:pathLst>
              <a:path w="7283450">
                <a:moveTo>
                  <a:pt x="0" y="0"/>
                </a:moveTo>
                <a:lnTo>
                  <a:pt x="7283450" y="0"/>
                </a:lnTo>
              </a:path>
            </a:pathLst>
          </a:custGeom>
          <a:ln w="1397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25205" y="2580639"/>
            <a:ext cx="0" cy="1922780"/>
          </a:xfrm>
          <a:custGeom>
            <a:avLst/>
            <a:gdLst/>
            <a:ahLst/>
            <a:cxnLst/>
            <a:rect l="l" t="t" r="r" b="b"/>
            <a:pathLst>
              <a:path h="1922779">
                <a:moveTo>
                  <a:pt x="0" y="0"/>
                </a:moveTo>
                <a:lnTo>
                  <a:pt x="0" y="1922780"/>
                </a:lnTo>
              </a:path>
            </a:pathLst>
          </a:custGeom>
          <a:ln w="1397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62710" y="4496434"/>
            <a:ext cx="7255509" cy="0"/>
          </a:xfrm>
          <a:custGeom>
            <a:avLst/>
            <a:gdLst/>
            <a:ahLst/>
            <a:cxnLst/>
            <a:rect l="l" t="t" r="r" b="b"/>
            <a:pathLst>
              <a:path w="7255509">
                <a:moveTo>
                  <a:pt x="0" y="0"/>
                </a:moveTo>
                <a:lnTo>
                  <a:pt x="7255510" y="0"/>
                </a:lnTo>
              </a:path>
            </a:pathLst>
          </a:custGeom>
          <a:ln w="1396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70330" y="2594610"/>
            <a:ext cx="0" cy="1894839"/>
          </a:xfrm>
          <a:custGeom>
            <a:avLst/>
            <a:gdLst/>
            <a:ahLst/>
            <a:cxnLst/>
            <a:rect l="l" t="t" r="r" b="b"/>
            <a:pathLst>
              <a:path h="1894839">
                <a:moveTo>
                  <a:pt x="0" y="0"/>
                </a:moveTo>
                <a:lnTo>
                  <a:pt x="0" y="1894840"/>
                </a:lnTo>
              </a:path>
            </a:pathLst>
          </a:custGeom>
          <a:ln w="1524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62710" y="2587625"/>
            <a:ext cx="7255509" cy="0"/>
          </a:xfrm>
          <a:custGeom>
            <a:avLst/>
            <a:gdLst/>
            <a:ahLst/>
            <a:cxnLst/>
            <a:rect l="l" t="t" r="r" b="b"/>
            <a:pathLst>
              <a:path w="7255509">
                <a:moveTo>
                  <a:pt x="0" y="0"/>
                </a:moveTo>
                <a:lnTo>
                  <a:pt x="7255510" y="0"/>
                </a:lnTo>
              </a:path>
            </a:pathLst>
          </a:custGeom>
          <a:ln w="1396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11234" y="2594610"/>
            <a:ext cx="0" cy="1894839"/>
          </a:xfrm>
          <a:custGeom>
            <a:avLst/>
            <a:gdLst/>
            <a:ahLst/>
            <a:cxnLst/>
            <a:rect l="l" t="t" r="r" b="b"/>
            <a:pathLst>
              <a:path h="1894839">
                <a:moveTo>
                  <a:pt x="0" y="0"/>
                </a:moveTo>
                <a:lnTo>
                  <a:pt x="0" y="1894839"/>
                </a:lnTo>
              </a:path>
            </a:pathLst>
          </a:custGeom>
          <a:ln w="1397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77950" y="4482465"/>
            <a:ext cx="7226300" cy="0"/>
          </a:xfrm>
          <a:custGeom>
            <a:avLst/>
            <a:gdLst/>
            <a:ahLst/>
            <a:cxnLst/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397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84935" y="2608579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1396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77950" y="2601595"/>
            <a:ext cx="7226300" cy="0"/>
          </a:xfrm>
          <a:custGeom>
            <a:avLst/>
            <a:gdLst/>
            <a:ahLst/>
            <a:cxnLst/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397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97265" y="2608579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1397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1919" y="4468495"/>
            <a:ext cx="7198359" cy="0"/>
          </a:xfrm>
          <a:custGeom>
            <a:avLst/>
            <a:gdLst/>
            <a:ahLst/>
            <a:cxnLst/>
            <a:rect l="l" t="t" r="r" b="b"/>
            <a:pathLst>
              <a:path w="7198359">
                <a:moveTo>
                  <a:pt x="0" y="0"/>
                </a:moveTo>
                <a:lnTo>
                  <a:pt x="7198359" y="0"/>
                </a:lnTo>
              </a:path>
            </a:pathLst>
          </a:custGeom>
          <a:ln w="1396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98905" y="2622550"/>
            <a:ext cx="0" cy="1838960"/>
          </a:xfrm>
          <a:custGeom>
            <a:avLst/>
            <a:gdLst/>
            <a:ahLst/>
            <a:cxnLst/>
            <a:rect l="l" t="t" r="r" b="b"/>
            <a:pathLst>
              <a:path h="1838960">
                <a:moveTo>
                  <a:pt x="0" y="0"/>
                </a:moveTo>
                <a:lnTo>
                  <a:pt x="0" y="1838959"/>
                </a:lnTo>
              </a:path>
            </a:pathLst>
          </a:custGeom>
          <a:ln w="1397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91919" y="2615564"/>
            <a:ext cx="7198359" cy="0"/>
          </a:xfrm>
          <a:custGeom>
            <a:avLst/>
            <a:gdLst/>
            <a:ahLst/>
            <a:cxnLst/>
            <a:rect l="l" t="t" r="r" b="b"/>
            <a:pathLst>
              <a:path w="7198359">
                <a:moveTo>
                  <a:pt x="0" y="0"/>
                </a:moveTo>
                <a:lnTo>
                  <a:pt x="7198359" y="0"/>
                </a:lnTo>
              </a:path>
            </a:pathLst>
          </a:custGeom>
          <a:ln w="1397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83294" y="2622550"/>
            <a:ext cx="0" cy="1838960"/>
          </a:xfrm>
          <a:custGeom>
            <a:avLst/>
            <a:gdLst/>
            <a:ahLst/>
            <a:cxnLst/>
            <a:rect l="l" t="t" r="r" b="b"/>
            <a:pathLst>
              <a:path h="1838960">
                <a:moveTo>
                  <a:pt x="0" y="0"/>
                </a:moveTo>
                <a:lnTo>
                  <a:pt x="0" y="1838960"/>
                </a:lnTo>
              </a:path>
            </a:pathLst>
          </a:custGeom>
          <a:ln w="1397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405889" y="4453890"/>
            <a:ext cx="7170420" cy="0"/>
          </a:xfrm>
          <a:custGeom>
            <a:avLst/>
            <a:gdLst/>
            <a:ahLst/>
            <a:cxnLst/>
            <a:rect l="l" t="t" r="r" b="b"/>
            <a:pathLst>
              <a:path w="7170420">
                <a:moveTo>
                  <a:pt x="0" y="0"/>
                </a:moveTo>
                <a:lnTo>
                  <a:pt x="7170419" y="0"/>
                </a:lnTo>
              </a:path>
            </a:pathLst>
          </a:custGeom>
          <a:ln w="1523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412875" y="2637789"/>
            <a:ext cx="0" cy="1808480"/>
          </a:xfrm>
          <a:custGeom>
            <a:avLst/>
            <a:gdLst/>
            <a:ahLst/>
            <a:cxnLst/>
            <a:rect l="l" t="t" r="r" b="b"/>
            <a:pathLst>
              <a:path h="1808479">
                <a:moveTo>
                  <a:pt x="0" y="0"/>
                </a:moveTo>
                <a:lnTo>
                  <a:pt x="0" y="1808480"/>
                </a:lnTo>
              </a:path>
            </a:pathLst>
          </a:custGeom>
          <a:ln w="1396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405889" y="2630170"/>
            <a:ext cx="7170420" cy="0"/>
          </a:xfrm>
          <a:custGeom>
            <a:avLst/>
            <a:gdLst/>
            <a:ahLst/>
            <a:cxnLst/>
            <a:rect l="l" t="t" r="r" b="b"/>
            <a:pathLst>
              <a:path w="7170420">
                <a:moveTo>
                  <a:pt x="0" y="0"/>
                </a:moveTo>
                <a:lnTo>
                  <a:pt x="7170419" y="0"/>
                </a:lnTo>
              </a:path>
            </a:pathLst>
          </a:custGeom>
          <a:ln w="1523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69325" y="2637789"/>
            <a:ext cx="0" cy="1808480"/>
          </a:xfrm>
          <a:custGeom>
            <a:avLst/>
            <a:gdLst/>
            <a:ahLst/>
            <a:cxnLst/>
            <a:rect l="l" t="t" r="r" b="b"/>
            <a:pathLst>
              <a:path h="1808479">
                <a:moveTo>
                  <a:pt x="0" y="0"/>
                </a:moveTo>
                <a:lnTo>
                  <a:pt x="0" y="1808480"/>
                </a:lnTo>
              </a:path>
            </a:pathLst>
          </a:custGeom>
          <a:ln w="1396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19860" y="4439284"/>
            <a:ext cx="7142480" cy="0"/>
          </a:xfrm>
          <a:custGeom>
            <a:avLst/>
            <a:gdLst/>
            <a:ahLst/>
            <a:cxnLst/>
            <a:rect l="l" t="t" r="r" b="b"/>
            <a:pathLst>
              <a:path w="7142480">
                <a:moveTo>
                  <a:pt x="0" y="0"/>
                </a:moveTo>
                <a:lnTo>
                  <a:pt x="7142480" y="0"/>
                </a:lnTo>
              </a:path>
            </a:pathLst>
          </a:custGeom>
          <a:ln w="1396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26844" y="2651760"/>
            <a:ext cx="0" cy="1780539"/>
          </a:xfrm>
          <a:custGeom>
            <a:avLst/>
            <a:gdLst/>
            <a:ahLst/>
            <a:cxnLst/>
            <a:rect l="l" t="t" r="r" b="b"/>
            <a:pathLst>
              <a:path h="1780539">
                <a:moveTo>
                  <a:pt x="0" y="0"/>
                </a:moveTo>
                <a:lnTo>
                  <a:pt x="0" y="1780540"/>
                </a:lnTo>
              </a:path>
            </a:pathLst>
          </a:custGeom>
          <a:ln w="1397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19860" y="2644775"/>
            <a:ext cx="7142480" cy="0"/>
          </a:xfrm>
          <a:custGeom>
            <a:avLst/>
            <a:gdLst/>
            <a:ahLst/>
            <a:cxnLst/>
            <a:rect l="l" t="t" r="r" b="b"/>
            <a:pathLst>
              <a:path w="7142480">
                <a:moveTo>
                  <a:pt x="0" y="0"/>
                </a:moveTo>
                <a:lnTo>
                  <a:pt x="7142480" y="0"/>
                </a:lnTo>
              </a:path>
            </a:pathLst>
          </a:custGeom>
          <a:ln w="1396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55355" y="2651760"/>
            <a:ext cx="0" cy="1780539"/>
          </a:xfrm>
          <a:custGeom>
            <a:avLst/>
            <a:gdLst/>
            <a:ahLst/>
            <a:cxnLst/>
            <a:rect l="l" t="t" r="r" b="b"/>
            <a:pathLst>
              <a:path h="1780539">
                <a:moveTo>
                  <a:pt x="0" y="0"/>
                </a:moveTo>
                <a:lnTo>
                  <a:pt x="0" y="1780539"/>
                </a:lnTo>
              </a:path>
            </a:pathLst>
          </a:custGeom>
          <a:ln w="1397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433830" y="4425315"/>
            <a:ext cx="7114540" cy="0"/>
          </a:xfrm>
          <a:custGeom>
            <a:avLst/>
            <a:gdLst/>
            <a:ahLst/>
            <a:cxnLst/>
            <a:rect l="l" t="t" r="r" b="b"/>
            <a:pathLst>
              <a:path w="7114540">
                <a:moveTo>
                  <a:pt x="0" y="0"/>
                </a:moveTo>
                <a:lnTo>
                  <a:pt x="7114540" y="0"/>
                </a:lnTo>
              </a:path>
            </a:pathLst>
          </a:custGeom>
          <a:ln w="1397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40814" y="2665729"/>
            <a:ext cx="0" cy="1752600"/>
          </a:xfrm>
          <a:custGeom>
            <a:avLst/>
            <a:gdLst/>
            <a:ahLst/>
            <a:cxnLst/>
            <a:rect l="l" t="t" r="r" b="b"/>
            <a:pathLst>
              <a:path h="1752600">
                <a:moveTo>
                  <a:pt x="0" y="0"/>
                </a:moveTo>
                <a:lnTo>
                  <a:pt x="0" y="1752600"/>
                </a:lnTo>
              </a:path>
            </a:pathLst>
          </a:custGeom>
          <a:ln w="1396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33830" y="2658745"/>
            <a:ext cx="7114540" cy="0"/>
          </a:xfrm>
          <a:custGeom>
            <a:avLst/>
            <a:gdLst/>
            <a:ahLst/>
            <a:cxnLst/>
            <a:rect l="l" t="t" r="r" b="b"/>
            <a:pathLst>
              <a:path w="7114540">
                <a:moveTo>
                  <a:pt x="0" y="0"/>
                </a:moveTo>
                <a:lnTo>
                  <a:pt x="7114540" y="0"/>
                </a:lnTo>
              </a:path>
            </a:pathLst>
          </a:custGeom>
          <a:ln w="1397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541384" y="2665729"/>
            <a:ext cx="0" cy="1752600"/>
          </a:xfrm>
          <a:custGeom>
            <a:avLst/>
            <a:gdLst/>
            <a:ahLst/>
            <a:cxnLst/>
            <a:rect l="l" t="t" r="r" b="b"/>
            <a:pathLst>
              <a:path h="1752600">
                <a:moveTo>
                  <a:pt x="0" y="0"/>
                </a:moveTo>
                <a:lnTo>
                  <a:pt x="0" y="1752600"/>
                </a:lnTo>
              </a:path>
            </a:pathLst>
          </a:custGeom>
          <a:ln w="1397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47800" y="4411345"/>
            <a:ext cx="7086600" cy="0"/>
          </a:xfrm>
          <a:custGeom>
            <a:avLst/>
            <a:gdLst/>
            <a:ahLst/>
            <a:cxnLst/>
            <a:rect l="l" t="t" r="r" b="b"/>
            <a:pathLst>
              <a:path w="7086600">
                <a:moveTo>
                  <a:pt x="0" y="0"/>
                </a:moveTo>
                <a:lnTo>
                  <a:pt x="7086600" y="0"/>
                </a:lnTo>
              </a:path>
            </a:pathLst>
          </a:custGeom>
          <a:ln w="1396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54785" y="2679700"/>
            <a:ext cx="0" cy="1724660"/>
          </a:xfrm>
          <a:custGeom>
            <a:avLst/>
            <a:gdLst/>
            <a:ahLst/>
            <a:cxnLst/>
            <a:rect l="l" t="t" r="r" b="b"/>
            <a:pathLst>
              <a:path h="1724660">
                <a:moveTo>
                  <a:pt x="0" y="0"/>
                </a:moveTo>
                <a:lnTo>
                  <a:pt x="0" y="1724659"/>
                </a:lnTo>
              </a:path>
            </a:pathLst>
          </a:custGeom>
          <a:ln w="1396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47800" y="2672714"/>
            <a:ext cx="7086600" cy="0"/>
          </a:xfrm>
          <a:custGeom>
            <a:avLst/>
            <a:gdLst/>
            <a:ahLst/>
            <a:cxnLst/>
            <a:rect l="l" t="t" r="r" b="b"/>
            <a:pathLst>
              <a:path w="7086600">
                <a:moveTo>
                  <a:pt x="0" y="0"/>
                </a:moveTo>
                <a:lnTo>
                  <a:pt x="7086600" y="0"/>
                </a:lnTo>
              </a:path>
            </a:pathLst>
          </a:custGeom>
          <a:ln w="1397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26780" y="2679700"/>
            <a:ext cx="0" cy="1724660"/>
          </a:xfrm>
          <a:custGeom>
            <a:avLst/>
            <a:gdLst/>
            <a:ahLst/>
            <a:cxnLst/>
            <a:rect l="l" t="t" r="r" b="b"/>
            <a:pathLst>
              <a:path h="1724660">
                <a:moveTo>
                  <a:pt x="0" y="0"/>
                </a:moveTo>
                <a:lnTo>
                  <a:pt x="0" y="1724660"/>
                </a:lnTo>
              </a:path>
            </a:pathLst>
          </a:custGeom>
          <a:ln w="1524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461769" y="4397375"/>
            <a:ext cx="7057390" cy="0"/>
          </a:xfrm>
          <a:custGeom>
            <a:avLst/>
            <a:gdLst/>
            <a:ahLst/>
            <a:cxnLst/>
            <a:rect l="l" t="t" r="r" b="b"/>
            <a:pathLst>
              <a:path w="7057390">
                <a:moveTo>
                  <a:pt x="0" y="0"/>
                </a:moveTo>
                <a:lnTo>
                  <a:pt x="7057389" y="0"/>
                </a:lnTo>
              </a:path>
            </a:pathLst>
          </a:custGeom>
          <a:ln w="1396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68755" y="2693670"/>
            <a:ext cx="0" cy="1696720"/>
          </a:xfrm>
          <a:custGeom>
            <a:avLst/>
            <a:gdLst/>
            <a:ahLst/>
            <a:cxnLst/>
            <a:rect l="l" t="t" r="r" b="b"/>
            <a:pathLst>
              <a:path h="1696720">
                <a:moveTo>
                  <a:pt x="0" y="0"/>
                </a:moveTo>
                <a:lnTo>
                  <a:pt x="0" y="1696720"/>
                </a:lnTo>
              </a:path>
            </a:pathLst>
          </a:custGeom>
          <a:ln w="1397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61769" y="2686685"/>
            <a:ext cx="7057390" cy="0"/>
          </a:xfrm>
          <a:custGeom>
            <a:avLst/>
            <a:gdLst/>
            <a:ahLst/>
            <a:cxnLst/>
            <a:rect l="l" t="t" r="r" b="b"/>
            <a:pathLst>
              <a:path w="7057390">
                <a:moveTo>
                  <a:pt x="0" y="0"/>
                </a:moveTo>
                <a:lnTo>
                  <a:pt x="7057389" y="0"/>
                </a:lnTo>
              </a:path>
            </a:pathLst>
          </a:custGeom>
          <a:ln w="1396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12175" y="2693670"/>
            <a:ext cx="0" cy="1696720"/>
          </a:xfrm>
          <a:custGeom>
            <a:avLst/>
            <a:gdLst/>
            <a:ahLst/>
            <a:cxnLst/>
            <a:rect l="l" t="t" r="r" b="b"/>
            <a:pathLst>
              <a:path h="1696720">
                <a:moveTo>
                  <a:pt x="0" y="0"/>
                </a:moveTo>
                <a:lnTo>
                  <a:pt x="0" y="1696719"/>
                </a:lnTo>
              </a:path>
            </a:pathLst>
          </a:custGeom>
          <a:ln w="1396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75739" y="4383404"/>
            <a:ext cx="7029450" cy="0"/>
          </a:xfrm>
          <a:custGeom>
            <a:avLst/>
            <a:gdLst/>
            <a:ahLst/>
            <a:cxnLst/>
            <a:rect l="l" t="t" r="r" b="b"/>
            <a:pathLst>
              <a:path w="7029450">
                <a:moveTo>
                  <a:pt x="0" y="0"/>
                </a:moveTo>
                <a:lnTo>
                  <a:pt x="7029450" y="0"/>
                </a:lnTo>
              </a:path>
            </a:pathLst>
          </a:custGeom>
          <a:ln w="13969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483360" y="2707639"/>
            <a:ext cx="0" cy="1668780"/>
          </a:xfrm>
          <a:custGeom>
            <a:avLst/>
            <a:gdLst/>
            <a:ahLst/>
            <a:cxnLst/>
            <a:rect l="l" t="t" r="r" b="b"/>
            <a:pathLst>
              <a:path h="1668779">
                <a:moveTo>
                  <a:pt x="0" y="0"/>
                </a:moveTo>
                <a:lnTo>
                  <a:pt x="0" y="1668780"/>
                </a:lnTo>
              </a:path>
            </a:pathLst>
          </a:custGeom>
          <a:ln w="1524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475739" y="2700654"/>
            <a:ext cx="7029450" cy="0"/>
          </a:xfrm>
          <a:custGeom>
            <a:avLst/>
            <a:gdLst/>
            <a:ahLst/>
            <a:cxnLst/>
            <a:rect l="l" t="t" r="r" b="b"/>
            <a:pathLst>
              <a:path w="7029450">
                <a:moveTo>
                  <a:pt x="0" y="0"/>
                </a:moveTo>
                <a:lnTo>
                  <a:pt x="7029450" y="0"/>
                </a:lnTo>
              </a:path>
            </a:pathLst>
          </a:custGeom>
          <a:ln w="1397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498205" y="2707639"/>
            <a:ext cx="0" cy="1668780"/>
          </a:xfrm>
          <a:custGeom>
            <a:avLst/>
            <a:gdLst/>
            <a:ahLst/>
            <a:cxnLst/>
            <a:rect l="l" t="t" r="r" b="b"/>
            <a:pathLst>
              <a:path h="1668779">
                <a:moveTo>
                  <a:pt x="0" y="0"/>
                </a:moveTo>
                <a:lnTo>
                  <a:pt x="0" y="1668780"/>
                </a:lnTo>
              </a:path>
            </a:pathLst>
          </a:custGeom>
          <a:ln w="1397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490980" y="4369434"/>
            <a:ext cx="7000240" cy="0"/>
          </a:xfrm>
          <a:custGeom>
            <a:avLst/>
            <a:gdLst/>
            <a:ahLst/>
            <a:cxnLst/>
            <a:rect l="l" t="t" r="r" b="b"/>
            <a:pathLst>
              <a:path w="7000240">
                <a:moveTo>
                  <a:pt x="0" y="0"/>
                </a:moveTo>
                <a:lnTo>
                  <a:pt x="7000240" y="0"/>
                </a:lnTo>
              </a:path>
            </a:pathLst>
          </a:custGeom>
          <a:ln w="1396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497964" y="2721610"/>
            <a:ext cx="0" cy="1640839"/>
          </a:xfrm>
          <a:custGeom>
            <a:avLst/>
            <a:gdLst/>
            <a:ahLst/>
            <a:cxnLst/>
            <a:rect l="l" t="t" r="r" b="b"/>
            <a:pathLst>
              <a:path h="1640839">
                <a:moveTo>
                  <a:pt x="0" y="0"/>
                </a:moveTo>
                <a:lnTo>
                  <a:pt x="0" y="1640840"/>
                </a:lnTo>
              </a:path>
            </a:pathLst>
          </a:custGeom>
          <a:ln w="1396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90980" y="2714625"/>
            <a:ext cx="7000240" cy="0"/>
          </a:xfrm>
          <a:custGeom>
            <a:avLst/>
            <a:gdLst/>
            <a:ahLst/>
            <a:cxnLst/>
            <a:rect l="l" t="t" r="r" b="b"/>
            <a:pathLst>
              <a:path w="7000240">
                <a:moveTo>
                  <a:pt x="0" y="0"/>
                </a:moveTo>
                <a:lnTo>
                  <a:pt x="7000240" y="0"/>
                </a:lnTo>
              </a:path>
            </a:pathLst>
          </a:custGeom>
          <a:ln w="1396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484234" y="2721610"/>
            <a:ext cx="0" cy="1640839"/>
          </a:xfrm>
          <a:custGeom>
            <a:avLst/>
            <a:gdLst/>
            <a:ahLst/>
            <a:cxnLst/>
            <a:rect l="l" t="t" r="r" b="b"/>
            <a:pathLst>
              <a:path h="1640839">
                <a:moveTo>
                  <a:pt x="0" y="0"/>
                </a:moveTo>
                <a:lnTo>
                  <a:pt x="0" y="1640839"/>
                </a:lnTo>
              </a:path>
            </a:pathLst>
          </a:custGeom>
          <a:ln w="1397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504950" y="4355465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300" y="0"/>
                </a:lnTo>
              </a:path>
            </a:pathLst>
          </a:custGeom>
          <a:ln w="1397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511935" y="2735579"/>
            <a:ext cx="0" cy="1612900"/>
          </a:xfrm>
          <a:custGeom>
            <a:avLst/>
            <a:gdLst/>
            <a:ahLst/>
            <a:cxnLst/>
            <a:rect l="l" t="t" r="r" b="b"/>
            <a:pathLst>
              <a:path h="1612900">
                <a:moveTo>
                  <a:pt x="0" y="0"/>
                </a:moveTo>
                <a:lnTo>
                  <a:pt x="0" y="1612900"/>
                </a:lnTo>
              </a:path>
            </a:pathLst>
          </a:custGeom>
          <a:ln w="1396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4950" y="2728595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300" y="0"/>
                </a:lnTo>
              </a:path>
            </a:pathLst>
          </a:custGeom>
          <a:ln w="1397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470265" y="2735579"/>
            <a:ext cx="0" cy="1612900"/>
          </a:xfrm>
          <a:custGeom>
            <a:avLst/>
            <a:gdLst/>
            <a:ahLst/>
            <a:cxnLst/>
            <a:rect l="l" t="t" r="r" b="b"/>
            <a:pathLst>
              <a:path h="1612900">
                <a:moveTo>
                  <a:pt x="0" y="0"/>
                </a:moveTo>
                <a:lnTo>
                  <a:pt x="0" y="1612900"/>
                </a:lnTo>
              </a:path>
            </a:pathLst>
          </a:custGeom>
          <a:ln w="1397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18919" y="4340859"/>
            <a:ext cx="6944359" cy="0"/>
          </a:xfrm>
          <a:custGeom>
            <a:avLst/>
            <a:gdLst/>
            <a:ahLst/>
            <a:cxnLst/>
            <a:rect l="l" t="t" r="r" b="b"/>
            <a:pathLst>
              <a:path w="6944359">
                <a:moveTo>
                  <a:pt x="0" y="0"/>
                </a:moveTo>
                <a:lnTo>
                  <a:pt x="6944359" y="0"/>
                </a:lnTo>
              </a:path>
            </a:pathLst>
          </a:custGeom>
          <a:ln w="1523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525905" y="2750820"/>
            <a:ext cx="0" cy="1582420"/>
          </a:xfrm>
          <a:custGeom>
            <a:avLst/>
            <a:gdLst/>
            <a:ahLst/>
            <a:cxnLst/>
            <a:rect l="l" t="t" r="r" b="b"/>
            <a:pathLst>
              <a:path h="1582420">
                <a:moveTo>
                  <a:pt x="0" y="0"/>
                </a:moveTo>
                <a:lnTo>
                  <a:pt x="0" y="1582420"/>
                </a:lnTo>
              </a:path>
            </a:pathLst>
          </a:custGeom>
          <a:ln w="1397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518919" y="2743200"/>
            <a:ext cx="6944359" cy="0"/>
          </a:xfrm>
          <a:custGeom>
            <a:avLst/>
            <a:gdLst/>
            <a:ahLst/>
            <a:cxnLst/>
            <a:rect l="l" t="t" r="r" b="b"/>
            <a:pathLst>
              <a:path w="6944359">
                <a:moveTo>
                  <a:pt x="0" y="0"/>
                </a:moveTo>
                <a:lnTo>
                  <a:pt x="6944359" y="0"/>
                </a:lnTo>
              </a:path>
            </a:pathLst>
          </a:custGeom>
          <a:ln w="1523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456294" y="2750820"/>
            <a:ext cx="0" cy="1582420"/>
          </a:xfrm>
          <a:custGeom>
            <a:avLst/>
            <a:gdLst/>
            <a:ahLst/>
            <a:cxnLst/>
            <a:rect l="l" t="t" r="r" b="b"/>
            <a:pathLst>
              <a:path h="1582420">
                <a:moveTo>
                  <a:pt x="0" y="0"/>
                </a:moveTo>
                <a:lnTo>
                  <a:pt x="0" y="1582419"/>
                </a:lnTo>
              </a:path>
            </a:pathLst>
          </a:custGeom>
          <a:ln w="1397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532889" y="4326254"/>
            <a:ext cx="6916420" cy="0"/>
          </a:xfrm>
          <a:custGeom>
            <a:avLst/>
            <a:gdLst/>
            <a:ahLst/>
            <a:cxnLst/>
            <a:rect l="l" t="t" r="r" b="b"/>
            <a:pathLst>
              <a:path w="6916420">
                <a:moveTo>
                  <a:pt x="0" y="0"/>
                </a:moveTo>
                <a:lnTo>
                  <a:pt x="6916419" y="0"/>
                </a:lnTo>
              </a:path>
            </a:pathLst>
          </a:custGeom>
          <a:ln w="1396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39875" y="2764789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0"/>
                </a:moveTo>
                <a:lnTo>
                  <a:pt x="0" y="1554480"/>
                </a:lnTo>
              </a:path>
            </a:pathLst>
          </a:custGeom>
          <a:ln w="1396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32889" y="2757804"/>
            <a:ext cx="6916420" cy="0"/>
          </a:xfrm>
          <a:custGeom>
            <a:avLst/>
            <a:gdLst/>
            <a:ahLst/>
            <a:cxnLst/>
            <a:rect l="l" t="t" r="r" b="b"/>
            <a:pathLst>
              <a:path w="6916420">
                <a:moveTo>
                  <a:pt x="0" y="0"/>
                </a:moveTo>
                <a:lnTo>
                  <a:pt x="6916419" y="0"/>
                </a:lnTo>
              </a:path>
            </a:pathLst>
          </a:custGeom>
          <a:ln w="1397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442325" y="2764789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0"/>
                </a:moveTo>
                <a:lnTo>
                  <a:pt x="0" y="1554480"/>
                </a:lnTo>
              </a:path>
            </a:pathLst>
          </a:custGeom>
          <a:ln w="1396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546860" y="4312284"/>
            <a:ext cx="6888480" cy="0"/>
          </a:xfrm>
          <a:custGeom>
            <a:avLst/>
            <a:gdLst/>
            <a:ahLst/>
            <a:cxnLst/>
            <a:rect l="l" t="t" r="r" b="b"/>
            <a:pathLst>
              <a:path w="6888480">
                <a:moveTo>
                  <a:pt x="0" y="0"/>
                </a:moveTo>
                <a:lnTo>
                  <a:pt x="6888480" y="0"/>
                </a:lnTo>
              </a:path>
            </a:pathLst>
          </a:custGeom>
          <a:ln w="13969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53844" y="2778760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40"/>
                </a:lnTo>
              </a:path>
            </a:pathLst>
          </a:custGeom>
          <a:ln w="1397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546860" y="2771775"/>
            <a:ext cx="6888480" cy="0"/>
          </a:xfrm>
          <a:custGeom>
            <a:avLst/>
            <a:gdLst/>
            <a:ahLst/>
            <a:cxnLst/>
            <a:rect l="l" t="t" r="r" b="b"/>
            <a:pathLst>
              <a:path w="6888480">
                <a:moveTo>
                  <a:pt x="0" y="0"/>
                </a:moveTo>
                <a:lnTo>
                  <a:pt x="6888480" y="0"/>
                </a:lnTo>
              </a:path>
            </a:pathLst>
          </a:custGeom>
          <a:ln w="13969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428355" y="2778760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39"/>
                </a:lnTo>
              </a:path>
            </a:pathLst>
          </a:custGeom>
          <a:ln w="1397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560830" y="4298315"/>
            <a:ext cx="6860540" cy="0"/>
          </a:xfrm>
          <a:custGeom>
            <a:avLst/>
            <a:gdLst/>
            <a:ahLst/>
            <a:cxnLst/>
            <a:rect l="l" t="t" r="r" b="b"/>
            <a:pathLst>
              <a:path w="6860540">
                <a:moveTo>
                  <a:pt x="0" y="0"/>
                </a:moveTo>
                <a:lnTo>
                  <a:pt x="6860540" y="0"/>
                </a:lnTo>
              </a:path>
            </a:pathLst>
          </a:custGeom>
          <a:ln w="1397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567814" y="279272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396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560830" y="2785745"/>
            <a:ext cx="6860540" cy="0"/>
          </a:xfrm>
          <a:custGeom>
            <a:avLst/>
            <a:gdLst/>
            <a:ahLst/>
            <a:cxnLst/>
            <a:rect l="l" t="t" r="r" b="b"/>
            <a:pathLst>
              <a:path w="6860540">
                <a:moveTo>
                  <a:pt x="0" y="0"/>
                </a:moveTo>
                <a:lnTo>
                  <a:pt x="6860540" y="0"/>
                </a:lnTo>
              </a:path>
            </a:pathLst>
          </a:custGeom>
          <a:ln w="1397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413750" y="279272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524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574800" y="4284345"/>
            <a:ext cx="6831330" cy="0"/>
          </a:xfrm>
          <a:custGeom>
            <a:avLst/>
            <a:gdLst/>
            <a:ahLst/>
            <a:cxnLst/>
            <a:rect l="l" t="t" r="r" b="b"/>
            <a:pathLst>
              <a:path w="6831330">
                <a:moveTo>
                  <a:pt x="0" y="0"/>
                </a:moveTo>
                <a:lnTo>
                  <a:pt x="6831330" y="0"/>
                </a:lnTo>
              </a:path>
            </a:pathLst>
          </a:custGeom>
          <a:ln w="1396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581785" y="2806700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59"/>
                </a:lnTo>
              </a:path>
            </a:pathLst>
          </a:custGeom>
          <a:ln w="1396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574800" y="2799714"/>
            <a:ext cx="6831330" cy="0"/>
          </a:xfrm>
          <a:custGeom>
            <a:avLst/>
            <a:gdLst/>
            <a:ahLst/>
            <a:cxnLst/>
            <a:rect l="l" t="t" r="r" b="b"/>
            <a:pathLst>
              <a:path w="6831330">
                <a:moveTo>
                  <a:pt x="0" y="0"/>
                </a:moveTo>
                <a:lnTo>
                  <a:pt x="6831330" y="0"/>
                </a:lnTo>
              </a:path>
            </a:pathLst>
          </a:custGeom>
          <a:ln w="1397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399144" y="2806700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60"/>
                </a:lnTo>
              </a:path>
            </a:pathLst>
          </a:custGeom>
          <a:ln w="1397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588769" y="4270375"/>
            <a:ext cx="6803390" cy="0"/>
          </a:xfrm>
          <a:custGeom>
            <a:avLst/>
            <a:gdLst/>
            <a:ahLst/>
            <a:cxnLst/>
            <a:rect l="l" t="t" r="r" b="b"/>
            <a:pathLst>
              <a:path w="6803390">
                <a:moveTo>
                  <a:pt x="0" y="0"/>
                </a:moveTo>
                <a:lnTo>
                  <a:pt x="6803389" y="0"/>
                </a:lnTo>
              </a:path>
            </a:pathLst>
          </a:custGeom>
          <a:ln w="1396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596389" y="2820670"/>
            <a:ext cx="0" cy="1442720"/>
          </a:xfrm>
          <a:custGeom>
            <a:avLst/>
            <a:gdLst/>
            <a:ahLst/>
            <a:cxnLst/>
            <a:rect l="l" t="t" r="r" b="b"/>
            <a:pathLst>
              <a:path h="1442720">
                <a:moveTo>
                  <a:pt x="0" y="0"/>
                </a:moveTo>
                <a:lnTo>
                  <a:pt x="0" y="1442720"/>
                </a:lnTo>
              </a:path>
            </a:pathLst>
          </a:custGeom>
          <a:ln w="1524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88769" y="2813685"/>
            <a:ext cx="6803390" cy="0"/>
          </a:xfrm>
          <a:custGeom>
            <a:avLst/>
            <a:gdLst/>
            <a:ahLst/>
            <a:cxnLst/>
            <a:rect l="l" t="t" r="r" b="b"/>
            <a:pathLst>
              <a:path w="6803390">
                <a:moveTo>
                  <a:pt x="0" y="0"/>
                </a:moveTo>
                <a:lnTo>
                  <a:pt x="6803389" y="0"/>
                </a:lnTo>
              </a:path>
            </a:pathLst>
          </a:custGeom>
          <a:ln w="1396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385175" y="2820670"/>
            <a:ext cx="0" cy="1442720"/>
          </a:xfrm>
          <a:custGeom>
            <a:avLst/>
            <a:gdLst/>
            <a:ahLst/>
            <a:cxnLst/>
            <a:rect l="l" t="t" r="r" b="b"/>
            <a:pathLst>
              <a:path h="1442720">
                <a:moveTo>
                  <a:pt x="0" y="0"/>
                </a:moveTo>
                <a:lnTo>
                  <a:pt x="0" y="1442719"/>
                </a:lnTo>
              </a:path>
            </a:pathLst>
          </a:custGeom>
          <a:ln w="1396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604010" y="4256404"/>
            <a:ext cx="6774180" cy="0"/>
          </a:xfrm>
          <a:custGeom>
            <a:avLst/>
            <a:gdLst/>
            <a:ahLst/>
            <a:cxnLst/>
            <a:rect l="l" t="t" r="r" b="b"/>
            <a:pathLst>
              <a:path w="6774180">
                <a:moveTo>
                  <a:pt x="0" y="0"/>
                </a:moveTo>
                <a:lnTo>
                  <a:pt x="6774180" y="0"/>
                </a:lnTo>
              </a:path>
            </a:pathLst>
          </a:custGeom>
          <a:ln w="1396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610994" y="2834639"/>
            <a:ext cx="0" cy="1414780"/>
          </a:xfrm>
          <a:custGeom>
            <a:avLst/>
            <a:gdLst/>
            <a:ahLst/>
            <a:cxnLst/>
            <a:rect l="l" t="t" r="r" b="b"/>
            <a:pathLst>
              <a:path h="1414779">
                <a:moveTo>
                  <a:pt x="0" y="0"/>
                </a:moveTo>
                <a:lnTo>
                  <a:pt x="0" y="1414780"/>
                </a:lnTo>
              </a:path>
            </a:pathLst>
          </a:custGeom>
          <a:ln w="1397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604010" y="2827654"/>
            <a:ext cx="6774180" cy="0"/>
          </a:xfrm>
          <a:custGeom>
            <a:avLst/>
            <a:gdLst/>
            <a:ahLst/>
            <a:cxnLst/>
            <a:rect l="l" t="t" r="r" b="b"/>
            <a:pathLst>
              <a:path w="6774180">
                <a:moveTo>
                  <a:pt x="0" y="0"/>
                </a:moveTo>
                <a:lnTo>
                  <a:pt x="6774180" y="0"/>
                </a:lnTo>
              </a:path>
            </a:pathLst>
          </a:custGeom>
          <a:ln w="1397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371205" y="2834639"/>
            <a:ext cx="0" cy="1414780"/>
          </a:xfrm>
          <a:custGeom>
            <a:avLst/>
            <a:gdLst/>
            <a:ahLst/>
            <a:cxnLst/>
            <a:rect l="l" t="t" r="r" b="b"/>
            <a:pathLst>
              <a:path h="1414779">
                <a:moveTo>
                  <a:pt x="0" y="0"/>
                </a:moveTo>
                <a:lnTo>
                  <a:pt x="0" y="1414780"/>
                </a:lnTo>
              </a:path>
            </a:pathLst>
          </a:custGeom>
          <a:ln w="1397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617980" y="4241800"/>
            <a:ext cx="6746240" cy="0"/>
          </a:xfrm>
          <a:custGeom>
            <a:avLst/>
            <a:gdLst/>
            <a:ahLst/>
            <a:cxnLst/>
            <a:rect l="l" t="t" r="r" b="b"/>
            <a:pathLst>
              <a:path w="6746240">
                <a:moveTo>
                  <a:pt x="0" y="0"/>
                </a:moveTo>
                <a:lnTo>
                  <a:pt x="6746240" y="0"/>
                </a:lnTo>
              </a:path>
            </a:pathLst>
          </a:custGeom>
          <a:ln w="1524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624964" y="2849879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3969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617980" y="2842260"/>
            <a:ext cx="6746240" cy="0"/>
          </a:xfrm>
          <a:custGeom>
            <a:avLst/>
            <a:gdLst/>
            <a:ahLst/>
            <a:cxnLst/>
            <a:rect l="l" t="t" r="r" b="b"/>
            <a:pathLst>
              <a:path w="6746240">
                <a:moveTo>
                  <a:pt x="0" y="0"/>
                </a:moveTo>
                <a:lnTo>
                  <a:pt x="6746240" y="0"/>
                </a:lnTo>
              </a:path>
            </a:pathLst>
          </a:custGeom>
          <a:ln w="15239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357234" y="2849879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397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631950" y="4227195"/>
            <a:ext cx="6718300" cy="0"/>
          </a:xfrm>
          <a:custGeom>
            <a:avLst/>
            <a:gdLst/>
            <a:ahLst/>
            <a:cxnLst/>
            <a:rect l="l" t="t" r="r" b="b"/>
            <a:pathLst>
              <a:path w="6718300">
                <a:moveTo>
                  <a:pt x="0" y="0"/>
                </a:moveTo>
                <a:lnTo>
                  <a:pt x="6718300" y="0"/>
                </a:lnTo>
              </a:path>
            </a:pathLst>
          </a:custGeom>
          <a:ln w="13969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638935" y="2863850"/>
            <a:ext cx="0" cy="1356360"/>
          </a:xfrm>
          <a:custGeom>
            <a:avLst/>
            <a:gdLst/>
            <a:ahLst/>
            <a:cxnLst/>
            <a:rect l="l" t="t" r="r" b="b"/>
            <a:pathLst>
              <a:path h="1356360">
                <a:moveTo>
                  <a:pt x="0" y="0"/>
                </a:moveTo>
                <a:lnTo>
                  <a:pt x="0" y="1356359"/>
                </a:lnTo>
              </a:path>
            </a:pathLst>
          </a:custGeom>
          <a:ln w="13969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631950" y="2856864"/>
            <a:ext cx="6718300" cy="0"/>
          </a:xfrm>
          <a:custGeom>
            <a:avLst/>
            <a:gdLst/>
            <a:ahLst/>
            <a:cxnLst/>
            <a:rect l="l" t="t" r="r" b="b"/>
            <a:pathLst>
              <a:path w="6718300">
                <a:moveTo>
                  <a:pt x="0" y="0"/>
                </a:moveTo>
                <a:lnTo>
                  <a:pt x="6718300" y="0"/>
                </a:lnTo>
              </a:path>
            </a:pathLst>
          </a:custGeom>
          <a:ln w="1397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343265" y="2863850"/>
            <a:ext cx="0" cy="1356360"/>
          </a:xfrm>
          <a:custGeom>
            <a:avLst/>
            <a:gdLst/>
            <a:ahLst/>
            <a:cxnLst/>
            <a:rect l="l" t="t" r="r" b="b"/>
            <a:pathLst>
              <a:path h="1356360">
                <a:moveTo>
                  <a:pt x="0" y="0"/>
                </a:moveTo>
                <a:lnTo>
                  <a:pt x="0" y="1356360"/>
                </a:lnTo>
              </a:path>
            </a:pathLst>
          </a:custGeom>
          <a:ln w="1397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645920" y="4213225"/>
            <a:ext cx="6690359" cy="0"/>
          </a:xfrm>
          <a:custGeom>
            <a:avLst/>
            <a:gdLst/>
            <a:ahLst/>
            <a:cxnLst/>
            <a:rect l="l" t="t" r="r" b="b"/>
            <a:pathLst>
              <a:path w="6690359">
                <a:moveTo>
                  <a:pt x="0" y="0"/>
                </a:moveTo>
                <a:lnTo>
                  <a:pt x="6690359" y="0"/>
                </a:lnTo>
              </a:path>
            </a:pathLst>
          </a:custGeom>
          <a:ln w="1396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652904" y="2877820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396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645920" y="2870835"/>
            <a:ext cx="6690359" cy="0"/>
          </a:xfrm>
          <a:custGeom>
            <a:avLst/>
            <a:gdLst/>
            <a:ahLst/>
            <a:cxnLst/>
            <a:rect l="l" t="t" r="r" b="b"/>
            <a:pathLst>
              <a:path w="6690359">
                <a:moveTo>
                  <a:pt x="0" y="0"/>
                </a:moveTo>
                <a:lnTo>
                  <a:pt x="6690359" y="0"/>
                </a:lnTo>
              </a:path>
            </a:pathLst>
          </a:custGeom>
          <a:ln w="1396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329294" y="2877820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19"/>
                </a:lnTo>
              </a:path>
            </a:pathLst>
          </a:custGeom>
          <a:ln w="1397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659889" y="4199254"/>
            <a:ext cx="6662420" cy="0"/>
          </a:xfrm>
          <a:custGeom>
            <a:avLst/>
            <a:gdLst/>
            <a:ahLst/>
            <a:cxnLst/>
            <a:rect l="l" t="t" r="r" b="b"/>
            <a:pathLst>
              <a:path w="6662420">
                <a:moveTo>
                  <a:pt x="0" y="0"/>
                </a:moveTo>
                <a:lnTo>
                  <a:pt x="6662419" y="0"/>
                </a:lnTo>
              </a:path>
            </a:pathLst>
          </a:custGeom>
          <a:ln w="1396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666875" y="2891789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80"/>
                </a:lnTo>
              </a:path>
            </a:pathLst>
          </a:custGeom>
          <a:ln w="1397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659889" y="2884804"/>
            <a:ext cx="6662420" cy="0"/>
          </a:xfrm>
          <a:custGeom>
            <a:avLst/>
            <a:gdLst/>
            <a:ahLst/>
            <a:cxnLst/>
            <a:rect l="l" t="t" r="r" b="b"/>
            <a:pathLst>
              <a:path w="6662420">
                <a:moveTo>
                  <a:pt x="0" y="0"/>
                </a:moveTo>
                <a:lnTo>
                  <a:pt x="6662419" y="0"/>
                </a:lnTo>
              </a:path>
            </a:pathLst>
          </a:custGeom>
          <a:ln w="1397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14690" y="2891789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80"/>
                </a:lnTo>
              </a:path>
            </a:pathLst>
          </a:custGeom>
          <a:ln w="1523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673860" y="4185284"/>
            <a:ext cx="6633209" cy="0"/>
          </a:xfrm>
          <a:custGeom>
            <a:avLst/>
            <a:gdLst/>
            <a:ahLst/>
            <a:cxnLst/>
            <a:rect l="l" t="t" r="r" b="b"/>
            <a:pathLst>
              <a:path w="6633209">
                <a:moveTo>
                  <a:pt x="0" y="0"/>
                </a:moveTo>
                <a:lnTo>
                  <a:pt x="6633209" y="0"/>
                </a:lnTo>
              </a:path>
            </a:pathLst>
          </a:custGeom>
          <a:ln w="13969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680845" y="2905760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13969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673860" y="2898775"/>
            <a:ext cx="6633209" cy="0"/>
          </a:xfrm>
          <a:custGeom>
            <a:avLst/>
            <a:gdLst/>
            <a:ahLst/>
            <a:cxnLst/>
            <a:rect l="l" t="t" r="r" b="b"/>
            <a:pathLst>
              <a:path w="6633209">
                <a:moveTo>
                  <a:pt x="0" y="0"/>
                </a:moveTo>
                <a:lnTo>
                  <a:pt x="6633209" y="0"/>
                </a:lnTo>
              </a:path>
            </a:pathLst>
          </a:custGeom>
          <a:ln w="13969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300084" y="2905760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39"/>
                </a:lnTo>
              </a:path>
            </a:pathLst>
          </a:custGeom>
          <a:ln w="1397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687829" y="4171315"/>
            <a:ext cx="6605270" cy="0"/>
          </a:xfrm>
          <a:custGeom>
            <a:avLst/>
            <a:gdLst/>
            <a:ahLst/>
            <a:cxnLst/>
            <a:rect l="l" t="t" r="r" b="b"/>
            <a:pathLst>
              <a:path w="6605270">
                <a:moveTo>
                  <a:pt x="0" y="0"/>
                </a:moveTo>
                <a:lnTo>
                  <a:pt x="6605270" y="0"/>
                </a:lnTo>
              </a:path>
            </a:pathLst>
          </a:custGeom>
          <a:ln w="1397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695450" y="2919729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523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687829" y="2912745"/>
            <a:ext cx="6605270" cy="0"/>
          </a:xfrm>
          <a:custGeom>
            <a:avLst/>
            <a:gdLst/>
            <a:ahLst/>
            <a:cxnLst/>
            <a:rect l="l" t="t" r="r" b="b"/>
            <a:pathLst>
              <a:path w="6605270">
                <a:moveTo>
                  <a:pt x="0" y="0"/>
                </a:moveTo>
                <a:lnTo>
                  <a:pt x="6605270" y="0"/>
                </a:lnTo>
              </a:path>
            </a:pathLst>
          </a:custGeom>
          <a:ln w="1397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286115" y="2919729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397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703070" y="4157345"/>
            <a:ext cx="6576059" cy="0"/>
          </a:xfrm>
          <a:custGeom>
            <a:avLst/>
            <a:gdLst/>
            <a:ahLst/>
            <a:cxnLst/>
            <a:rect l="l" t="t" r="r" b="b"/>
            <a:pathLst>
              <a:path w="6576059">
                <a:moveTo>
                  <a:pt x="0" y="0"/>
                </a:moveTo>
                <a:lnTo>
                  <a:pt x="6576059" y="0"/>
                </a:lnTo>
              </a:path>
            </a:pathLst>
          </a:custGeom>
          <a:ln w="1396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710054" y="2933700"/>
            <a:ext cx="0" cy="1216660"/>
          </a:xfrm>
          <a:custGeom>
            <a:avLst/>
            <a:gdLst/>
            <a:ahLst/>
            <a:cxnLst/>
            <a:rect l="l" t="t" r="r" b="b"/>
            <a:pathLst>
              <a:path h="1216660">
                <a:moveTo>
                  <a:pt x="0" y="0"/>
                </a:moveTo>
                <a:lnTo>
                  <a:pt x="0" y="1216659"/>
                </a:lnTo>
              </a:path>
            </a:pathLst>
          </a:custGeom>
          <a:ln w="1396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703070" y="2926714"/>
            <a:ext cx="6576059" cy="0"/>
          </a:xfrm>
          <a:custGeom>
            <a:avLst/>
            <a:gdLst/>
            <a:ahLst/>
            <a:cxnLst/>
            <a:rect l="l" t="t" r="r" b="b"/>
            <a:pathLst>
              <a:path w="6576059">
                <a:moveTo>
                  <a:pt x="0" y="0"/>
                </a:moveTo>
                <a:lnTo>
                  <a:pt x="6576059" y="0"/>
                </a:lnTo>
              </a:path>
            </a:pathLst>
          </a:custGeom>
          <a:ln w="1397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272144" y="2933700"/>
            <a:ext cx="0" cy="1216660"/>
          </a:xfrm>
          <a:custGeom>
            <a:avLst/>
            <a:gdLst/>
            <a:ahLst/>
            <a:cxnLst/>
            <a:rect l="l" t="t" r="r" b="b"/>
            <a:pathLst>
              <a:path h="1216660">
                <a:moveTo>
                  <a:pt x="0" y="0"/>
                </a:moveTo>
                <a:lnTo>
                  <a:pt x="0" y="1216660"/>
                </a:lnTo>
              </a:path>
            </a:pathLst>
          </a:custGeom>
          <a:ln w="1397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17039" y="4142740"/>
            <a:ext cx="6548120" cy="0"/>
          </a:xfrm>
          <a:custGeom>
            <a:avLst/>
            <a:gdLst/>
            <a:ahLst/>
            <a:cxnLst/>
            <a:rect l="l" t="t" r="r" b="b"/>
            <a:pathLst>
              <a:path w="6548120">
                <a:moveTo>
                  <a:pt x="0" y="0"/>
                </a:moveTo>
                <a:lnTo>
                  <a:pt x="6548119" y="0"/>
                </a:lnTo>
              </a:path>
            </a:pathLst>
          </a:custGeom>
          <a:ln w="1523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24025" y="2948939"/>
            <a:ext cx="0" cy="1186180"/>
          </a:xfrm>
          <a:custGeom>
            <a:avLst/>
            <a:gdLst/>
            <a:ahLst/>
            <a:cxnLst/>
            <a:rect l="l" t="t" r="r" b="b"/>
            <a:pathLst>
              <a:path h="1186179">
                <a:moveTo>
                  <a:pt x="0" y="0"/>
                </a:moveTo>
                <a:lnTo>
                  <a:pt x="0" y="1186180"/>
                </a:lnTo>
              </a:path>
            </a:pathLst>
          </a:custGeom>
          <a:ln w="1397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17039" y="2941320"/>
            <a:ext cx="6548120" cy="0"/>
          </a:xfrm>
          <a:custGeom>
            <a:avLst/>
            <a:gdLst/>
            <a:ahLst/>
            <a:cxnLst/>
            <a:rect l="l" t="t" r="r" b="b"/>
            <a:pathLst>
              <a:path w="6548120">
                <a:moveTo>
                  <a:pt x="0" y="0"/>
                </a:moveTo>
                <a:lnTo>
                  <a:pt x="6548119" y="0"/>
                </a:lnTo>
              </a:path>
            </a:pathLst>
          </a:custGeom>
          <a:ln w="1523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258175" y="2948939"/>
            <a:ext cx="0" cy="1186180"/>
          </a:xfrm>
          <a:custGeom>
            <a:avLst/>
            <a:gdLst/>
            <a:ahLst/>
            <a:cxnLst/>
            <a:rect l="l" t="t" r="r" b="b"/>
            <a:pathLst>
              <a:path h="1186179">
                <a:moveTo>
                  <a:pt x="0" y="0"/>
                </a:moveTo>
                <a:lnTo>
                  <a:pt x="0" y="1186180"/>
                </a:lnTo>
              </a:path>
            </a:pathLst>
          </a:custGeom>
          <a:ln w="1396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731010" y="4128134"/>
            <a:ext cx="6520180" cy="0"/>
          </a:xfrm>
          <a:custGeom>
            <a:avLst/>
            <a:gdLst/>
            <a:ahLst/>
            <a:cxnLst/>
            <a:rect l="l" t="t" r="r" b="b"/>
            <a:pathLst>
              <a:path w="6520180">
                <a:moveTo>
                  <a:pt x="0" y="0"/>
                </a:moveTo>
                <a:lnTo>
                  <a:pt x="6520180" y="0"/>
                </a:lnTo>
              </a:path>
            </a:pathLst>
          </a:custGeom>
          <a:ln w="13969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737995" y="2962910"/>
            <a:ext cx="0" cy="1158240"/>
          </a:xfrm>
          <a:custGeom>
            <a:avLst/>
            <a:gdLst/>
            <a:ahLst/>
            <a:cxnLst/>
            <a:rect l="l" t="t" r="r" b="b"/>
            <a:pathLst>
              <a:path h="1158239">
                <a:moveTo>
                  <a:pt x="0" y="0"/>
                </a:moveTo>
                <a:lnTo>
                  <a:pt x="0" y="1158239"/>
                </a:lnTo>
              </a:path>
            </a:pathLst>
          </a:custGeom>
          <a:ln w="13969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731010" y="2955925"/>
            <a:ext cx="6520180" cy="0"/>
          </a:xfrm>
          <a:custGeom>
            <a:avLst/>
            <a:gdLst/>
            <a:ahLst/>
            <a:cxnLst/>
            <a:rect l="l" t="t" r="r" b="b"/>
            <a:pathLst>
              <a:path w="6520180">
                <a:moveTo>
                  <a:pt x="0" y="0"/>
                </a:moveTo>
                <a:lnTo>
                  <a:pt x="6520180" y="0"/>
                </a:lnTo>
              </a:path>
            </a:pathLst>
          </a:custGeom>
          <a:ln w="1397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244205" y="2962910"/>
            <a:ext cx="0" cy="1158240"/>
          </a:xfrm>
          <a:custGeom>
            <a:avLst/>
            <a:gdLst/>
            <a:ahLst/>
            <a:cxnLst/>
            <a:rect l="l" t="t" r="r" b="b"/>
            <a:pathLst>
              <a:path h="1158239">
                <a:moveTo>
                  <a:pt x="0" y="0"/>
                </a:moveTo>
                <a:lnTo>
                  <a:pt x="0" y="1158239"/>
                </a:lnTo>
              </a:path>
            </a:pathLst>
          </a:custGeom>
          <a:ln w="1397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744979" y="4114165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40" y="0"/>
                </a:lnTo>
              </a:path>
            </a:pathLst>
          </a:custGeom>
          <a:ln w="1397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751964" y="2976879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396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744979" y="2969895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40" y="0"/>
                </a:lnTo>
              </a:path>
            </a:pathLst>
          </a:custGeom>
          <a:ln w="1396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230234" y="2976879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397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758950" y="4100195"/>
            <a:ext cx="6464300" cy="0"/>
          </a:xfrm>
          <a:custGeom>
            <a:avLst/>
            <a:gdLst/>
            <a:ahLst/>
            <a:cxnLst/>
            <a:rect l="l" t="t" r="r" b="b"/>
            <a:pathLst>
              <a:path w="6464300">
                <a:moveTo>
                  <a:pt x="0" y="0"/>
                </a:moveTo>
                <a:lnTo>
                  <a:pt x="6464300" y="0"/>
                </a:lnTo>
              </a:path>
            </a:pathLst>
          </a:custGeom>
          <a:ln w="1396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765935" y="299085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59"/>
                </a:lnTo>
              </a:path>
            </a:pathLst>
          </a:custGeom>
          <a:ln w="1396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758950" y="2983864"/>
            <a:ext cx="6464300" cy="0"/>
          </a:xfrm>
          <a:custGeom>
            <a:avLst/>
            <a:gdLst/>
            <a:ahLst/>
            <a:cxnLst/>
            <a:rect l="l" t="t" r="r" b="b"/>
            <a:pathLst>
              <a:path w="6464300">
                <a:moveTo>
                  <a:pt x="0" y="0"/>
                </a:moveTo>
                <a:lnTo>
                  <a:pt x="6464300" y="0"/>
                </a:lnTo>
              </a:path>
            </a:pathLst>
          </a:custGeom>
          <a:ln w="1397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215630" y="299085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60"/>
                </a:lnTo>
              </a:path>
            </a:pathLst>
          </a:custGeom>
          <a:ln w="1524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772920" y="4086225"/>
            <a:ext cx="6435090" cy="0"/>
          </a:xfrm>
          <a:custGeom>
            <a:avLst/>
            <a:gdLst/>
            <a:ahLst/>
            <a:cxnLst/>
            <a:rect l="l" t="t" r="r" b="b"/>
            <a:pathLst>
              <a:path w="6435090">
                <a:moveTo>
                  <a:pt x="0" y="0"/>
                </a:moveTo>
                <a:lnTo>
                  <a:pt x="6435089" y="0"/>
                </a:lnTo>
              </a:path>
            </a:pathLst>
          </a:custGeom>
          <a:ln w="1396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779904" y="300482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396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772920" y="2997835"/>
            <a:ext cx="6435090" cy="0"/>
          </a:xfrm>
          <a:custGeom>
            <a:avLst/>
            <a:gdLst/>
            <a:ahLst/>
            <a:cxnLst/>
            <a:rect l="l" t="t" r="r" b="b"/>
            <a:pathLst>
              <a:path w="6435090">
                <a:moveTo>
                  <a:pt x="0" y="0"/>
                </a:moveTo>
                <a:lnTo>
                  <a:pt x="6435089" y="0"/>
                </a:lnTo>
              </a:path>
            </a:pathLst>
          </a:custGeom>
          <a:ln w="1396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201025" y="300482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19"/>
                </a:lnTo>
              </a:path>
            </a:pathLst>
          </a:custGeom>
          <a:ln w="1396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786889" y="4072254"/>
            <a:ext cx="6407150" cy="0"/>
          </a:xfrm>
          <a:custGeom>
            <a:avLst/>
            <a:gdLst/>
            <a:ahLst/>
            <a:cxnLst/>
            <a:rect l="l" t="t" r="r" b="b"/>
            <a:pathLst>
              <a:path w="6407150">
                <a:moveTo>
                  <a:pt x="0" y="0"/>
                </a:moveTo>
                <a:lnTo>
                  <a:pt x="6407150" y="0"/>
                </a:lnTo>
              </a:path>
            </a:pathLst>
          </a:custGeom>
          <a:ln w="1396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93875" y="3018789"/>
            <a:ext cx="0" cy="1046480"/>
          </a:xfrm>
          <a:custGeom>
            <a:avLst/>
            <a:gdLst/>
            <a:ahLst/>
            <a:cxnLst/>
            <a:rect l="l" t="t" r="r" b="b"/>
            <a:pathLst>
              <a:path h="1046479">
                <a:moveTo>
                  <a:pt x="0" y="0"/>
                </a:moveTo>
                <a:lnTo>
                  <a:pt x="0" y="1046480"/>
                </a:lnTo>
              </a:path>
            </a:pathLst>
          </a:custGeom>
          <a:ln w="1397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6889" y="3011804"/>
            <a:ext cx="6407150" cy="0"/>
          </a:xfrm>
          <a:custGeom>
            <a:avLst/>
            <a:gdLst/>
            <a:ahLst/>
            <a:cxnLst/>
            <a:rect l="l" t="t" r="r" b="b"/>
            <a:pathLst>
              <a:path w="6407150">
                <a:moveTo>
                  <a:pt x="0" y="0"/>
                </a:moveTo>
                <a:lnTo>
                  <a:pt x="6407150" y="0"/>
                </a:lnTo>
              </a:path>
            </a:pathLst>
          </a:custGeom>
          <a:ln w="1397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187055" y="3018789"/>
            <a:ext cx="0" cy="1046480"/>
          </a:xfrm>
          <a:custGeom>
            <a:avLst/>
            <a:gdLst/>
            <a:ahLst/>
            <a:cxnLst/>
            <a:rect l="l" t="t" r="r" b="b"/>
            <a:pathLst>
              <a:path h="1046479">
                <a:moveTo>
                  <a:pt x="0" y="0"/>
                </a:moveTo>
                <a:lnTo>
                  <a:pt x="0" y="1046480"/>
                </a:lnTo>
              </a:path>
            </a:pathLst>
          </a:custGeom>
          <a:ln w="1397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800860" y="4058284"/>
            <a:ext cx="6379210" cy="0"/>
          </a:xfrm>
          <a:custGeom>
            <a:avLst/>
            <a:gdLst/>
            <a:ahLst/>
            <a:cxnLst/>
            <a:rect l="l" t="t" r="r" b="b"/>
            <a:pathLst>
              <a:path w="6379209">
                <a:moveTo>
                  <a:pt x="0" y="0"/>
                </a:moveTo>
                <a:lnTo>
                  <a:pt x="6379210" y="0"/>
                </a:lnTo>
              </a:path>
            </a:pathLst>
          </a:custGeom>
          <a:ln w="13969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808479" y="3032760"/>
            <a:ext cx="0" cy="1018540"/>
          </a:xfrm>
          <a:custGeom>
            <a:avLst/>
            <a:gdLst/>
            <a:ahLst/>
            <a:cxnLst/>
            <a:rect l="l" t="t" r="r" b="b"/>
            <a:pathLst>
              <a:path h="1018539">
                <a:moveTo>
                  <a:pt x="0" y="0"/>
                </a:moveTo>
                <a:lnTo>
                  <a:pt x="0" y="1018539"/>
                </a:lnTo>
              </a:path>
            </a:pathLst>
          </a:custGeom>
          <a:ln w="15239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800860" y="3025775"/>
            <a:ext cx="6379210" cy="0"/>
          </a:xfrm>
          <a:custGeom>
            <a:avLst/>
            <a:gdLst/>
            <a:ahLst/>
            <a:cxnLst/>
            <a:rect l="l" t="t" r="r" b="b"/>
            <a:pathLst>
              <a:path w="6379209">
                <a:moveTo>
                  <a:pt x="0" y="0"/>
                </a:moveTo>
                <a:lnTo>
                  <a:pt x="6379210" y="0"/>
                </a:lnTo>
              </a:path>
            </a:pathLst>
          </a:custGeom>
          <a:ln w="1397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173084" y="3032760"/>
            <a:ext cx="0" cy="1018540"/>
          </a:xfrm>
          <a:custGeom>
            <a:avLst/>
            <a:gdLst/>
            <a:ahLst/>
            <a:cxnLst/>
            <a:rect l="l" t="t" r="r" b="b"/>
            <a:pathLst>
              <a:path h="1018539">
                <a:moveTo>
                  <a:pt x="0" y="0"/>
                </a:moveTo>
                <a:lnTo>
                  <a:pt x="0" y="1018539"/>
                </a:lnTo>
              </a:path>
            </a:pathLst>
          </a:custGeom>
          <a:ln w="1397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816100" y="4043679"/>
            <a:ext cx="6350000" cy="0"/>
          </a:xfrm>
          <a:custGeom>
            <a:avLst/>
            <a:gdLst/>
            <a:ahLst/>
            <a:cxnLst/>
            <a:rect l="l" t="t" r="r" b="b"/>
            <a:pathLst>
              <a:path w="6350000">
                <a:moveTo>
                  <a:pt x="0" y="0"/>
                </a:moveTo>
                <a:lnTo>
                  <a:pt x="6350000" y="0"/>
                </a:lnTo>
              </a:path>
            </a:pathLst>
          </a:custGeom>
          <a:ln w="1524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823085" y="3048000"/>
            <a:ext cx="0" cy="988060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8059"/>
                </a:lnTo>
              </a:path>
            </a:pathLst>
          </a:custGeom>
          <a:ln w="1396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816100" y="3040379"/>
            <a:ext cx="6350000" cy="0"/>
          </a:xfrm>
          <a:custGeom>
            <a:avLst/>
            <a:gdLst/>
            <a:ahLst/>
            <a:cxnLst/>
            <a:rect l="l" t="t" r="r" b="b"/>
            <a:pathLst>
              <a:path w="6350000">
                <a:moveTo>
                  <a:pt x="0" y="0"/>
                </a:moveTo>
                <a:lnTo>
                  <a:pt x="6350000" y="0"/>
                </a:lnTo>
              </a:path>
            </a:pathLst>
          </a:custGeom>
          <a:ln w="1523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159115" y="3048000"/>
            <a:ext cx="0" cy="988060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8060"/>
                </a:lnTo>
              </a:path>
            </a:pathLst>
          </a:custGeom>
          <a:ln w="1397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30070" y="4029075"/>
            <a:ext cx="6322060" cy="0"/>
          </a:xfrm>
          <a:custGeom>
            <a:avLst/>
            <a:gdLst/>
            <a:ahLst/>
            <a:cxnLst/>
            <a:rect l="l" t="t" r="r" b="b"/>
            <a:pathLst>
              <a:path w="6322059">
                <a:moveTo>
                  <a:pt x="0" y="0"/>
                </a:moveTo>
                <a:lnTo>
                  <a:pt x="6322059" y="0"/>
                </a:lnTo>
              </a:path>
            </a:pathLst>
          </a:custGeom>
          <a:ln w="1396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837054" y="3061970"/>
            <a:ext cx="0" cy="960119"/>
          </a:xfrm>
          <a:custGeom>
            <a:avLst/>
            <a:gdLst/>
            <a:ahLst/>
            <a:cxnLst/>
            <a:rect l="l" t="t" r="r" b="b"/>
            <a:pathLst>
              <a:path h="960120">
                <a:moveTo>
                  <a:pt x="0" y="0"/>
                </a:moveTo>
                <a:lnTo>
                  <a:pt x="0" y="960120"/>
                </a:lnTo>
              </a:path>
            </a:pathLst>
          </a:custGeom>
          <a:ln w="1396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830070" y="3054985"/>
            <a:ext cx="6322060" cy="0"/>
          </a:xfrm>
          <a:custGeom>
            <a:avLst/>
            <a:gdLst/>
            <a:ahLst/>
            <a:cxnLst/>
            <a:rect l="l" t="t" r="r" b="b"/>
            <a:pathLst>
              <a:path w="6322059">
                <a:moveTo>
                  <a:pt x="0" y="0"/>
                </a:moveTo>
                <a:lnTo>
                  <a:pt x="6322059" y="0"/>
                </a:lnTo>
              </a:path>
            </a:pathLst>
          </a:custGeom>
          <a:ln w="1396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145144" y="3061970"/>
            <a:ext cx="0" cy="960119"/>
          </a:xfrm>
          <a:custGeom>
            <a:avLst/>
            <a:gdLst/>
            <a:ahLst/>
            <a:cxnLst/>
            <a:rect l="l" t="t" r="r" b="b"/>
            <a:pathLst>
              <a:path h="960120">
                <a:moveTo>
                  <a:pt x="0" y="0"/>
                </a:moveTo>
                <a:lnTo>
                  <a:pt x="0" y="960119"/>
                </a:lnTo>
              </a:path>
            </a:pathLst>
          </a:custGeom>
          <a:ln w="1397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844039" y="4015104"/>
            <a:ext cx="6294120" cy="0"/>
          </a:xfrm>
          <a:custGeom>
            <a:avLst/>
            <a:gdLst/>
            <a:ahLst/>
            <a:cxnLst/>
            <a:rect l="l" t="t" r="r" b="b"/>
            <a:pathLst>
              <a:path w="6294120">
                <a:moveTo>
                  <a:pt x="0" y="0"/>
                </a:moveTo>
                <a:lnTo>
                  <a:pt x="6294120" y="0"/>
                </a:lnTo>
              </a:path>
            </a:pathLst>
          </a:custGeom>
          <a:ln w="1396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51025" y="3075939"/>
            <a:ext cx="0" cy="932180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2180"/>
                </a:lnTo>
              </a:path>
            </a:pathLst>
          </a:custGeom>
          <a:ln w="1397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844039" y="3068954"/>
            <a:ext cx="6294120" cy="0"/>
          </a:xfrm>
          <a:custGeom>
            <a:avLst/>
            <a:gdLst/>
            <a:ahLst/>
            <a:cxnLst/>
            <a:rect l="l" t="t" r="r" b="b"/>
            <a:pathLst>
              <a:path w="6294120">
                <a:moveTo>
                  <a:pt x="0" y="0"/>
                </a:moveTo>
                <a:lnTo>
                  <a:pt x="6294120" y="0"/>
                </a:lnTo>
              </a:path>
            </a:pathLst>
          </a:custGeom>
          <a:ln w="1397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131175" y="3075939"/>
            <a:ext cx="0" cy="932180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2180"/>
                </a:lnTo>
              </a:path>
            </a:pathLst>
          </a:custGeom>
          <a:ln w="1396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858010" y="4001134"/>
            <a:ext cx="6266180" cy="0"/>
          </a:xfrm>
          <a:custGeom>
            <a:avLst/>
            <a:gdLst/>
            <a:ahLst/>
            <a:cxnLst/>
            <a:rect l="l" t="t" r="r" b="b"/>
            <a:pathLst>
              <a:path w="6266180">
                <a:moveTo>
                  <a:pt x="0" y="0"/>
                </a:moveTo>
                <a:lnTo>
                  <a:pt x="6266180" y="0"/>
                </a:lnTo>
              </a:path>
            </a:pathLst>
          </a:custGeom>
          <a:ln w="1396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864995" y="308991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39"/>
                </a:lnTo>
              </a:path>
            </a:pathLst>
          </a:custGeom>
          <a:ln w="1396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858010" y="3082925"/>
            <a:ext cx="6266180" cy="0"/>
          </a:xfrm>
          <a:custGeom>
            <a:avLst/>
            <a:gdLst/>
            <a:ahLst/>
            <a:cxnLst/>
            <a:rect l="l" t="t" r="r" b="b"/>
            <a:pathLst>
              <a:path w="6266180">
                <a:moveTo>
                  <a:pt x="0" y="0"/>
                </a:moveTo>
                <a:lnTo>
                  <a:pt x="6266180" y="0"/>
                </a:lnTo>
              </a:path>
            </a:pathLst>
          </a:custGeom>
          <a:ln w="1397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116569" y="308991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39"/>
                </a:lnTo>
              </a:path>
            </a:pathLst>
          </a:custGeom>
          <a:ln w="1524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871979" y="3987165"/>
            <a:ext cx="6236970" cy="0"/>
          </a:xfrm>
          <a:custGeom>
            <a:avLst/>
            <a:gdLst/>
            <a:ahLst/>
            <a:cxnLst/>
            <a:rect l="l" t="t" r="r" b="b"/>
            <a:pathLst>
              <a:path w="6236970">
                <a:moveTo>
                  <a:pt x="0" y="0"/>
                </a:moveTo>
                <a:lnTo>
                  <a:pt x="6236970" y="0"/>
                </a:lnTo>
              </a:path>
            </a:pathLst>
          </a:custGeom>
          <a:ln w="1397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878964" y="310387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6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871979" y="3096895"/>
            <a:ext cx="6236970" cy="0"/>
          </a:xfrm>
          <a:custGeom>
            <a:avLst/>
            <a:gdLst/>
            <a:ahLst/>
            <a:cxnLst/>
            <a:rect l="l" t="t" r="r" b="b"/>
            <a:pathLst>
              <a:path w="6236970">
                <a:moveTo>
                  <a:pt x="0" y="0"/>
                </a:moveTo>
                <a:lnTo>
                  <a:pt x="6236970" y="0"/>
                </a:lnTo>
              </a:path>
            </a:pathLst>
          </a:custGeom>
          <a:ln w="1396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101965" y="310387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7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885950" y="3973195"/>
            <a:ext cx="6209030" cy="0"/>
          </a:xfrm>
          <a:custGeom>
            <a:avLst/>
            <a:gdLst/>
            <a:ahLst/>
            <a:cxnLst/>
            <a:rect l="l" t="t" r="r" b="b"/>
            <a:pathLst>
              <a:path w="6209030">
                <a:moveTo>
                  <a:pt x="0" y="0"/>
                </a:moveTo>
                <a:lnTo>
                  <a:pt x="6209030" y="0"/>
                </a:lnTo>
              </a:path>
            </a:pathLst>
          </a:custGeom>
          <a:ln w="1396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892935" y="3117850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59"/>
                </a:lnTo>
              </a:path>
            </a:pathLst>
          </a:custGeom>
          <a:ln w="1396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885950" y="3110864"/>
            <a:ext cx="6209030" cy="0"/>
          </a:xfrm>
          <a:custGeom>
            <a:avLst/>
            <a:gdLst/>
            <a:ahLst/>
            <a:cxnLst/>
            <a:rect l="l" t="t" r="r" b="b"/>
            <a:pathLst>
              <a:path w="6209030">
                <a:moveTo>
                  <a:pt x="0" y="0"/>
                </a:moveTo>
                <a:lnTo>
                  <a:pt x="6209030" y="0"/>
                </a:lnTo>
              </a:path>
            </a:pathLst>
          </a:custGeom>
          <a:ln w="1397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087994" y="3117850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60"/>
                </a:lnTo>
              </a:path>
            </a:pathLst>
          </a:custGeom>
          <a:ln w="1397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899920" y="3959225"/>
            <a:ext cx="6181090" cy="0"/>
          </a:xfrm>
          <a:custGeom>
            <a:avLst/>
            <a:gdLst/>
            <a:ahLst/>
            <a:cxnLst/>
            <a:rect l="l" t="t" r="r" b="b"/>
            <a:pathLst>
              <a:path w="6181090">
                <a:moveTo>
                  <a:pt x="0" y="0"/>
                </a:moveTo>
                <a:lnTo>
                  <a:pt x="6181089" y="0"/>
                </a:lnTo>
              </a:path>
            </a:pathLst>
          </a:custGeom>
          <a:ln w="1396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906904" y="3131820"/>
            <a:ext cx="0" cy="820419"/>
          </a:xfrm>
          <a:custGeom>
            <a:avLst/>
            <a:gdLst/>
            <a:ahLst/>
            <a:cxnLst/>
            <a:rect l="l" t="t" r="r" b="b"/>
            <a:pathLst>
              <a:path h="820420">
                <a:moveTo>
                  <a:pt x="0" y="0"/>
                </a:moveTo>
                <a:lnTo>
                  <a:pt x="0" y="820420"/>
                </a:lnTo>
              </a:path>
            </a:pathLst>
          </a:custGeom>
          <a:ln w="1396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899920" y="3124835"/>
            <a:ext cx="6181090" cy="0"/>
          </a:xfrm>
          <a:custGeom>
            <a:avLst/>
            <a:gdLst/>
            <a:ahLst/>
            <a:cxnLst/>
            <a:rect l="l" t="t" r="r" b="b"/>
            <a:pathLst>
              <a:path w="6181090">
                <a:moveTo>
                  <a:pt x="0" y="0"/>
                </a:moveTo>
                <a:lnTo>
                  <a:pt x="6181089" y="0"/>
                </a:lnTo>
              </a:path>
            </a:pathLst>
          </a:custGeom>
          <a:ln w="1396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074025" y="3131820"/>
            <a:ext cx="0" cy="820419"/>
          </a:xfrm>
          <a:custGeom>
            <a:avLst/>
            <a:gdLst/>
            <a:ahLst/>
            <a:cxnLst/>
            <a:rect l="l" t="t" r="r" b="b"/>
            <a:pathLst>
              <a:path h="820420">
                <a:moveTo>
                  <a:pt x="0" y="0"/>
                </a:moveTo>
                <a:lnTo>
                  <a:pt x="0" y="820419"/>
                </a:lnTo>
              </a:path>
            </a:pathLst>
          </a:custGeom>
          <a:ln w="1396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913889" y="3945254"/>
            <a:ext cx="6153150" cy="0"/>
          </a:xfrm>
          <a:custGeom>
            <a:avLst/>
            <a:gdLst/>
            <a:ahLst/>
            <a:cxnLst/>
            <a:rect l="l" t="t" r="r" b="b"/>
            <a:pathLst>
              <a:path w="6153150">
                <a:moveTo>
                  <a:pt x="0" y="0"/>
                </a:moveTo>
                <a:lnTo>
                  <a:pt x="6153150" y="0"/>
                </a:lnTo>
              </a:path>
            </a:pathLst>
          </a:custGeom>
          <a:ln w="1396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921510" y="3145789"/>
            <a:ext cx="0" cy="792480"/>
          </a:xfrm>
          <a:custGeom>
            <a:avLst/>
            <a:gdLst/>
            <a:ahLst/>
            <a:cxnLst/>
            <a:rect l="l" t="t" r="r" b="b"/>
            <a:pathLst>
              <a:path h="792479">
                <a:moveTo>
                  <a:pt x="0" y="0"/>
                </a:moveTo>
                <a:lnTo>
                  <a:pt x="0" y="792480"/>
                </a:lnTo>
              </a:path>
            </a:pathLst>
          </a:custGeom>
          <a:ln w="1524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13889" y="3138804"/>
            <a:ext cx="6153150" cy="0"/>
          </a:xfrm>
          <a:custGeom>
            <a:avLst/>
            <a:gdLst/>
            <a:ahLst/>
            <a:cxnLst/>
            <a:rect l="l" t="t" r="r" b="b"/>
            <a:pathLst>
              <a:path w="6153150">
                <a:moveTo>
                  <a:pt x="0" y="0"/>
                </a:moveTo>
                <a:lnTo>
                  <a:pt x="6153150" y="0"/>
                </a:lnTo>
              </a:path>
            </a:pathLst>
          </a:custGeom>
          <a:ln w="1397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060055" y="3145789"/>
            <a:ext cx="0" cy="792480"/>
          </a:xfrm>
          <a:custGeom>
            <a:avLst/>
            <a:gdLst/>
            <a:ahLst/>
            <a:cxnLst/>
            <a:rect l="l" t="t" r="r" b="b"/>
            <a:pathLst>
              <a:path h="792479">
                <a:moveTo>
                  <a:pt x="0" y="0"/>
                </a:moveTo>
                <a:lnTo>
                  <a:pt x="0" y="792480"/>
                </a:lnTo>
              </a:path>
            </a:pathLst>
          </a:custGeom>
          <a:ln w="1397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929129" y="3930650"/>
            <a:ext cx="6123940" cy="0"/>
          </a:xfrm>
          <a:custGeom>
            <a:avLst/>
            <a:gdLst/>
            <a:ahLst/>
            <a:cxnLst/>
            <a:rect l="l" t="t" r="r" b="b"/>
            <a:pathLst>
              <a:path w="6123940">
                <a:moveTo>
                  <a:pt x="0" y="0"/>
                </a:moveTo>
                <a:lnTo>
                  <a:pt x="6123940" y="0"/>
                </a:lnTo>
              </a:path>
            </a:pathLst>
          </a:custGeom>
          <a:ln w="1524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936114" y="3161029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3969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929129" y="3153410"/>
            <a:ext cx="6123940" cy="0"/>
          </a:xfrm>
          <a:custGeom>
            <a:avLst/>
            <a:gdLst/>
            <a:ahLst/>
            <a:cxnLst/>
            <a:rect l="l" t="t" r="r" b="b"/>
            <a:pathLst>
              <a:path w="6123940">
                <a:moveTo>
                  <a:pt x="0" y="0"/>
                </a:moveTo>
                <a:lnTo>
                  <a:pt x="6123940" y="0"/>
                </a:lnTo>
              </a:path>
            </a:pathLst>
          </a:custGeom>
          <a:ln w="15239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046084" y="3161029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397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943100" y="3916045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1396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950085" y="3175000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0"/>
                </a:moveTo>
                <a:lnTo>
                  <a:pt x="0" y="734059"/>
                </a:lnTo>
              </a:path>
            </a:pathLst>
          </a:custGeom>
          <a:ln w="1396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43100" y="3168014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1397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032115" y="3175000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0"/>
                </a:moveTo>
                <a:lnTo>
                  <a:pt x="0" y="734060"/>
                </a:lnTo>
              </a:path>
            </a:pathLst>
          </a:custGeom>
          <a:ln w="1397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957070" y="3902075"/>
            <a:ext cx="6068060" cy="0"/>
          </a:xfrm>
          <a:custGeom>
            <a:avLst/>
            <a:gdLst/>
            <a:ahLst/>
            <a:cxnLst/>
            <a:rect l="l" t="t" r="r" b="b"/>
            <a:pathLst>
              <a:path w="6068059">
                <a:moveTo>
                  <a:pt x="0" y="0"/>
                </a:moveTo>
                <a:lnTo>
                  <a:pt x="6068059" y="0"/>
                </a:lnTo>
              </a:path>
            </a:pathLst>
          </a:custGeom>
          <a:ln w="1396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964054" y="3188970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396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957070" y="3181985"/>
            <a:ext cx="6068060" cy="0"/>
          </a:xfrm>
          <a:custGeom>
            <a:avLst/>
            <a:gdLst/>
            <a:ahLst/>
            <a:cxnLst/>
            <a:rect l="l" t="t" r="r" b="b"/>
            <a:pathLst>
              <a:path w="6068059">
                <a:moveTo>
                  <a:pt x="0" y="0"/>
                </a:moveTo>
                <a:lnTo>
                  <a:pt x="6068059" y="0"/>
                </a:lnTo>
              </a:path>
            </a:pathLst>
          </a:custGeom>
          <a:ln w="1396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018144" y="3188970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19"/>
                </a:lnTo>
              </a:path>
            </a:pathLst>
          </a:custGeom>
          <a:ln w="1397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971039" y="3888104"/>
            <a:ext cx="6040120" cy="0"/>
          </a:xfrm>
          <a:custGeom>
            <a:avLst/>
            <a:gdLst/>
            <a:ahLst/>
            <a:cxnLst/>
            <a:rect l="l" t="t" r="r" b="b"/>
            <a:pathLst>
              <a:path w="6040120">
                <a:moveTo>
                  <a:pt x="0" y="0"/>
                </a:moveTo>
                <a:lnTo>
                  <a:pt x="6040120" y="0"/>
                </a:lnTo>
              </a:path>
            </a:pathLst>
          </a:custGeom>
          <a:ln w="13969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78025" y="320293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1397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71039" y="3195954"/>
            <a:ext cx="6040120" cy="0"/>
          </a:xfrm>
          <a:custGeom>
            <a:avLst/>
            <a:gdLst/>
            <a:ahLst/>
            <a:cxnLst/>
            <a:rect l="l" t="t" r="r" b="b"/>
            <a:pathLst>
              <a:path w="6040120">
                <a:moveTo>
                  <a:pt x="0" y="0"/>
                </a:moveTo>
                <a:lnTo>
                  <a:pt x="6040120" y="0"/>
                </a:lnTo>
              </a:path>
            </a:pathLst>
          </a:custGeom>
          <a:ln w="1397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003540" y="320293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15239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985010" y="3874134"/>
            <a:ext cx="6010910" cy="0"/>
          </a:xfrm>
          <a:custGeom>
            <a:avLst/>
            <a:gdLst/>
            <a:ahLst/>
            <a:cxnLst/>
            <a:rect l="l" t="t" r="r" b="b"/>
            <a:pathLst>
              <a:path w="6010909">
                <a:moveTo>
                  <a:pt x="0" y="0"/>
                </a:moveTo>
                <a:lnTo>
                  <a:pt x="6010910" y="0"/>
                </a:lnTo>
              </a:path>
            </a:pathLst>
          </a:custGeom>
          <a:ln w="1396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91995" y="3216910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39"/>
                </a:lnTo>
              </a:path>
            </a:pathLst>
          </a:custGeom>
          <a:ln w="1396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985010" y="3209925"/>
            <a:ext cx="6010910" cy="0"/>
          </a:xfrm>
          <a:custGeom>
            <a:avLst/>
            <a:gdLst/>
            <a:ahLst/>
            <a:cxnLst/>
            <a:rect l="l" t="t" r="r" b="b"/>
            <a:pathLst>
              <a:path w="6010909">
                <a:moveTo>
                  <a:pt x="0" y="0"/>
                </a:moveTo>
                <a:lnTo>
                  <a:pt x="6010910" y="0"/>
                </a:lnTo>
              </a:path>
            </a:pathLst>
          </a:custGeom>
          <a:ln w="1397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988934" y="3216910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39"/>
                </a:lnTo>
              </a:path>
            </a:pathLst>
          </a:custGeom>
          <a:ln w="1397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998979" y="3860165"/>
            <a:ext cx="5982970" cy="0"/>
          </a:xfrm>
          <a:custGeom>
            <a:avLst/>
            <a:gdLst/>
            <a:ahLst/>
            <a:cxnLst/>
            <a:rect l="l" t="t" r="r" b="b"/>
            <a:pathLst>
              <a:path w="5982970">
                <a:moveTo>
                  <a:pt x="0" y="0"/>
                </a:moveTo>
                <a:lnTo>
                  <a:pt x="5982970" y="0"/>
                </a:lnTo>
              </a:path>
            </a:pathLst>
          </a:custGeom>
          <a:ln w="1397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005964" y="3230879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2300"/>
                </a:lnTo>
              </a:path>
            </a:pathLst>
          </a:custGeom>
          <a:ln w="1396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998979" y="3223895"/>
            <a:ext cx="5982970" cy="0"/>
          </a:xfrm>
          <a:custGeom>
            <a:avLst/>
            <a:gdLst/>
            <a:ahLst/>
            <a:cxnLst/>
            <a:rect l="l" t="t" r="r" b="b"/>
            <a:pathLst>
              <a:path w="5982970">
                <a:moveTo>
                  <a:pt x="0" y="0"/>
                </a:moveTo>
                <a:lnTo>
                  <a:pt x="5982970" y="0"/>
                </a:lnTo>
              </a:path>
            </a:pathLst>
          </a:custGeom>
          <a:ln w="1396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974965" y="3230879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2300"/>
                </a:lnTo>
              </a:path>
            </a:pathLst>
          </a:custGeom>
          <a:ln w="1397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012950" y="3846195"/>
            <a:ext cx="5955030" cy="0"/>
          </a:xfrm>
          <a:custGeom>
            <a:avLst/>
            <a:gdLst/>
            <a:ahLst/>
            <a:cxnLst/>
            <a:rect l="l" t="t" r="r" b="b"/>
            <a:pathLst>
              <a:path w="5955030">
                <a:moveTo>
                  <a:pt x="0" y="0"/>
                </a:moveTo>
                <a:lnTo>
                  <a:pt x="5955030" y="0"/>
                </a:lnTo>
              </a:path>
            </a:pathLst>
          </a:custGeom>
          <a:ln w="1396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020570" y="3244850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59"/>
                </a:lnTo>
              </a:path>
            </a:pathLst>
          </a:custGeom>
          <a:ln w="1523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012950" y="3237864"/>
            <a:ext cx="5955030" cy="0"/>
          </a:xfrm>
          <a:custGeom>
            <a:avLst/>
            <a:gdLst/>
            <a:ahLst/>
            <a:cxnLst/>
            <a:rect l="l" t="t" r="r" b="b"/>
            <a:pathLst>
              <a:path w="5955030">
                <a:moveTo>
                  <a:pt x="0" y="0"/>
                </a:moveTo>
                <a:lnTo>
                  <a:pt x="5955030" y="0"/>
                </a:lnTo>
              </a:path>
            </a:pathLst>
          </a:custGeom>
          <a:ln w="1397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960994" y="3244850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60"/>
                </a:lnTo>
              </a:path>
            </a:pathLst>
          </a:custGeom>
          <a:ln w="1397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028189" y="3832225"/>
            <a:ext cx="5925820" cy="0"/>
          </a:xfrm>
          <a:custGeom>
            <a:avLst/>
            <a:gdLst/>
            <a:ahLst/>
            <a:cxnLst/>
            <a:rect l="l" t="t" r="r" b="b"/>
            <a:pathLst>
              <a:path w="5925820">
                <a:moveTo>
                  <a:pt x="0" y="0"/>
                </a:moveTo>
                <a:lnTo>
                  <a:pt x="5925820" y="0"/>
                </a:lnTo>
              </a:path>
            </a:pathLst>
          </a:custGeom>
          <a:ln w="1396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035175" y="3258820"/>
            <a:ext cx="0" cy="566420"/>
          </a:xfrm>
          <a:custGeom>
            <a:avLst/>
            <a:gdLst/>
            <a:ahLst/>
            <a:cxnLst/>
            <a:rect l="l" t="t" r="r" b="b"/>
            <a:pathLst>
              <a:path h="566420">
                <a:moveTo>
                  <a:pt x="0" y="0"/>
                </a:moveTo>
                <a:lnTo>
                  <a:pt x="0" y="566420"/>
                </a:lnTo>
              </a:path>
            </a:pathLst>
          </a:custGeom>
          <a:ln w="1397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028189" y="3251834"/>
            <a:ext cx="5925820" cy="0"/>
          </a:xfrm>
          <a:custGeom>
            <a:avLst/>
            <a:gdLst/>
            <a:ahLst/>
            <a:cxnLst/>
            <a:rect l="l" t="t" r="r" b="b"/>
            <a:pathLst>
              <a:path w="5925820">
                <a:moveTo>
                  <a:pt x="0" y="0"/>
                </a:moveTo>
                <a:lnTo>
                  <a:pt x="5925820" y="0"/>
                </a:lnTo>
              </a:path>
            </a:pathLst>
          </a:custGeom>
          <a:ln w="1396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947025" y="3258820"/>
            <a:ext cx="0" cy="566420"/>
          </a:xfrm>
          <a:custGeom>
            <a:avLst/>
            <a:gdLst/>
            <a:ahLst/>
            <a:cxnLst/>
            <a:rect l="l" t="t" r="r" b="b"/>
            <a:pathLst>
              <a:path h="566420">
                <a:moveTo>
                  <a:pt x="0" y="0"/>
                </a:moveTo>
                <a:lnTo>
                  <a:pt x="0" y="566419"/>
                </a:lnTo>
              </a:path>
            </a:pathLst>
          </a:custGeom>
          <a:ln w="1396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042160" y="3817620"/>
            <a:ext cx="5897880" cy="0"/>
          </a:xfrm>
          <a:custGeom>
            <a:avLst/>
            <a:gdLst/>
            <a:ahLst/>
            <a:cxnLst/>
            <a:rect l="l" t="t" r="r" b="b"/>
            <a:pathLst>
              <a:path w="5897880">
                <a:moveTo>
                  <a:pt x="0" y="0"/>
                </a:moveTo>
                <a:lnTo>
                  <a:pt x="5897880" y="0"/>
                </a:lnTo>
              </a:path>
            </a:pathLst>
          </a:custGeom>
          <a:ln w="15239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049145" y="3274059"/>
            <a:ext cx="0" cy="535940"/>
          </a:xfrm>
          <a:custGeom>
            <a:avLst/>
            <a:gdLst/>
            <a:ahLst/>
            <a:cxnLst/>
            <a:rect l="l" t="t" r="r" b="b"/>
            <a:pathLst>
              <a:path h="535939">
                <a:moveTo>
                  <a:pt x="0" y="0"/>
                </a:moveTo>
                <a:lnTo>
                  <a:pt x="0" y="535939"/>
                </a:lnTo>
              </a:path>
            </a:pathLst>
          </a:custGeom>
          <a:ln w="13969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042160" y="3266440"/>
            <a:ext cx="5897880" cy="0"/>
          </a:xfrm>
          <a:custGeom>
            <a:avLst/>
            <a:gdLst/>
            <a:ahLst/>
            <a:cxnLst/>
            <a:rect l="l" t="t" r="r" b="b"/>
            <a:pathLst>
              <a:path w="5897880">
                <a:moveTo>
                  <a:pt x="0" y="0"/>
                </a:moveTo>
                <a:lnTo>
                  <a:pt x="5897880" y="0"/>
                </a:lnTo>
              </a:path>
            </a:pathLst>
          </a:custGeom>
          <a:ln w="1524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933055" y="3274059"/>
            <a:ext cx="0" cy="535940"/>
          </a:xfrm>
          <a:custGeom>
            <a:avLst/>
            <a:gdLst/>
            <a:ahLst/>
            <a:cxnLst/>
            <a:rect l="l" t="t" r="r" b="b"/>
            <a:pathLst>
              <a:path h="535939">
                <a:moveTo>
                  <a:pt x="0" y="0"/>
                </a:moveTo>
                <a:lnTo>
                  <a:pt x="0" y="535939"/>
                </a:lnTo>
              </a:path>
            </a:pathLst>
          </a:custGeom>
          <a:ln w="1397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056129" y="3803015"/>
            <a:ext cx="5869940" cy="0"/>
          </a:xfrm>
          <a:custGeom>
            <a:avLst/>
            <a:gdLst/>
            <a:ahLst/>
            <a:cxnLst/>
            <a:rect l="l" t="t" r="r" b="b"/>
            <a:pathLst>
              <a:path w="5869940">
                <a:moveTo>
                  <a:pt x="0" y="0"/>
                </a:moveTo>
                <a:lnTo>
                  <a:pt x="5869940" y="0"/>
                </a:lnTo>
              </a:path>
            </a:pathLst>
          </a:custGeom>
          <a:ln w="1397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063114" y="3288029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1396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056129" y="3281045"/>
            <a:ext cx="5869940" cy="0"/>
          </a:xfrm>
          <a:custGeom>
            <a:avLst/>
            <a:gdLst/>
            <a:ahLst/>
            <a:cxnLst/>
            <a:rect l="l" t="t" r="r" b="b"/>
            <a:pathLst>
              <a:path w="5869940">
                <a:moveTo>
                  <a:pt x="0" y="0"/>
                </a:moveTo>
                <a:lnTo>
                  <a:pt x="5869940" y="0"/>
                </a:lnTo>
              </a:path>
            </a:pathLst>
          </a:custGeom>
          <a:ln w="1396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919084" y="3288029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1397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070100" y="3789045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1396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077085" y="3302000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1396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070100" y="3295015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1397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904480" y="3302000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60"/>
                </a:lnTo>
              </a:path>
            </a:pathLst>
          </a:custGeom>
          <a:ln w="1524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084070" y="3775075"/>
            <a:ext cx="5812790" cy="0"/>
          </a:xfrm>
          <a:custGeom>
            <a:avLst/>
            <a:gdLst/>
            <a:ahLst/>
            <a:cxnLst/>
            <a:rect l="l" t="t" r="r" b="b"/>
            <a:pathLst>
              <a:path w="5812790">
                <a:moveTo>
                  <a:pt x="0" y="0"/>
                </a:moveTo>
                <a:lnTo>
                  <a:pt x="5812789" y="0"/>
                </a:lnTo>
              </a:path>
            </a:pathLst>
          </a:custGeom>
          <a:ln w="1396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091054" y="3315970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6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084070" y="3308984"/>
            <a:ext cx="5812790" cy="0"/>
          </a:xfrm>
          <a:custGeom>
            <a:avLst/>
            <a:gdLst/>
            <a:ahLst/>
            <a:cxnLst/>
            <a:rect l="l" t="t" r="r" b="b"/>
            <a:pathLst>
              <a:path w="5812790">
                <a:moveTo>
                  <a:pt x="0" y="0"/>
                </a:moveTo>
                <a:lnTo>
                  <a:pt x="5812789" y="0"/>
                </a:lnTo>
              </a:path>
            </a:pathLst>
          </a:custGeom>
          <a:ln w="1396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889875" y="3315970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19"/>
                </a:lnTo>
              </a:path>
            </a:pathLst>
          </a:custGeom>
          <a:ln w="1396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098039" y="3761104"/>
            <a:ext cx="5784850" cy="0"/>
          </a:xfrm>
          <a:custGeom>
            <a:avLst/>
            <a:gdLst/>
            <a:ahLst/>
            <a:cxnLst/>
            <a:rect l="l" t="t" r="r" b="b"/>
            <a:pathLst>
              <a:path w="5784850">
                <a:moveTo>
                  <a:pt x="0" y="0"/>
                </a:moveTo>
                <a:lnTo>
                  <a:pt x="5784850" y="0"/>
                </a:lnTo>
              </a:path>
            </a:pathLst>
          </a:custGeom>
          <a:ln w="1396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105025" y="3329940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80"/>
                </a:lnTo>
              </a:path>
            </a:pathLst>
          </a:custGeom>
          <a:ln w="1397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098039" y="3322954"/>
            <a:ext cx="5784850" cy="0"/>
          </a:xfrm>
          <a:custGeom>
            <a:avLst/>
            <a:gdLst/>
            <a:ahLst/>
            <a:cxnLst/>
            <a:rect l="l" t="t" r="r" b="b"/>
            <a:pathLst>
              <a:path w="5784850">
                <a:moveTo>
                  <a:pt x="0" y="0"/>
                </a:moveTo>
                <a:lnTo>
                  <a:pt x="5784850" y="0"/>
                </a:lnTo>
              </a:path>
            </a:pathLst>
          </a:custGeom>
          <a:ln w="1397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875905" y="3329940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80"/>
                </a:lnTo>
              </a:path>
            </a:pathLst>
          </a:custGeom>
          <a:ln w="1397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112010" y="3747134"/>
            <a:ext cx="5756910" cy="0"/>
          </a:xfrm>
          <a:custGeom>
            <a:avLst/>
            <a:gdLst/>
            <a:ahLst/>
            <a:cxnLst/>
            <a:rect l="l" t="t" r="r" b="b"/>
            <a:pathLst>
              <a:path w="5756909">
                <a:moveTo>
                  <a:pt x="0" y="0"/>
                </a:moveTo>
                <a:lnTo>
                  <a:pt x="5756910" y="0"/>
                </a:lnTo>
              </a:path>
            </a:pathLst>
          </a:custGeom>
          <a:ln w="13969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119629" y="3343909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15239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112010" y="3336925"/>
            <a:ext cx="5756910" cy="0"/>
          </a:xfrm>
          <a:custGeom>
            <a:avLst/>
            <a:gdLst/>
            <a:ahLst/>
            <a:cxnLst/>
            <a:rect l="l" t="t" r="r" b="b"/>
            <a:pathLst>
              <a:path w="5756909">
                <a:moveTo>
                  <a:pt x="0" y="0"/>
                </a:moveTo>
                <a:lnTo>
                  <a:pt x="5756910" y="0"/>
                </a:lnTo>
              </a:path>
            </a:pathLst>
          </a:custGeom>
          <a:ln w="1397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861934" y="3343909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1397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127250" y="3733165"/>
            <a:ext cx="5727700" cy="0"/>
          </a:xfrm>
          <a:custGeom>
            <a:avLst/>
            <a:gdLst/>
            <a:ahLst/>
            <a:cxnLst/>
            <a:rect l="l" t="t" r="r" b="b"/>
            <a:pathLst>
              <a:path w="5727700">
                <a:moveTo>
                  <a:pt x="0" y="0"/>
                </a:moveTo>
                <a:lnTo>
                  <a:pt x="5727700" y="0"/>
                </a:lnTo>
              </a:path>
            </a:pathLst>
          </a:custGeom>
          <a:ln w="1397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134235" y="3357879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8300"/>
                </a:lnTo>
              </a:path>
            </a:pathLst>
          </a:custGeom>
          <a:ln w="1396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127250" y="3350895"/>
            <a:ext cx="5727700" cy="0"/>
          </a:xfrm>
          <a:custGeom>
            <a:avLst/>
            <a:gdLst/>
            <a:ahLst/>
            <a:cxnLst/>
            <a:rect l="l" t="t" r="r" b="b"/>
            <a:pathLst>
              <a:path w="5727700">
                <a:moveTo>
                  <a:pt x="0" y="0"/>
                </a:moveTo>
                <a:lnTo>
                  <a:pt x="5727700" y="0"/>
                </a:lnTo>
              </a:path>
            </a:pathLst>
          </a:custGeom>
          <a:ln w="1396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847965" y="3357879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8300"/>
                </a:lnTo>
              </a:path>
            </a:pathLst>
          </a:custGeom>
          <a:ln w="1397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141220" y="3719195"/>
            <a:ext cx="5699760" cy="0"/>
          </a:xfrm>
          <a:custGeom>
            <a:avLst/>
            <a:gdLst/>
            <a:ahLst/>
            <a:cxnLst/>
            <a:rect l="l" t="t" r="r" b="b"/>
            <a:pathLst>
              <a:path w="5699759">
                <a:moveTo>
                  <a:pt x="0" y="0"/>
                </a:moveTo>
                <a:lnTo>
                  <a:pt x="5699759" y="0"/>
                </a:lnTo>
              </a:path>
            </a:pathLst>
          </a:custGeom>
          <a:ln w="13969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148204" y="3371850"/>
            <a:ext cx="0" cy="340360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40359"/>
                </a:lnTo>
              </a:path>
            </a:pathLst>
          </a:custGeom>
          <a:ln w="13969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141220" y="3364865"/>
            <a:ext cx="5699760" cy="0"/>
          </a:xfrm>
          <a:custGeom>
            <a:avLst/>
            <a:gdLst/>
            <a:ahLst/>
            <a:cxnLst/>
            <a:rect l="l" t="t" r="r" b="b"/>
            <a:pathLst>
              <a:path w="5699759">
                <a:moveTo>
                  <a:pt x="0" y="0"/>
                </a:moveTo>
                <a:lnTo>
                  <a:pt x="5699759" y="0"/>
                </a:lnTo>
              </a:path>
            </a:pathLst>
          </a:custGeom>
          <a:ln w="1397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833994" y="3371850"/>
            <a:ext cx="0" cy="340360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40360"/>
                </a:lnTo>
              </a:path>
            </a:pathLst>
          </a:custGeom>
          <a:ln w="1397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155189" y="3704590"/>
            <a:ext cx="5671820" cy="0"/>
          </a:xfrm>
          <a:custGeom>
            <a:avLst/>
            <a:gdLst/>
            <a:ahLst/>
            <a:cxnLst/>
            <a:rect l="l" t="t" r="r" b="b"/>
            <a:pathLst>
              <a:path w="5671820">
                <a:moveTo>
                  <a:pt x="0" y="0"/>
                </a:moveTo>
                <a:lnTo>
                  <a:pt x="5671820" y="0"/>
                </a:lnTo>
              </a:path>
            </a:pathLst>
          </a:custGeom>
          <a:ln w="1523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162175" y="3387090"/>
            <a:ext cx="0" cy="309880"/>
          </a:xfrm>
          <a:custGeom>
            <a:avLst/>
            <a:gdLst/>
            <a:ahLst/>
            <a:cxnLst/>
            <a:rect l="l" t="t" r="r" b="b"/>
            <a:pathLst>
              <a:path h="309879">
                <a:moveTo>
                  <a:pt x="0" y="0"/>
                </a:moveTo>
                <a:lnTo>
                  <a:pt x="0" y="309880"/>
                </a:lnTo>
              </a:path>
            </a:pathLst>
          </a:custGeom>
          <a:ln w="1397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155189" y="3379470"/>
            <a:ext cx="5671820" cy="0"/>
          </a:xfrm>
          <a:custGeom>
            <a:avLst/>
            <a:gdLst/>
            <a:ahLst/>
            <a:cxnLst/>
            <a:rect l="l" t="t" r="r" b="b"/>
            <a:pathLst>
              <a:path w="5671820">
                <a:moveTo>
                  <a:pt x="0" y="0"/>
                </a:moveTo>
                <a:lnTo>
                  <a:pt x="5671820" y="0"/>
                </a:lnTo>
              </a:path>
            </a:pathLst>
          </a:custGeom>
          <a:ln w="1523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820025" y="3387090"/>
            <a:ext cx="0" cy="309880"/>
          </a:xfrm>
          <a:custGeom>
            <a:avLst/>
            <a:gdLst/>
            <a:ahLst/>
            <a:cxnLst/>
            <a:rect l="l" t="t" r="r" b="b"/>
            <a:pathLst>
              <a:path h="309879">
                <a:moveTo>
                  <a:pt x="0" y="0"/>
                </a:moveTo>
                <a:lnTo>
                  <a:pt x="0" y="309880"/>
                </a:lnTo>
              </a:path>
            </a:pathLst>
          </a:custGeom>
          <a:ln w="1396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169160" y="3689984"/>
            <a:ext cx="5643880" cy="0"/>
          </a:xfrm>
          <a:custGeom>
            <a:avLst/>
            <a:gdLst/>
            <a:ahLst/>
            <a:cxnLst/>
            <a:rect l="l" t="t" r="r" b="b"/>
            <a:pathLst>
              <a:path w="5643880">
                <a:moveTo>
                  <a:pt x="0" y="0"/>
                </a:moveTo>
                <a:lnTo>
                  <a:pt x="5643880" y="0"/>
                </a:lnTo>
              </a:path>
            </a:pathLst>
          </a:custGeom>
          <a:ln w="1396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176145" y="340105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396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169160" y="3394075"/>
            <a:ext cx="5643880" cy="0"/>
          </a:xfrm>
          <a:custGeom>
            <a:avLst/>
            <a:gdLst/>
            <a:ahLst/>
            <a:cxnLst/>
            <a:rect l="l" t="t" r="r" b="b"/>
            <a:pathLst>
              <a:path w="5643880">
                <a:moveTo>
                  <a:pt x="0" y="0"/>
                </a:moveTo>
                <a:lnTo>
                  <a:pt x="5643880" y="0"/>
                </a:lnTo>
              </a:path>
            </a:pathLst>
          </a:custGeom>
          <a:ln w="1397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805419" y="340105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524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183129" y="3676015"/>
            <a:ext cx="5614670" cy="0"/>
          </a:xfrm>
          <a:custGeom>
            <a:avLst/>
            <a:gdLst/>
            <a:ahLst/>
            <a:cxnLst/>
            <a:rect l="l" t="t" r="r" b="b"/>
            <a:pathLst>
              <a:path w="5614670">
                <a:moveTo>
                  <a:pt x="0" y="0"/>
                </a:moveTo>
                <a:lnTo>
                  <a:pt x="5614670" y="0"/>
                </a:lnTo>
              </a:path>
            </a:pathLst>
          </a:custGeom>
          <a:ln w="1397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190114" y="3415029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396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183129" y="3408045"/>
            <a:ext cx="5614670" cy="0"/>
          </a:xfrm>
          <a:custGeom>
            <a:avLst/>
            <a:gdLst/>
            <a:ahLst/>
            <a:cxnLst/>
            <a:rect l="l" t="t" r="r" b="b"/>
            <a:pathLst>
              <a:path w="5614670">
                <a:moveTo>
                  <a:pt x="0" y="0"/>
                </a:moveTo>
                <a:lnTo>
                  <a:pt x="5614670" y="0"/>
                </a:lnTo>
              </a:path>
            </a:pathLst>
          </a:custGeom>
          <a:ln w="1396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790815" y="3415029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397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197100" y="3662045"/>
            <a:ext cx="5586730" cy="0"/>
          </a:xfrm>
          <a:custGeom>
            <a:avLst/>
            <a:gdLst/>
            <a:ahLst/>
            <a:cxnLst/>
            <a:rect l="l" t="t" r="r" b="b"/>
            <a:pathLst>
              <a:path w="5586730">
                <a:moveTo>
                  <a:pt x="0" y="0"/>
                </a:moveTo>
                <a:lnTo>
                  <a:pt x="5586730" y="0"/>
                </a:lnTo>
              </a:path>
            </a:pathLst>
          </a:custGeom>
          <a:ln w="13969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204085" y="342900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59"/>
                </a:lnTo>
              </a:path>
            </a:pathLst>
          </a:custGeom>
          <a:ln w="13969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197100" y="3422015"/>
            <a:ext cx="5586730" cy="0"/>
          </a:xfrm>
          <a:custGeom>
            <a:avLst/>
            <a:gdLst/>
            <a:ahLst/>
            <a:cxnLst/>
            <a:rect l="l" t="t" r="r" b="b"/>
            <a:pathLst>
              <a:path w="5586730">
                <a:moveTo>
                  <a:pt x="0" y="0"/>
                </a:moveTo>
                <a:lnTo>
                  <a:pt x="5586730" y="0"/>
                </a:lnTo>
              </a:path>
            </a:pathLst>
          </a:custGeom>
          <a:ln w="1397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776844" y="342900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1397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211070" y="3648075"/>
            <a:ext cx="5558790" cy="0"/>
          </a:xfrm>
          <a:custGeom>
            <a:avLst/>
            <a:gdLst/>
            <a:ahLst/>
            <a:cxnLst/>
            <a:rect l="l" t="t" r="r" b="b"/>
            <a:pathLst>
              <a:path w="5558790">
                <a:moveTo>
                  <a:pt x="0" y="0"/>
                </a:moveTo>
                <a:lnTo>
                  <a:pt x="5558789" y="0"/>
                </a:lnTo>
              </a:path>
            </a:pathLst>
          </a:custGeom>
          <a:ln w="1396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218689" y="344297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524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211070" y="3435984"/>
            <a:ext cx="5558790" cy="0"/>
          </a:xfrm>
          <a:custGeom>
            <a:avLst/>
            <a:gdLst/>
            <a:ahLst/>
            <a:cxnLst/>
            <a:rect l="l" t="t" r="r" b="b"/>
            <a:pathLst>
              <a:path w="5558790">
                <a:moveTo>
                  <a:pt x="0" y="0"/>
                </a:moveTo>
                <a:lnTo>
                  <a:pt x="5558789" y="0"/>
                </a:lnTo>
              </a:path>
            </a:pathLst>
          </a:custGeom>
          <a:ln w="1396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762875" y="344297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1396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226310" y="3634104"/>
            <a:ext cx="5529580" cy="0"/>
          </a:xfrm>
          <a:custGeom>
            <a:avLst/>
            <a:gdLst/>
            <a:ahLst/>
            <a:cxnLst/>
            <a:rect l="l" t="t" r="r" b="b"/>
            <a:pathLst>
              <a:path w="5529580">
                <a:moveTo>
                  <a:pt x="0" y="0"/>
                </a:moveTo>
                <a:lnTo>
                  <a:pt x="5529580" y="0"/>
                </a:lnTo>
              </a:path>
            </a:pathLst>
          </a:custGeom>
          <a:ln w="13969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233295" y="3456940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70180"/>
                </a:lnTo>
              </a:path>
            </a:pathLst>
          </a:custGeom>
          <a:ln w="13969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226310" y="3449954"/>
            <a:ext cx="5529580" cy="0"/>
          </a:xfrm>
          <a:custGeom>
            <a:avLst/>
            <a:gdLst/>
            <a:ahLst/>
            <a:cxnLst/>
            <a:rect l="l" t="t" r="r" b="b"/>
            <a:pathLst>
              <a:path w="5529580">
                <a:moveTo>
                  <a:pt x="0" y="0"/>
                </a:moveTo>
                <a:lnTo>
                  <a:pt x="5529580" y="0"/>
                </a:lnTo>
              </a:path>
            </a:pathLst>
          </a:custGeom>
          <a:ln w="1397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748905" y="3456940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70180"/>
                </a:lnTo>
              </a:path>
            </a:pathLst>
          </a:custGeom>
          <a:ln w="1397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240279" y="3620134"/>
            <a:ext cx="5501640" cy="0"/>
          </a:xfrm>
          <a:custGeom>
            <a:avLst/>
            <a:gdLst/>
            <a:ahLst/>
            <a:cxnLst/>
            <a:rect l="l" t="t" r="r" b="b"/>
            <a:pathLst>
              <a:path w="5501640">
                <a:moveTo>
                  <a:pt x="0" y="0"/>
                </a:moveTo>
                <a:lnTo>
                  <a:pt x="5501640" y="0"/>
                </a:lnTo>
              </a:path>
            </a:pathLst>
          </a:custGeom>
          <a:ln w="13969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247264" y="3470909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13969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240279" y="3463925"/>
            <a:ext cx="5501640" cy="0"/>
          </a:xfrm>
          <a:custGeom>
            <a:avLst/>
            <a:gdLst/>
            <a:ahLst/>
            <a:cxnLst/>
            <a:rect l="l" t="t" r="r" b="b"/>
            <a:pathLst>
              <a:path w="5501640">
                <a:moveTo>
                  <a:pt x="0" y="0"/>
                </a:moveTo>
                <a:lnTo>
                  <a:pt x="5501640" y="0"/>
                </a:lnTo>
              </a:path>
            </a:pathLst>
          </a:custGeom>
          <a:ln w="1397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734934" y="3470909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1397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254250" y="360616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1397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261235" y="348615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13969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254250" y="34785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15239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720965" y="348615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1397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268220" y="3591559"/>
            <a:ext cx="5445760" cy="0"/>
          </a:xfrm>
          <a:custGeom>
            <a:avLst/>
            <a:gdLst/>
            <a:ahLst/>
            <a:cxnLst/>
            <a:rect l="l" t="t" r="r" b="b"/>
            <a:pathLst>
              <a:path w="5445759">
                <a:moveTo>
                  <a:pt x="0" y="0"/>
                </a:moveTo>
                <a:lnTo>
                  <a:pt x="5445759" y="0"/>
                </a:lnTo>
              </a:path>
            </a:pathLst>
          </a:custGeom>
          <a:ln w="15239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268220" y="3500120"/>
            <a:ext cx="13970" cy="83820"/>
          </a:xfrm>
          <a:custGeom>
            <a:avLst/>
            <a:gdLst/>
            <a:ahLst/>
            <a:cxnLst/>
            <a:rect l="l" t="t" r="r" b="b"/>
            <a:pathLst>
              <a:path w="13969" h="83820">
                <a:moveTo>
                  <a:pt x="0" y="83820"/>
                </a:moveTo>
                <a:lnTo>
                  <a:pt x="13969" y="83820"/>
                </a:lnTo>
                <a:lnTo>
                  <a:pt x="13969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268220" y="3493134"/>
            <a:ext cx="5445760" cy="0"/>
          </a:xfrm>
          <a:custGeom>
            <a:avLst/>
            <a:gdLst/>
            <a:ahLst/>
            <a:cxnLst/>
            <a:rect l="l" t="t" r="r" b="b"/>
            <a:pathLst>
              <a:path w="5445759">
                <a:moveTo>
                  <a:pt x="0" y="0"/>
                </a:moveTo>
                <a:lnTo>
                  <a:pt x="5445759" y="0"/>
                </a:lnTo>
              </a:path>
            </a:pathLst>
          </a:custGeom>
          <a:ln w="13969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698740" y="3500120"/>
            <a:ext cx="15240" cy="83820"/>
          </a:xfrm>
          <a:custGeom>
            <a:avLst/>
            <a:gdLst/>
            <a:ahLst/>
            <a:cxnLst/>
            <a:rect l="l" t="t" r="r" b="b"/>
            <a:pathLst>
              <a:path w="15240" h="83820">
                <a:moveTo>
                  <a:pt x="15239" y="0"/>
                </a:moveTo>
                <a:lnTo>
                  <a:pt x="0" y="0"/>
                </a:lnTo>
                <a:lnTo>
                  <a:pt x="0" y="83819"/>
                </a:lnTo>
                <a:lnTo>
                  <a:pt x="15239" y="83819"/>
                </a:lnTo>
                <a:lnTo>
                  <a:pt x="15239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282189" y="3576954"/>
            <a:ext cx="5416550" cy="0"/>
          </a:xfrm>
          <a:custGeom>
            <a:avLst/>
            <a:gdLst/>
            <a:ahLst/>
            <a:cxnLst/>
            <a:rect l="l" t="t" r="r" b="b"/>
            <a:pathLst>
              <a:path w="5416550">
                <a:moveTo>
                  <a:pt x="0" y="0"/>
                </a:moveTo>
                <a:lnTo>
                  <a:pt x="5416550" y="0"/>
                </a:lnTo>
              </a:path>
            </a:pathLst>
          </a:custGeom>
          <a:ln w="1397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282189" y="3514090"/>
            <a:ext cx="13970" cy="55880"/>
          </a:xfrm>
          <a:custGeom>
            <a:avLst/>
            <a:gdLst/>
            <a:ahLst/>
            <a:cxnLst/>
            <a:rect l="l" t="t" r="r" b="b"/>
            <a:pathLst>
              <a:path w="13969" h="55879">
                <a:moveTo>
                  <a:pt x="0" y="55879"/>
                </a:moveTo>
                <a:lnTo>
                  <a:pt x="13970" y="55879"/>
                </a:lnTo>
                <a:lnTo>
                  <a:pt x="13970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282189" y="3507104"/>
            <a:ext cx="5416550" cy="0"/>
          </a:xfrm>
          <a:custGeom>
            <a:avLst/>
            <a:gdLst/>
            <a:ahLst/>
            <a:cxnLst/>
            <a:rect l="l" t="t" r="r" b="b"/>
            <a:pathLst>
              <a:path w="5416550">
                <a:moveTo>
                  <a:pt x="0" y="0"/>
                </a:moveTo>
                <a:lnTo>
                  <a:pt x="5416550" y="0"/>
                </a:lnTo>
              </a:path>
            </a:pathLst>
          </a:custGeom>
          <a:ln w="1397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684769" y="3514090"/>
            <a:ext cx="13970" cy="55880"/>
          </a:xfrm>
          <a:custGeom>
            <a:avLst/>
            <a:gdLst/>
            <a:ahLst/>
            <a:cxnLst/>
            <a:rect l="l" t="t" r="r" b="b"/>
            <a:pathLst>
              <a:path w="13970" h="55879">
                <a:moveTo>
                  <a:pt x="13970" y="0"/>
                </a:moveTo>
                <a:lnTo>
                  <a:pt x="0" y="0"/>
                </a:lnTo>
                <a:lnTo>
                  <a:pt x="0" y="55880"/>
                </a:lnTo>
                <a:lnTo>
                  <a:pt x="13970" y="55880"/>
                </a:lnTo>
                <a:lnTo>
                  <a:pt x="13970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296160" y="3562984"/>
            <a:ext cx="5388610" cy="0"/>
          </a:xfrm>
          <a:custGeom>
            <a:avLst/>
            <a:gdLst/>
            <a:ahLst/>
            <a:cxnLst/>
            <a:rect l="l" t="t" r="r" b="b"/>
            <a:pathLst>
              <a:path w="5388609">
                <a:moveTo>
                  <a:pt x="0" y="0"/>
                </a:moveTo>
                <a:lnTo>
                  <a:pt x="5388610" y="0"/>
                </a:lnTo>
              </a:path>
            </a:pathLst>
          </a:custGeom>
          <a:ln w="13969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296160" y="3528059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69" h="27939">
                <a:moveTo>
                  <a:pt x="0" y="27939"/>
                </a:moveTo>
                <a:lnTo>
                  <a:pt x="13969" y="27939"/>
                </a:lnTo>
                <a:lnTo>
                  <a:pt x="139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296160" y="3521075"/>
            <a:ext cx="5388610" cy="0"/>
          </a:xfrm>
          <a:custGeom>
            <a:avLst/>
            <a:gdLst/>
            <a:ahLst/>
            <a:cxnLst/>
            <a:rect l="l" t="t" r="r" b="b"/>
            <a:pathLst>
              <a:path w="5388609">
                <a:moveTo>
                  <a:pt x="0" y="0"/>
                </a:moveTo>
                <a:lnTo>
                  <a:pt x="5388610" y="0"/>
                </a:lnTo>
              </a:path>
            </a:pathLst>
          </a:custGeom>
          <a:ln w="1397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670800" y="3528059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13970" y="0"/>
                </a:moveTo>
                <a:lnTo>
                  <a:pt x="0" y="0"/>
                </a:lnTo>
                <a:lnTo>
                  <a:pt x="0" y="27939"/>
                </a:lnTo>
                <a:lnTo>
                  <a:pt x="13970" y="27939"/>
                </a:lnTo>
                <a:lnTo>
                  <a:pt x="13970" y="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310129" y="3542029"/>
            <a:ext cx="5360670" cy="0"/>
          </a:xfrm>
          <a:custGeom>
            <a:avLst/>
            <a:gdLst/>
            <a:ahLst/>
            <a:cxnLst/>
            <a:rect l="l" t="t" r="r" b="b"/>
            <a:pathLst>
              <a:path w="5360670">
                <a:moveTo>
                  <a:pt x="0" y="0"/>
                </a:moveTo>
                <a:lnTo>
                  <a:pt x="5360670" y="0"/>
                </a:lnTo>
              </a:path>
            </a:pathLst>
          </a:custGeom>
          <a:ln w="27939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066800" y="2284729"/>
            <a:ext cx="7848600" cy="2515870"/>
          </a:xfrm>
          <a:custGeom>
            <a:avLst/>
            <a:gdLst/>
            <a:ahLst/>
            <a:cxnLst/>
            <a:rect l="l" t="t" r="r" b="b"/>
            <a:pathLst>
              <a:path w="7848600" h="2515870">
                <a:moveTo>
                  <a:pt x="3924300" y="2515870"/>
                </a:moveTo>
                <a:lnTo>
                  <a:pt x="0" y="2515870"/>
                </a:lnTo>
                <a:lnTo>
                  <a:pt x="0" y="0"/>
                </a:lnTo>
                <a:lnTo>
                  <a:pt x="7848600" y="0"/>
                </a:lnTo>
                <a:lnTo>
                  <a:pt x="7848600" y="2515870"/>
                </a:lnTo>
                <a:lnTo>
                  <a:pt x="3924300" y="251587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 txBox="1"/>
          <p:nvPr/>
        </p:nvSpPr>
        <p:spPr>
          <a:xfrm>
            <a:off x="2495550" y="2900679"/>
            <a:ext cx="50901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40"/>
              </a:lnSpc>
              <a:spcBef>
                <a:spcPts val="100"/>
              </a:spcBef>
              <a:tabLst>
                <a:tab pos="1655445" algn="l"/>
                <a:tab pos="2981325" algn="l"/>
              </a:tabLst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Standard	Cost</a:t>
            </a:r>
            <a:r>
              <a:rPr sz="2800" spc="1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of	Standard</a:t>
            </a:r>
            <a:r>
              <a:rPr sz="2800" spc="-6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Mix</a:t>
            </a:r>
            <a:endParaRPr sz="2800">
              <a:latin typeface="Arial"/>
              <a:cs typeface="Arial"/>
            </a:endParaRPr>
          </a:p>
          <a:p>
            <a:pPr marL="239395" marR="233045" algn="ctr">
              <a:lnSpc>
                <a:spcPts val="3120"/>
              </a:lnSpc>
              <a:spcBef>
                <a:spcPts val="185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–Standard Cost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Actual Mix  Std. Unit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cost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(SQ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–</a:t>
            </a:r>
            <a:r>
              <a:rPr sz="2800" spc="-2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9FC00"/>
                </a:solidFill>
                <a:latin typeface="Arial"/>
                <a:cs typeface="Arial"/>
              </a:rPr>
              <a:t>AQ)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627380" y="5281929"/>
            <a:ext cx="1059180" cy="115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7789" y="5053329"/>
            <a:ext cx="2444750" cy="1526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 txBox="1"/>
          <p:nvPr/>
        </p:nvSpPr>
        <p:spPr>
          <a:xfrm>
            <a:off x="534669" y="1126490"/>
            <a:ext cx="5187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spc="-30" dirty="0">
                <a:solidFill>
                  <a:srgbClr val="530307"/>
                </a:solidFill>
                <a:uFill>
                  <a:solidFill>
                    <a:srgbClr val="530307"/>
                  </a:solidFill>
                </a:uFill>
                <a:latin typeface="Times New Roman"/>
                <a:cs typeface="Times New Roman"/>
              </a:rPr>
              <a:t>Actual weight </a:t>
            </a:r>
            <a:r>
              <a:rPr sz="3600" b="1" u="heavy" spc="-20" dirty="0">
                <a:solidFill>
                  <a:srgbClr val="530307"/>
                </a:solidFill>
                <a:uFill>
                  <a:solidFill>
                    <a:srgbClr val="530307"/>
                  </a:solidFill>
                </a:uFill>
                <a:latin typeface="Times New Roman"/>
                <a:cs typeface="Times New Roman"/>
              </a:rPr>
              <a:t>do </a:t>
            </a:r>
            <a:r>
              <a:rPr sz="3600" b="1" u="heavy" spc="-30" dirty="0">
                <a:solidFill>
                  <a:srgbClr val="530307"/>
                </a:solidFill>
                <a:uFill>
                  <a:solidFill>
                    <a:srgbClr val="530307"/>
                  </a:solidFill>
                </a:uFill>
                <a:latin typeface="Times New Roman"/>
                <a:cs typeface="Times New Roman"/>
              </a:rPr>
              <a:t>not</a:t>
            </a:r>
            <a:r>
              <a:rPr sz="3600" b="1" u="heavy" spc="-155" dirty="0">
                <a:solidFill>
                  <a:srgbClr val="530307"/>
                </a:solidFill>
                <a:uFill>
                  <a:solidFill>
                    <a:srgbClr val="53030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30" dirty="0">
                <a:solidFill>
                  <a:srgbClr val="530307"/>
                </a:solidFill>
                <a:uFill>
                  <a:solidFill>
                    <a:srgbClr val="530307"/>
                  </a:solidFill>
                </a:uFill>
                <a:latin typeface="Times New Roman"/>
                <a:cs typeface="Times New Roman"/>
              </a:rPr>
              <a:t>differ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1" name="object 3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43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45059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6095" algn="l"/>
              </a:tabLst>
            </a:pPr>
            <a:r>
              <a:rPr dirty="0"/>
              <a:t>Material	</a:t>
            </a:r>
            <a:r>
              <a:rPr spc="-5" dirty="0"/>
              <a:t>Mix</a:t>
            </a:r>
            <a:r>
              <a:rPr spc="-65" dirty="0"/>
              <a:t> </a:t>
            </a:r>
            <a:r>
              <a:rPr dirty="0"/>
              <a:t>Variances</a:t>
            </a:r>
          </a:p>
        </p:txBody>
      </p:sp>
      <p:sp>
        <p:nvSpPr>
          <p:cNvPr id="3" name="object 3"/>
          <p:cNvSpPr/>
          <p:nvPr/>
        </p:nvSpPr>
        <p:spPr>
          <a:xfrm>
            <a:off x="529590" y="5433059"/>
            <a:ext cx="1059180" cy="115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203190"/>
            <a:ext cx="2444750" cy="1527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3390" y="1187450"/>
            <a:ext cx="35134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heavy" dirty="0">
                <a:solidFill>
                  <a:srgbClr val="530307"/>
                </a:solidFill>
                <a:uFill>
                  <a:solidFill>
                    <a:srgbClr val="530307"/>
                  </a:solidFill>
                </a:uFill>
                <a:latin typeface="Times New Roman"/>
                <a:cs typeface="Times New Roman"/>
              </a:rPr>
              <a:t>Actual weight</a:t>
            </a:r>
            <a:r>
              <a:rPr sz="3200" b="1" u="heavy" spc="-55" dirty="0">
                <a:solidFill>
                  <a:srgbClr val="530307"/>
                </a:solidFill>
                <a:uFill>
                  <a:solidFill>
                    <a:srgbClr val="53030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530307"/>
                </a:solidFill>
                <a:uFill>
                  <a:solidFill>
                    <a:srgbClr val="530307"/>
                  </a:solidFill>
                </a:uFill>
                <a:latin typeface="Times New Roman"/>
                <a:cs typeface="Times New Roman"/>
              </a:rPr>
              <a:t>differ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47879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540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300" y="2006600"/>
            <a:ext cx="0" cy="2768600"/>
          </a:xfrm>
          <a:custGeom>
            <a:avLst/>
            <a:gdLst/>
            <a:ahLst/>
            <a:cxnLst/>
            <a:rect l="l" t="t" r="r" b="b"/>
            <a:pathLst>
              <a:path h="2768600">
                <a:moveTo>
                  <a:pt x="0" y="0"/>
                </a:moveTo>
                <a:lnTo>
                  <a:pt x="0" y="2768600"/>
                </a:lnTo>
              </a:path>
            </a:pathLst>
          </a:custGeom>
          <a:ln w="2540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19939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540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2700" y="2006600"/>
            <a:ext cx="0" cy="2768600"/>
          </a:xfrm>
          <a:custGeom>
            <a:avLst/>
            <a:gdLst/>
            <a:ahLst/>
            <a:cxnLst/>
            <a:rect l="l" t="t" r="r" b="b"/>
            <a:pathLst>
              <a:path h="2768600">
                <a:moveTo>
                  <a:pt x="0" y="0"/>
                </a:moveTo>
                <a:lnTo>
                  <a:pt x="0" y="2768600"/>
                </a:lnTo>
              </a:path>
            </a:pathLst>
          </a:custGeom>
          <a:ln w="2540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000" y="4762500"/>
            <a:ext cx="8255000" cy="0"/>
          </a:xfrm>
          <a:custGeom>
            <a:avLst/>
            <a:gdLst/>
            <a:ahLst/>
            <a:cxnLst/>
            <a:rect l="l" t="t" r="r" b="b"/>
            <a:pathLst>
              <a:path w="8255000">
                <a:moveTo>
                  <a:pt x="0" y="0"/>
                </a:moveTo>
                <a:lnTo>
                  <a:pt x="8255000" y="0"/>
                </a:lnTo>
              </a:path>
            </a:pathLst>
          </a:custGeom>
          <a:ln w="2540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7700" y="2032000"/>
            <a:ext cx="0" cy="2717800"/>
          </a:xfrm>
          <a:custGeom>
            <a:avLst/>
            <a:gdLst/>
            <a:ahLst/>
            <a:cxnLst/>
            <a:rect l="l" t="t" r="r" b="b"/>
            <a:pathLst>
              <a:path h="2717800">
                <a:moveTo>
                  <a:pt x="0" y="0"/>
                </a:moveTo>
                <a:lnTo>
                  <a:pt x="0" y="2717800"/>
                </a:lnTo>
              </a:path>
            </a:pathLst>
          </a:custGeom>
          <a:ln w="2540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5000" y="2019300"/>
            <a:ext cx="8255000" cy="0"/>
          </a:xfrm>
          <a:custGeom>
            <a:avLst/>
            <a:gdLst/>
            <a:ahLst/>
            <a:cxnLst/>
            <a:rect l="l" t="t" r="r" b="b"/>
            <a:pathLst>
              <a:path w="8255000">
                <a:moveTo>
                  <a:pt x="0" y="0"/>
                </a:moveTo>
                <a:lnTo>
                  <a:pt x="8255000" y="0"/>
                </a:lnTo>
              </a:path>
            </a:pathLst>
          </a:custGeom>
          <a:ln w="2540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77300" y="2032000"/>
            <a:ext cx="0" cy="2717800"/>
          </a:xfrm>
          <a:custGeom>
            <a:avLst/>
            <a:gdLst/>
            <a:ahLst/>
            <a:cxnLst/>
            <a:rect l="l" t="t" r="r" b="b"/>
            <a:pathLst>
              <a:path h="2717800">
                <a:moveTo>
                  <a:pt x="0" y="0"/>
                </a:moveTo>
                <a:lnTo>
                  <a:pt x="0" y="2717800"/>
                </a:lnTo>
              </a:path>
            </a:pathLst>
          </a:custGeom>
          <a:ln w="2540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0400" y="4737100"/>
            <a:ext cx="8204200" cy="0"/>
          </a:xfrm>
          <a:custGeom>
            <a:avLst/>
            <a:gdLst/>
            <a:ahLst/>
            <a:cxnLst/>
            <a:rect l="l" t="t" r="r" b="b"/>
            <a:pathLst>
              <a:path w="8204200">
                <a:moveTo>
                  <a:pt x="0" y="0"/>
                </a:moveTo>
                <a:lnTo>
                  <a:pt x="8204200" y="0"/>
                </a:lnTo>
              </a:path>
            </a:pathLst>
          </a:custGeom>
          <a:ln w="2540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3100" y="2057400"/>
            <a:ext cx="0" cy="2667000"/>
          </a:xfrm>
          <a:custGeom>
            <a:avLst/>
            <a:gdLst/>
            <a:ahLst/>
            <a:cxnLst/>
            <a:rect l="l" t="t" r="r" b="b"/>
            <a:pathLst>
              <a:path h="2667000">
                <a:moveTo>
                  <a:pt x="0" y="0"/>
                </a:moveTo>
                <a:lnTo>
                  <a:pt x="0" y="2667000"/>
                </a:lnTo>
              </a:path>
            </a:pathLst>
          </a:custGeom>
          <a:ln w="2540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0400" y="2044700"/>
            <a:ext cx="8204200" cy="0"/>
          </a:xfrm>
          <a:custGeom>
            <a:avLst/>
            <a:gdLst/>
            <a:ahLst/>
            <a:cxnLst/>
            <a:rect l="l" t="t" r="r" b="b"/>
            <a:pathLst>
              <a:path w="8204200">
                <a:moveTo>
                  <a:pt x="0" y="0"/>
                </a:moveTo>
                <a:lnTo>
                  <a:pt x="8204200" y="0"/>
                </a:lnTo>
              </a:path>
            </a:pathLst>
          </a:custGeom>
          <a:ln w="2540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51900" y="2057400"/>
            <a:ext cx="0" cy="2667000"/>
          </a:xfrm>
          <a:custGeom>
            <a:avLst/>
            <a:gdLst/>
            <a:ahLst/>
            <a:cxnLst/>
            <a:rect l="l" t="t" r="r" b="b"/>
            <a:pathLst>
              <a:path h="2667000">
                <a:moveTo>
                  <a:pt x="0" y="0"/>
                </a:moveTo>
                <a:lnTo>
                  <a:pt x="0" y="2667000"/>
                </a:lnTo>
              </a:path>
            </a:pathLst>
          </a:custGeom>
          <a:ln w="2540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5800" y="4711065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266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8500" y="2082800"/>
            <a:ext cx="0" cy="2614930"/>
          </a:xfrm>
          <a:custGeom>
            <a:avLst/>
            <a:gdLst/>
            <a:ahLst/>
            <a:cxnLst/>
            <a:rect l="l" t="t" r="r" b="b"/>
            <a:pathLst>
              <a:path h="2614929">
                <a:moveTo>
                  <a:pt x="0" y="0"/>
                </a:moveTo>
                <a:lnTo>
                  <a:pt x="0" y="2614929"/>
                </a:lnTo>
              </a:path>
            </a:pathLst>
          </a:custGeom>
          <a:ln w="2540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800" y="207010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2540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25865" y="2082800"/>
            <a:ext cx="0" cy="2614930"/>
          </a:xfrm>
          <a:custGeom>
            <a:avLst/>
            <a:gdLst/>
            <a:ahLst/>
            <a:cxnLst/>
            <a:rect l="l" t="t" r="r" b="b"/>
            <a:pathLst>
              <a:path h="2614929">
                <a:moveTo>
                  <a:pt x="0" y="0"/>
                </a:moveTo>
                <a:lnTo>
                  <a:pt x="0" y="2614930"/>
                </a:lnTo>
              </a:path>
            </a:pathLst>
          </a:custGeom>
          <a:ln w="266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1200" y="4685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0" y="0"/>
                </a:moveTo>
                <a:lnTo>
                  <a:pt x="8101330" y="0"/>
                </a:lnTo>
              </a:path>
            </a:pathLst>
          </a:custGeom>
          <a:ln w="2540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4534" y="2109470"/>
            <a:ext cx="0" cy="2562860"/>
          </a:xfrm>
          <a:custGeom>
            <a:avLst/>
            <a:gdLst/>
            <a:ahLst/>
            <a:cxnLst/>
            <a:rect l="l" t="t" r="r" b="b"/>
            <a:pathLst>
              <a:path h="2562860">
                <a:moveTo>
                  <a:pt x="0" y="0"/>
                </a:moveTo>
                <a:lnTo>
                  <a:pt x="0" y="2562860"/>
                </a:lnTo>
              </a:path>
            </a:pathLst>
          </a:custGeom>
          <a:ln w="266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1200" y="2096135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0" y="0"/>
                </a:moveTo>
                <a:lnTo>
                  <a:pt x="8101330" y="0"/>
                </a:lnTo>
              </a:path>
            </a:pathLst>
          </a:custGeom>
          <a:ln w="266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99830" y="2109470"/>
            <a:ext cx="0" cy="2562860"/>
          </a:xfrm>
          <a:custGeom>
            <a:avLst/>
            <a:gdLst/>
            <a:ahLst/>
            <a:cxnLst/>
            <a:rect l="l" t="t" r="r" b="b"/>
            <a:pathLst>
              <a:path h="2562860">
                <a:moveTo>
                  <a:pt x="0" y="0"/>
                </a:moveTo>
                <a:lnTo>
                  <a:pt x="0" y="2562860"/>
                </a:lnTo>
              </a:path>
            </a:pathLst>
          </a:custGeom>
          <a:ln w="2540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7869" y="4659629"/>
            <a:ext cx="8049259" cy="0"/>
          </a:xfrm>
          <a:custGeom>
            <a:avLst/>
            <a:gdLst/>
            <a:ahLst/>
            <a:cxnLst/>
            <a:rect l="l" t="t" r="r" b="b"/>
            <a:pathLst>
              <a:path w="8049259">
                <a:moveTo>
                  <a:pt x="0" y="0"/>
                </a:moveTo>
                <a:lnTo>
                  <a:pt x="8049259" y="0"/>
                </a:lnTo>
              </a:path>
            </a:pathLst>
          </a:custGeom>
          <a:ln w="2540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0569" y="2134870"/>
            <a:ext cx="0" cy="2512060"/>
          </a:xfrm>
          <a:custGeom>
            <a:avLst/>
            <a:gdLst/>
            <a:ahLst/>
            <a:cxnLst/>
            <a:rect l="l" t="t" r="r" b="b"/>
            <a:pathLst>
              <a:path h="2512060">
                <a:moveTo>
                  <a:pt x="0" y="0"/>
                </a:moveTo>
                <a:lnTo>
                  <a:pt x="0" y="2512060"/>
                </a:lnTo>
              </a:path>
            </a:pathLst>
          </a:custGeom>
          <a:ln w="2540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869" y="2122170"/>
            <a:ext cx="8049259" cy="0"/>
          </a:xfrm>
          <a:custGeom>
            <a:avLst/>
            <a:gdLst/>
            <a:ahLst/>
            <a:cxnLst/>
            <a:rect l="l" t="t" r="r" b="b"/>
            <a:pathLst>
              <a:path w="8049259">
                <a:moveTo>
                  <a:pt x="0" y="0"/>
                </a:moveTo>
                <a:lnTo>
                  <a:pt x="8049259" y="0"/>
                </a:lnTo>
              </a:path>
            </a:pathLst>
          </a:custGeom>
          <a:ln w="2540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74430" y="2134870"/>
            <a:ext cx="0" cy="2512060"/>
          </a:xfrm>
          <a:custGeom>
            <a:avLst/>
            <a:gdLst/>
            <a:ahLst/>
            <a:cxnLst/>
            <a:rect l="l" t="t" r="r" b="b"/>
            <a:pathLst>
              <a:path h="2512060">
                <a:moveTo>
                  <a:pt x="0" y="0"/>
                </a:moveTo>
                <a:lnTo>
                  <a:pt x="0" y="2512060"/>
                </a:lnTo>
              </a:path>
            </a:pathLst>
          </a:custGeom>
          <a:ln w="2540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3269" y="4634229"/>
            <a:ext cx="7998459" cy="0"/>
          </a:xfrm>
          <a:custGeom>
            <a:avLst/>
            <a:gdLst/>
            <a:ahLst/>
            <a:cxnLst/>
            <a:rect l="l" t="t" r="r" b="b"/>
            <a:pathLst>
              <a:path w="7998459">
                <a:moveTo>
                  <a:pt x="0" y="0"/>
                </a:moveTo>
                <a:lnTo>
                  <a:pt x="7998459" y="0"/>
                </a:lnTo>
              </a:path>
            </a:pathLst>
          </a:custGeom>
          <a:ln w="2540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5969" y="2160270"/>
            <a:ext cx="0" cy="2461260"/>
          </a:xfrm>
          <a:custGeom>
            <a:avLst/>
            <a:gdLst/>
            <a:ahLst/>
            <a:cxnLst/>
            <a:rect l="l" t="t" r="r" b="b"/>
            <a:pathLst>
              <a:path h="2461260">
                <a:moveTo>
                  <a:pt x="0" y="0"/>
                </a:moveTo>
                <a:lnTo>
                  <a:pt x="0" y="2461260"/>
                </a:lnTo>
              </a:path>
            </a:pathLst>
          </a:custGeom>
          <a:ln w="2540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3269" y="2147570"/>
            <a:ext cx="7998459" cy="0"/>
          </a:xfrm>
          <a:custGeom>
            <a:avLst/>
            <a:gdLst/>
            <a:ahLst/>
            <a:cxnLst/>
            <a:rect l="l" t="t" r="r" b="b"/>
            <a:pathLst>
              <a:path w="7998459">
                <a:moveTo>
                  <a:pt x="0" y="0"/>
                </a:moveTo>
                <a:lnTo>
                  <a:pt x="7998459" y="0"/>
                </a:lnTo>
              </a:path>
            </a:pathLst>
          </a:custGeom>
          <a:ln w="2540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49030" y="2160270"/>
            <a:ext cx="0" cy="2461260"/>
          </a:xfrm>
          <a:custGeom>
            <a:avLst/>
            <a:gdLst/>
            <a:ahLst/>
            <a:cxnLst/>
            <a:rect l="l" t="t" r="r" b="b"/>
            <a:pathLst>
              <a:path h="2461260">
                <a:moveTo>
                  <a:pt x="0" y="0"/>
                </a:moveTo>
                <a:lnTo>
                  <a:pt x="0" y="2461260"/>
                </a:lnTo>
              </a:path>
            </a:pathLst>
          </a:custGeom>
          <a:ln w="2540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8669" y="4608829"/>
            <a:ext cx="7947659" cy="0"/>
          </a:xfrm>
          <a:custGeom>
            <a:avLst/>
            <a:gdLst/>
            <a:ahLst/>
            <a:cxnLst/>
            <a:rect l="l" t="t" r="r" b="b"/>
            <a:pathLst>
              <a:path w="7947659">
                <a:moveTo>
                  <a:pt x="0" y="0"/>
                </a:moveTo>
                <a:lnTo>
                  <a:pt x="7947659" y="0"/>
                </a:lnTo>
              </a:path>
            </a:pathLst>
          </a:custGeom>
          <a:ln w="2540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1369" y="2185670"/>
            <a:ext cx="0" cy="2410460"/>
          </a:xfrm>
          <a:custGeom>
            <a:avLst/>
            <a:gdLst/>
            <a:ahLst/>
            <a:cxnLst/>
            <a:rect l="l" t="t" r="r" b="b"/>
            <a:pathLst>
              <a:path h="2410460">
                <a:moveTo>
                  <a:pt x="0" y="0"/>
                </a:moveTo>
                <a:lnTo>
                  <a:pt x="0" y="2410460"/>
                </a:lnTo>
              </a:path>
            </a:pathLst>
          </a:custGeom>
          <a:ln w="2539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8669" y="2172970"/>
            <a:ext cx="7947659" cy="0"/>
          </a:xfrm>
          <a:custGeom>
            <a:avLst/>
            <a:gdLst/>
            <a:ahLst/>
            <a:cxnLst/>
            <a:rect l="l" t="t" r="r" b="b"/>
            <a:pathLst>
              <a:path w="7947659">
                <a:moveTo>
                  <a:pt x="0" y="0"/>
                </a:moveTo>
                <a:lnTo>
                  <a:pt x="7947659" y="0"/>
                </a:lnTo>
              </a:path>
            </a:pathLst>
          </a:custGeom>
          <a:ln w="2540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23630" y="2185670"/>
            <a:ext cx="0" cy="2410460"/>
          </a:xfrm>
          <a:custGeom>
            <a:avLst/>
            <a:gdLst/>
            <a:ahLst/>
            <a:cxnLst/>
            <a:rect l="l" t="t" r="r" b="b"/>
            <a:pathLst>
              <a:path h="2410460">
                <a:moveTo>
                  <a:pt x="0" y="0"/>
                </a:moveTo>
                <a:lnTo>
                  <a:pt x="0" y="2410460"/>
                </a:lnTo>
              </a:path>
            </a:pathLst>
          </a:custGeom>
          <a:ln w="2540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4069" y="4582795"/>
            <a:ext cx="7896859" cy="0"/>
          </a:xfrm>
          <a:custGeom>
            <a:avLst/>
            <a:gdLst/>
            <a:ahLst/>
            <a:cxnLst/>
            <a:rect l="l" t="t" r="r" b="b"/>
            <a:pathLst>
              <a:path w="7896859">
                <a:moveTo>
                  <a:pt x="0" y="0"/>
                </a:moveTo>
                <a:lnTo>
                  <a:pt x="7896859" y="0"/>
                </a:lnTo>
              </a:path>
            </a:pathLst>
          </a:custGeom>
          <a:ln w="266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6769" y="2211070"/>
            <a:ext cx="0" cy="2358390"/>
          </a:xfrm>
          <a:custGeom>
            <a:avLst/>
            <a:gdLst/>
            <a:ahLst/>
            <a:cxnLst/>
            <a:rect l="l" t="t" r="r" b="b"/>
            <a:pathLst>
              <a:path h="2358390">
                <a:moveTo>
                  <a:pt x="0" y="0"/>
                </a:moveTo>
                <a:lnTo>
                  <a:pt x="0" y="2358390"/>
                </a:lnTo>
              </a:path>
            </a:pathLst>
          </a:custGeom>
          <a:ln w="2540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4069" y="2198370"/>
            <a:ext cx="7896859" cy="0"/>
          </a:xfrm>
          <a:custGeom>
            <a:avLst/>
            <a:gdLst/>
            <a:ahLst/>
            <a:cxnLst/>
            <a:rect l="l" t="t" r="r" b="b"/>
            <a:pathLst>
              <a:path w="7896859">
                <a:moveTo>
                  <a:pt x="0" y="0"/>
                </a:moveTo>
                <a:lnTo>
                  <a:pt x="7896859" y="0"/>
                </a:lnTo>
              </a:path>
            </a:pathLst>
          </a:custGeom>
          <a:ln w="2540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97594" y="2211070"/>
            <a:ext cx="0" cy="2358390"/>
          </a:xfrm>
          <a:custGeom>
            <a:avLst/>
            <a:gdLst/>
            <a:ahLst/>
            <a:cxnLst/>
            <a:rect l="l" t="t" r="r" b="b"/>
            <a:pathLst>
              <a:path h="2358390">
                <a:moveTo>
                  <a:pt x="0" y="0"/>
                </a:moveTo>
                <a:lnTo>
                  <a:pt x="0" y="2358390"/>
                </a:lnTo>
              </a:path>
            </a:pathLst>
          </a:custGeom>
          <a:ln w="266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9469" y="4556759"/>
            <a:ext cx="7844790" cy="0"/>
          </a:xfrm>
          <a:custGeom>
            <a:avLst/>
            <a:gdLst/>
            <a:ahLst/>
            <a:cxnLst/>
            <a:rect l="l" t="t" r="r" b="b"/>
            <a:pathLst>
              <a:path w="7844790">
                <a:moveTo>
                  <a:pt x="0" y="0"/>
                </a:moveTo>
                <a:lnTo>
                  <a:pt x="7844789" y="0"/>
                </a:lnTo>
              </a:path>
            </a:pathLst>
          </a:custGeom>
          <a:ln w="2540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2169" y="2236470"/>
            <a:ext cx="0" cy="2307590"/>
          </a:xfrm>
          <a:custGeom>
            <a:avLst/>
            <a:gdLst/>
            <a:ahLst/>
            <a:cxnLst/>
            <a:rect l="l" t="t" r="r" b="b"/>
            <a:pathLst>
              <a:path h="2307590">
                <a:moveTo>
                  <a:pt x="0" y="0"/>
                </a:moveTo>
                <a:lnTo>
                  <a:pt x="0" y="2307590"/>
                </a:lnTo>
              </a:path>
            </a:pathLst>
          </a:custGeom>
          <a:ln w="2540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9469" y="2223770"/>
            <a:ext cx="7844790" cy="0"/>
          </a:xfrm>
          <a:custGeom>
            <a:avLst/>
            <a:gdLst/>
            <a:ahLst/>
            <a:cxnLst/>
            <a:rect l="l" t="t" r="r" b="b"/>
            <a:pathLst>
              <a:path w="7844790">
                <a:moveTo>
                  <a:pt x="0" y="0"/>
                </a:moveTo>
                <a:lnTo>
                  <a:pt x="7844789" y="0"/>
                </a:lnTo>
              </a:path>
            </a:pathLst>
          </a:custGeom>
          <a:ln w="2540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71559" y="2236470"/>
            <a:ext cx="0" cy="2307590"/>
          </a:xfrm>
          <a:custGeom>
            <a:avLst/>
            <a:gdLst/>
            <a:ahLst/>
            <a:cxnLst/>
            <a:rect l="l" t="t" r="r" b="b"/>
            <a:pathLst>
              <a:path h="2307590">
                <a:moveTo>
                  <a:pt x="0" y="0"/>
                </a:moveTo>
                <a:lnTo>
                  <a:pt x="0" y="2307590"/>
                </a:lnTo>
              </a:path>
            </a:pathLst>
          </a:custGeom>
          <a:ln w="2540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4869" y="4531359"/>
            <a:ext cx="7793990" cy="0"/>
          </a:xfrm>
          <a:custGeom>
            <a:avLst/>
            <a:gdLst/>
            <a:ahLst/>
            <a:cxnLst/>
            <a:rect l="l" t="t" r="r" b="b"/>
            <a:pathLst>
              <a:path w="7793990">
                <a:moveTo>
                  <a:pt x="0" y="0"/>
                </a:moveTo>
                <a:lnTo>
                  <a:pt x="7793989" y="0"/>
                </a:lnTo>
              </a:path>
            </a:pathLst>
          </a:custGeom>
          <a:ln w="2540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8205" y="2263139"/>
            <a:ext cx="0" cy="2255520"/>
          </a:xfrm>
          <a:custGeom>
            <a:avLst/>
            <a:gdLst/>
            <a:ahLst/>
            <a:cxnLst/>
            <a:rect l="l" t="t" r="r" b="b"/>
            <a:pathLst>
              <a:path h="2255520">
                <a:moveTo>
                  <a:pt x="0" y="0"/>
                </a:moveTo>
                <a:lnTo>
                  <a:pt x="0" y="2255520"/>
                </a:lnTo>
              </a:path>
            </a:pathLst>
          </a:custGeom>
          <a:ln w="266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4869" y="2249804"/>
            <a:ext cx="7793990" cy="0"/>
          </a:xfrm>
          <a:custGeom>
            <a:avLst/>
            <a:gdLst/>
            <a:ahLst/>
            <a:cxnLst/>
            <a:rect l="l" t="t" r="r" b="b"/>
            <a:pathLst>
              <a:path w="7793990">
                <a:moveTo>
                  <a:pt x="0" y="0"/>
                </a:moveTo>
                <a:lnTo>
                  <a:pt x="7793989" y="0"/>
                </a:lnTo>
              </a:path>
            </a:pathLst>
          </a:custGeom>
          <a:ln w="266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46159" y="2263139"/>
            <a:ext cx="0" cy="2255520"/>
          </a:xfrm>
          <a:custGeom>
            <a:avLst/>
            <a:gdLst/>
            <a:ahLst/>
            <a:cxnLst/>
            <a:rect l="l" t="t" r="r" b="b"/>
            <a:pathLst>
              <a:path h="2255520">
                <a:moveTo>
                  <a:pt x="0" y="0"/>
                </a:moveTo>
                <a:lnTo>
                  <a:pt x="0" y="2255520"/>
                </a:lnTo>
              </a:path>
            </a:pathLst>
          </a:custGeom>
          <a:ln w="2540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1539" y="4505959"/>
            <a:ext cx="7741920" cy="0"/>
          </a:xfrm>
          <a:custGeom>
            <a:avLst/>
            <a:gdLst/>
            <a:ahLst/>
            <a:cxnLst/>
            <a:rect l="l" t="t" r="r" b="b"/>
            <a:pathLst>
              <a:path w="7741920">
                <a:moveTo>
                  <a:pt x="0" y="0"/>
                </a:moveTo>
                <a:lnTo>
                  <a:pt x="7741919" y="0"/>
                </a:lnTo>
              </a:path>
            </a:pathLst>
          </a:custGeom>
          <a:ln w="2540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04239" y="2288539"/>
            <a:ext cx="0" cy="2204720"/>
          </a:xfrm>
          <a:custGeom>
            <a:avLst/>
            <a:gdLst/>
            <a:ahLst/>
            <a:cxnLst/>
            <a:rect l="l" t="t" r="r" b="b"/>
            <a:pathLst>
              <a:path h="2204720">
                <a:moveTo>
                  <a:pt x="0" y="0"/>
                </a:moveTo>
                <a:lnTo>
                  <a:pt x="0" y="2204720"/>
                </a:lnTo>
              </a:path>
            </a:pathLst>
          </a:custGeom>
          <a:ln w="2540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1539" y="2275839"/>
            <a:ext cx="7741920" cy="0"/>
          </a:xfrm>
          <a:custGeom>
            <a:avLst/>
            <a:gdLst/>
            <a:ahLst/>
            <a:cxnLst/>
            <a:rect l="l" t="t" r="r" b="b"/>
            <a:pathLst>
              <a:path w="7741920">
                <a:moveTo>
                  <a:pt x="0" y="0"/>
                </a:moveTo>
                <a:lnTo>
                  <a:pt x="7741919" y="0"/>
                </a:lnTo>
              </a:path>
            </a:pathLst>
          </a:custGeom>
          <a:ln w="2540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20759" y="2288539"/>
            <a:ext cx="0" cy="2204720"/>
          </a:xfrm>
          <a:custGeom>
            <a:avLst/>
            <a:gdLst/>
            <a:ahLst/>
            <a:cxnLst/>
            <a:rect l="l" t="t" r="r" b="b"/>
            <a:pathLst>
              <a:path h="2204720">
                <a:moveTo>
                  <a:pt x="0" y="0"/>
                </a:moveTo>
                <a:lnTo>
                  <a:pt x="0" y="2204720"/>
                </a:lnTo>
              </a:path>
            </a:pathLst>
          </a:custGeom>
          <a:ln w="2540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16939" y="4480559"/>
            <a:ext cx="7691120" cy="0"/>
          </a:xfrm>
          <a:custGeom>
            <a:avLst/>
            <a:gdLst/>
            <a:ahLst/>
            <a:cxnLst/>
            <a:rect l="l" t="t" r="r" b="b"/>
            <a:pathLst>
              <a:path w="7691120">
                <a:moveTo>
                  <a:pt x="0" y="0"/>
                </a:moveTo>
                <a:lnTo>
                  <a:pt x="7691119" y="0"/>
                </a:lnTo>
              </a:path>
            </a:pathLst>
          </a:custGeom>
          <a:ln w="2540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29639" y="2313939"/>
            <a:ext cx="0" cy="2153920"/>
          </a:xfrm>
          <a:custGeom>
            <a:avLst/>
            <a:gdLst/>
            <a:ahLst/>
            <a:cxnLst/>
            <a:rect l="l" t="t" r="r" b="b"/>
            <a:pathLst>
              <a:path h="2153920">
                <a:moveTo>
                  <a:pt x="0" y="0"/>
                </a:moveTo>
                <a:lnTo>
                  <a:pt x="0" y="2153920"/>
                </a:lnTo>
              </a:path>
            </a:pathLst>
          </a:custGeom>
          <a:ln w="2540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16939" y="2301239"/>
            <a:ext cx="7691120" cy="0"/>
          </a:xfrm>
          <a:custGeom>
            <a:avLst/>
            <a:gdLst/>
            <a:ahLst/>
            <a:cxnLst/>
            <a:rect l="l" t="t" r="r" b="b"/>
            <a:pathLst>
              <a:path w="7691120">
                <a:moveTo>
                  <a:pt x="0" y="0"/>
                </a:moveTo>
                <a:lnTo>
                  <a:pt x="7691119" y="0"/>
                </a:lnTo>
              </a:path>
            </a:pathLst>
          </a:custGeom>
          <a:ln w="2540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95359" y="2313939"/>
            <a:ext cx="0" cy="2153920"/>
          </a:xfrm>
          <a:custGeom>
            <a:avLst/>
            <a:gdLst/>
            <a:ahLst/>
            <a:cxnLst/>
            <a:rect l="l" t="t" r="r" b="b"/>
            <a:pathLst>
              <a:path h="2153920">
                <a:moveTo>
                  <a:pt x="0" y="0"/>
                </a:moveTo>
                <a:lnTo>
                  <a:pt x="0" y="2153920"/>
                </a:lnTo>
              </a:path>
            </a:pathLst>
          </a:custGeom>
          <a:ln w="2540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42339" y="4454525"/>
            <a:ext cx="7640320" cy="0"/>
          </a:xfrm>
          <a:custGeom>
            <a:avLst/>
            <a:gdLst/>
            <a:ahLst/>
            <a:cxnLst/>
            <a:rect l="l" t="t" r="r" b="b"/>
            <a:pathLst>
              <a:path w="7640320">
                <a:moveTo>
                  <a:pt x="0" y="0"/>
                </a:moveTo>
                <a:lnTo>
                  <a:pt x="7640319" y="0"/>
                </a:lnTo>
              </a:path>
            </a:pathLst>
          </a:custGeom>
          <a:ln w="266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55039" y="2339339"/>
            <a:ext cx="0" cy="2101850"/>
          </a:xfrm>
          <a:custGeom>
            <a:avLst/>
            <a:gdLst/>
            <a:ahLst/>
            <a:cxnLst/>
            <a:rect l="l" t="t" r="r" b="b"/>
            <a:pathLst>
              <a:path h="2101850">
                <a:moveTo>
                  <a:pt x="0" y="0"/>
                </a:moveTo>
                <a:lnTo>
                  <a:pt x="0" y="2101850"/>
                </a:lnTo>
              </a:path>
            </a:pathLst>
          </a:custGeom>
          <a:ln w="2540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42339" y="2326639"/>
            <a:ext cx="7640320" cy="0"/>
          </a:xfrm>
          <a:custGeom>
            <a:avLst/>
            <a:gdLst/>
            <a:ahLst/>
            <a:cxnLst/>
            <a:rect l="l" t="t" r="r" b="b"/>
            <a:pathLst>
              <a:path w="7640320">
                <a:moveTo>
                  <a:pt x="0" y="0"/>
                </a:moveTo>
                <a:lnTo>
                  <a:pt x="7640319" y="0"/>
                </a:lnTo>
              </a:path>
            </a:pathLst>
          </a:custGeom>
          <a:ln w="2540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69325" y="2339339"/>
            <a:ext cx="0" cy="2101850"/>
          </a:xfrm>
          <a:custGeom>
            <a:avLst/>
            <a:gdLst/>
            <a:ahLst/>
            <a:cxnLst/>
            <a:rect l="l" t="t" r="r" b="b"/>
            <a:pathLst>
              <a:path h="2101850">
                <a:moveTo>
                  <a:pt x="0" y="0"/>
                </a:moveTo>
                <a:lnTo>
                  <a:pt x="0" y="2101850"/>
                </a:lnTo>
              </a:path>
            </a:pathLst>
          </a:custGeom>
          <a:ln w="266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67739" y="4428490"/>
            <a:ext cx="7588250" cy="0"/>
          </a:xfrm>
          <a:custGeom>
            <a:avLst/>
            <a:gdLst/>
            <a:ahLst/>
            <a:cxnLst/>
            <a:rect l="l" t="t" r="r" b="b"/>
            <a:pathLst>
              <a:path w="7588250">
                <a:moveTo>
                  <a:pt x="0" y="0"/>
                </a:moveTo>
                <a:lnTo>
                  <a:pt x="7588250" y="0"/>
                </a:lnTo>
              </a:path>
            </a:pathLst>
          </a:custGeom>
          <a:ln w="2540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0439" y="2364739"/>
            <a:ext cx="0" cy="2051050"/>
          </a:xfrm>
          <a:custGeom>
            <a:avLst/>
            <a:gdLst/>
            <a:ahLst/>
            <a:cxnLst/>
            <a:rect l="l" t="t" r="r" b="b"/>
            <a:pathLst>
              <a:path h="2051050">
                <a:moveTo>
                  <a:pt x="0" y="0"/>
                </a:moveTo>
                <a:lnTo>
                  <a:pt x="0" y="2051050"/>
                </a:lnTo>
              </a:path>
            </a:pathLst>
          </a:custGeom>
          <a:ln w="2540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67739" y="2352039"/>
            <a:ext cx="7588250" cy="0"/>
          </a:xfrm>
          <a:custGeom>
            <a:avLst/>
            <a:gdLst/>
            <a:ahLst/>
            <a:cxnLst/>
            <a:rect l="l" t="t" r="r" b="b"/>
            <a:pathLst>
              <a:path w="7588250">
                <a:moveTo>
                  <a:pt x="0" y="0"/>
                </a:moveTo>
                <a:lnTo>
                  <a:pt x="7588250" y="0"/>
                </a:lnTo>
              </a:path>
            </a:pathLst>
          </a:custGeom>
          <a:ln w="2540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43290" y="2364739"/>
            <a:ext cx="0" cy="2051050"/>
          </a:xfrm>
          <a:custGeom>
            <a:avLst/>
            <a:gdLst/>
            <a:ahLst/>
            <a:cxnLst/>
            <a:rect l="l" t="t" r="r" b="b"/>
            <a:pathLst>
              <a:path h="2051050">
                <a:moveTo>
                  <a:pt x="0" y="0"/>
                </a:moveTo>
                <a:lnTo>
                  <a:pt x="0" y="2051050"/>
                </a:lnTo>
              </a:path>
            </a:pathLst>
          </a:custGeom>
          <a:ln w="2540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93139" y="4403090"/>
            <a:ext cx="7537450" cy="0"/>
          </a:xfrm>
          <a:custGeom>
            <a:avLst/>
            <a:gdLst/>
            <a:ahLst/>
            <a:cxnLst/>
            <a:rect l="l" t="t" r="r" b="b"/>
            <a:pathLst>
              <a:path w="7537450">
                <a:moveTo>
                  <a:pt x="0" y="0"/>
                </a:moveTo>
                <a:lnTo>
                  <a:pt x="7537450" y="0"/>
                </a:lnTo>
              </a:path>
            </a:pathLst>
          </a:custGeom>
          <a:ln w="2540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05839" y="2390139"/>
            <a:ext cx="0" cy="2000250"/>
          </a:xfrm>
          <a:custGeom>
            <a:avLst/>
            <a:gdLst/>
            <a:ahLst/>
            <a:cxnLst/>
            <a:rect l="l" t="t" r="r" b="b"/>
            <a:pathLst>
              <a:path h="2000250">
                <a:moveTo>
                  <a:pt x="0" y="0"/>
                </a:moveTo>
                <a:lnTo>
                  <a:pt x="0" y="2000250"/>
                </a:lnTo>
              </a:path>
            </a:pathLst>
          </a:custGeom>
          <a:ln w="2540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93139" y="2377439"/>
            <a:ext cx="7537450" cy="0"/>
          </a:xfrm>
          <a:custGeom>
            <a:avLst/>
            <a:gdLst/>
            <a:ahLst/>
            <a:cxnLst/>
            <a:rect l="l" t="t" r="r" b="b"/>
            <a:pathLst>
              <a:path w="7537450">
                <a:moveTo>
                  <a:pt x="0" y="0"/>
                </a:moveTo>
                <a:lnTo>
                  <a:pt x="7537450" y="0"/>
                </a:lnTo>
              </a:path>
            </a:pathLst>
          </a:custGeom>
          <a:ln w="2540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17890" y="2390139"/>
            <a:ext cx="0" cy="2000250"/>
          </a:xfrm>
          <a:custGeom>
            <a:avLst/>
            <a:gdLst/>
            <a:ahLst/>
            <a:cxnLst/>
            <a:rect l="l" t="t" r="r" b="b"/>
            <a:pathLst>
              <a:path h="2000250">
                <a:moveTo>
                  <a:pt x="0" y="0"/>
                </a:moveTo>
                <a:lnTo>
                  <a:pt x="0" y="2000250"/>
                </a:lnTo>
              </a:path>
            </a:pathLst>
          </a:custGeom>
          <a:ln w="2540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18539" y="4377690"/>
            <a:ext cx="7486650" cy="0"/>
          </a:xfrm>
          <a:custGeom>
            <a:avLst/>
            <a:gdLst/>
            <a:ahLst/>
            <a:cxnLst/>
            <a:rect l="l" t="t" r="r" b="b"/>
            <a:pathLst>
              <a:path w="7486650">
                <a:moveTo>
                  <a:pt x="0" y="0"/>
                </a:moveTo>
                <a:lnTo>
                  <a:pt x="7486650" y="0"/>
                </a:lnTo>
              </a:path>
            </a:pathLst>
          </a:custGeom>
          <a:ln w="2540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31875" y="2416810"/>
            <a:ext cx="0" cy="1948180"/>
          </a:xfrm>
          <a:custGeom>
            <a:avLst/>
            <a:gdLst/>
            <a:ahLst/>
            <a:cxnLst/>
            <a:rect l="l" t="t" r="r" b="b"/>
            <a:pathLst>
              <a:path h="1948179">
                <a:moveTo>
                  <a:pt x="0" y="0"/>
                </a:moveTo>
                <a:lnTo>
                  <a:pt x="0" y="1948180"/>
                </a:lnTo>
              </a:path>
            </a:pathLst>
          </a:custGeom>
          <a:ln w="266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8539" y="2403475"/>
            <a:ext cx="7486650" cy="0"/>
          </a:xfrm>
          <a:custGeom>
            <a:avLst/>
            <a:gdLst/>
            <a:ahLst/>
            <a:cxnLst/>
            <a:rect l="l" t="t" r="r" b="b"/>
            <a:pathLst>
              <a:path w="7486650">
                <a:moveTo>
                  <a:pt x="0" y="0"/>
                </a:moveTo>
                <a:lnTo>
                  <a:pt x="7486650" y="0"/>
                </a:lnTo>
              </a:path>
            </a:pathLst>
          </a:custGeom>
          <a:ln w="266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92490" y="2416810"/>
            <a:ext cx="0" cy="1948180"/>
          </a:xfrm>
          <a:custGeom>
            <a:avLst/>
            <a:gdLst/>
            <a:ahLst/>
            <a:cxnLst/>
            <a:rect l="l" t="t" r="r" b="b"/>
            <a:pathLst>
              <a:path h="1948179">
                <a:moveTo>
                  <a:pt x="0" y="0"/>
                </a:moveTo>
                <a:lnTo>
                  <a:pt x="0" y="1948179"/>
                </a:lnTo>
              </a:path>
            </a:pathLst>
          </a:custGeom>
          <a:ln w="2540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45210" y="4352290"/>
            <a:ext cx="7434580" cy="0"/>
          </a:xfrm>
          <a:custGeom>
            <a:avLst/>
            <a:gdLst/>
            <a:ahLst/>
            <a:cxnLst/>
            <a:rect l="l" t="t" r="r" b="b"/>
            <a:pathLst>
              <a:path w="7434580">
                <a:moveTo>
                  <a:pt x="0" y="0"/>
                </a:moveTo>
                <a:lnTo>
                  <a:pt x="7434580" y="0"/>
                </a:lnTo>
              </a:path>
            </a:pathLst>
          </a:custGeom>
          <a:ln w="2540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57910" y="2442210"/>
            <a:ext cx="0" cy="1897380"/>
          </a:xfrm>
          <a:custGeom>
            <a:avLst/>
            <a:gdLst/>
            <a:ahLst/>
            <a:cxnLst/>
            <a:rect l="l" t="t" r="r" b="b"/>
            <a:pathLst>
              <a:path h="1897379">
                <a:moveTo>
                  <a:pt x="0" y="0"/>
                </a:moveTo>
                <a:lnTo>
                  <a:pt x="0" y="1897380"/>
                </a:lnTo>
              </a:path>
            </a:pathLst>
          </a:custGeom>
          <a:ln w="2540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5210" y="2429510"/>
            <a:ext cx="7434580" cy="0"/>
          </a:xfrm>
          <a:custGeom>
            <a:avLst/>
            <a:gdLst/>
            <a:ahLst/>
            <a:cxnLst/>
            <a:rect l="l" t="t" r="r" b="b"/>
            <a:pathLst>
              <a:path w="7434580">
                <a:moveTo>
                  <a:pt x="0" y="0"/>
                </a:moveTo>
                <a:lnTo>
                  <a:pt x="7434580" y="0"/>
                </a:lnTo>
              </a:path>
            </a:pathLst>
          </a:custGeom>
          <a:ln w="2540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67090" y="2442210"/>
            <a:ext cx="0" cy="1897380"/>
          </a:xfrm>
          <a:custGeom>
            <a:avLst/>
            <a:gdLst/>
            <a:ahLst/>
            <a:cxnLst/>
            <a:rect l="l" t="t" r="r" b="b"/>
            <a:pathLst>
              <a:path h="1897379">
                <a:moveTo>
                  <a:pt x="0" y="0"/>
                </a:moveTo>
                <a:lnTo>
                  <a:pt x="0" y="1897379"/>
                </a:lnTo>
              </a:path>
            </a:pathLst>
          </a:custGeom>
          <a:ln w="2540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70610" y="4326254"/>
            <a:ext cx="7383780" cy="0"/>
          </a:xfrm>
          <a:custGeom>
            <a:avLst/>
            <a:gdLst/>
            <a:ahLst/>
            <a:cxnLst/>
            <a:rect l="l" t="t" r="r" b="b"/>
            <a:pathLst>
              <a:path w="7383780">
                <a:moveTo>
                  <a:pt x="0" y="0"/>
                </a:moveTo>
                <a:lnTo>
                  <a:pt x="7383780" y="0"/>
                </a:lnTo>
              </a:path>
            </a:pathLst>
          </a:custGeom>
          <a:ln w="266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83310" y="2467610"/>
            <a:ext cx="0" cy="1845310"/>
          </a:xfrm>
          <a:custGeom>
            <a:avLst/>
            <a:gdLst/>
            <a:ahLst/>
            <a:cxnLst/>
            <a:rect l="l" t="t" r="r" b="b"/>
            <a:pathLst>
              <a:path h="1845310">
                <a:moveTo>
                  <a:pt x="0" y="0"/>
                </a:moveTo>
                <a:lnTo>
                  <a:pt x="0" y="1845310"/>
                </a:lnTo>
              </a:path>
            </a:pathLst>
          </a:custGeom>
          <a:ln w="2540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70610" y="2454910"/>
            <a:ext cx="7383780" cy="0"/>
          </a:xfrm>
          <a:custGeom>
            <a:avLst/>
            <a:gdLst/>
            <a:ahLst/>
            <a:cxnLst/>
            <a:rect l="l" t="t" r="r" b="b"/>
            <a:pathLst>
              <a:path w="7383780">
                <a:moveTo>
                  <a:pt x="0" y="0"/>
                </a:moveTo>
                <a:lnTo>
                  <a:pt x="7383780" y="0"/>
                </a:lnTo>
              </a:path>
            </a:pathLst>
          </a:custGeom>
          <a:ln w="2540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41055" y="2467610"/>
            <a:ext cx="0" cy="1845310"/>
          </a:xfrm>
          <a:custGeom>
            <a:avLst/>
            <a:gdLst/>
            <a:ahLst/>
            <a:cxnLst/>
            <a:rect l="l" t="t" r="r" b="b"/>
            <a:pathLst>
              <a:path h="1845310">
                <a:moveTo>
                  <a:pt x="0" y="0"/>
                </a:moveTo>
                <a:lnTo>
                  <a:pt x="0" y="1845310"/>
                </a:lnTo>
              </a:path>
            </a:pathLst>
          </a:custGeom>
          <a:ln w="266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96010" y="4300220"/>
            <a:ext cx="7331709" cy="0"/>
          </a:xfrm>
          <a:custGeom>
            <a:avLst/>
            <a:gdLst/>
            <a:ahLst/>
            <a:cxnLst/>
            <a:rect l="l" t="t" r="r" b="b"/>
            <a:pathLst>
              <a:path w="7331709">
                <a:moveTo>
                  <a:pt x="0" y="0"/>
                </a:moveTo>
                <a:lnTo>
                  <a:pt x="7331710" y="0"/>
                </a:lnTo>
              </a:path>
            </a:pathLst>
          </a:custGeom>
          <a:ln w="2540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08710" y="2493010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10">
                <a:moveTo>
                  <a:pt x="0" y="0"/>
                </a:moveTo>
                <a:lnTo>
                  <a:pt x="0" y="1794510"/>
                </a:lnTo>
              </a:path>
            </a:pathLst>
          </a:custGeom>
          <a:ln w="2540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96010" y="2480310"/>
            <a:ext cx="7331709" cy="0"/>
          </a:xfrm>
          <a:custGeom>
            <a:avLst/>
            <a:gdLst/>
            <a:ahLst/>
            <a:cxnLst/>
            <a:rect l="l" t="t" r="r" b="b"/>
            <a:pathLst>
              <a:path w="7331709">
                <a:moveTo>
                  <a:pt x="0" y="0"/>
                </a:moveTo>
                <a:lnTo>
                  <a:pt x="7331710" y="0"/>
                </a:lnTo>
              </a:path>
            </a:pathLst>
          </a:custGeom>
          <a:ln w="2540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15019" y="2493010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10">
                <a:moveTo>
                  <a:pt x="0" y="0"/>
                </a:moveTo>
                <a:lnTo>
                  <a:pt x="0" y="1794509"/>
                </a:lnTo>
              </a:path>
            </a:pathLst>
          </a:custGeom>
          <a:ln w="2540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21410" y="4274820"/>
            <a:ext cx="7280909" cy="0"/>
          </a:xfrm>
          <a:custGeom>
            <a:avLst/>
            <a:gdLst/>
            <a:ahLst/>
            <a:cxnLst/>
            <a:rect l="l" t="t" r="r" b="b"/>
            <a:pathLst>
              <a:path w="7280909">
                <a:moveTo>
                  <a:pt x="0" y="0"/>
                </a:moveTo>
                <a:lnTo>
                  <a:pt x="7280910" y="0"/>
                </a:lnTo>
              </a:path>
            </a:pathLst>
          </a:custGeom>
          <a:ln w="2540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34110" y="2518410"/>
            <a:ext cx="0" cy="1743710"/>
          </a:xfrm>
          <a:custGeom>
            <a:avLst/>
            <a:gdLst/>
            <a:ahLst/>
            <a:cxnLst/>
            <a:rect l="l" t="t" r="r" b="b"/>
            <a:pathLst>
              <a:path h="1743710">
                <a:moveTo>
                  <a:pt x="0" y="0"/>
                </a:moveTo>
                <a:lnTo>
                  <a:pt x="0" y="1743710"/>
                </a:lnTo>
              </a:path>
            </a:pathLst>
          </a:custGeom>
          <a:ln w="2540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21410" y="2505710"/>
            <a:ext cx="7280909" cy="0"/>
          </a:xfrm>
          <a:custGeom>
            <a:avLst/>
            <a:gdLst/>
            <a:ahLst/>
            <a:cxnLst/>
            <a:rect l="l" t="t" r="r" b="b"/>
            <a:pathLst>
              <a:path w="7280909">
                <a:moveTo>
                  <a:pt x="0" y="0"/>
                </a:moveTo>
                <a:lnTo>
                  <a:pt x="7280910" y="0"/>
                </a:lnTo>
              </a:path>
            </a:pathLst>
          </a:custGeom>
          <a:ln w="2540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89619" y="2518410"/>
            <a:ext cx="0" cy="1743710"/>
          </a:xfrm>
          <a:custGeom>
            <a:avLst/>
            <a:gdLst/>
            <a:ahLst/>
            <a:cxnLst/>
            <a:rect l="l" t="t" r="r" b="b"/>
            <a:pathLst>
              <a:path h="1743710">
                <a:moveTo>
                  <a:pt x="0" y="0"/>
                </a:moveTo>
                <a:lnTo>
                  <a:pt x="0" y="1743709"/>
                </a:lnTo>
              </a:path>
            </a:pathLst>
          </a:custGeom>
          <a:ln w="2540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46810" y="4249420"/>
            <a:ext cx="7230109" cy="0"/>
          </a:xfrm>
          <a:custGeom>
            <a:avLst/>
            <a:gdLst/>
            <a:ahLst/>
            <a:cxnLst/>
            <a:rect l="l" t="t" r="r" b="b"/>
            <a:pathLst>
              <a:path w="7230109">
                <a:moveTo>
                  <a:pt x="0" y="0"/>
                </a:moveTo>
                <a:lnTo>
                  <a:pt x="7230110" y="0"/>
                </a:lnTo>
              </a:path>
            </a:pathLst>
          </a:custGeom>
          <a:ln w="2540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60144" y="2545079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39">
                <a:moveTo>
                  <a:pt x="0" y="0"/>
                </a:moveTo>
                <a:lnTo>
                  <a:pt x="0" y="1691640"/>
                </a:lnTo>
              </a:path>
            </a:pathLst>
          </a:custGeom>
          <a:ln w="266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46810" y="2531745"/>
            <a:ext cx="7230109" cy="0"/>
          </a:xfrm>
          <a:custGeom>
            <a:avLst/>
            <a:gdLst/>
            <a:ahLst/>
            <a:cxnLst/>
            <a:rect l="l" t="t" r="r" b="b"/>
            <a:pathLst>
              <a:path w="7230109">
                <a:moveTo>
                  <a:pt x="0" y="0"/>
                </a:moveTo>
                <a:lnTo>
                  <a:pt x="7230110" y="0"/>
                </a:lnTo>
              </a:path>
            </a:pathLst>
          </a:custGeom>
          <a:ln w="266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364219" y="2545079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39">
                <a:moveTo>
                  <a:pt x="0" y="0"/>
                </a:moveTo>
                <a:lnTo>
                  <a:pt x="0" y="1691640"/>
                </a:lnTo>
              </a:path>
            </a:pathLst>
          </a:custGeom>
          <a:ln w="2540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73480" y="4224020"/>
            <a:ext cx="7178040" cy="0"/>
          </a:xfrm>
          <a:custGeom>
            <a:avLst/>
            <a:gdLst/>
            <a:ahLst/>
            <a:cxnLst/>
            <a:rect l="l" t="t" r="r" b="b"/>
            <a:pathLst>
              <a:path w="7178040">
                <a:moveTo>
                  <a:pt x="0" y="0"/>
                </a:moveTo>
                <a:lnTo>
                  <a:pt x="7178040" y="0"/>
                </a:lnTo>
              </a:path>
            </a:pathLst>
          </a:custGeom>
          <a:ln w="2540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86180" y="2570479"/>
            <a:ext cx="0" cy="1640839"/>
          </a:xfrm>
          <a:custGeom>
            <a:avLst/>
            <a:gdLst/>
            <a:ahLst/>
            <a:cxnLst/>
            <a:rect l="l" t="t" r="r" b="b"/>
            <a:pathLst>
              <a:path h="1640839">
                <a:moveTo>
                  <a:pt x="0" y="0"/>
                </a:moveTo>
                <a:lnTo>
                  <a:pt x="0" y="1640840"/>
                </a:lnTo>
              </a:path>
            </a:pathLst>
          </a:custGeom>
          <a:ln w="2540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73480" y="2557779"/>
            <a:ext cx="7178040" cy="0"/>
          </a:xfrm>
          <a:custGeom>
            <a:avLst/>
            <a:gdLst/>
            <a:ahLst/>
            <a:cxnLst/>
            <a:rect l="l" t="t" r="r" b="b"/>
            <a:pathLst>
              <a:path w="7178040">
                <a:moveTo>
                  <a:pt x="0" y="0"/>
                </a:moveTo>
                <a:lnTo>
                  <a:pt x="7178040" y="0"/>
                </a:lnTo>
              </a:path>
            </a:pathLst>
          </a:custGeom>
          <a:ln w="2540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338819" y="2570479"/>
            <a:ext cx="0" cy="1640839"/>
          </a:xfrm>
          <a:custGeom>
            <a:avLst/>
            <a:gdLst/>
            <a:ahLst/>
            <a:cxnLst/>
            <a:rect l="l" t="t" r="r" b="b"/>
            <a:pathLst>
              <a:path h="1640839">
                <a:moveTo>
                  <a:pt x="0" y="0"/>
                </a:moveTo>
                <a:lnTo>
                  <a:pt x="0" y="1640840"/>
                </a:lnTo>
              </a:path>
            </a:pathLst>
          </a:custGeom>
          <a:ln w="2540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98880" y="4198620"/>
            <a:ext cx="7127240" cy="0"/>
          </a:xfrm>
          <a:custGeom>
            <a:avLst/>
            <a:gdLst/>
            <a:ahLst/>
            <a:cxnLst/>
            <a:rect l="l" t="t" r="r" b="b"/>
            <a:pathLst>
              <a:path w="7127240">
                <a:moveTo>
                  <a:pt x="0" y="0"/>
                </a:moveTo>
                <a:lnTo>
                  <a:pt x="7127240" y="0"/>
                </a:lnTo>
              </a:path>
            </a:pathLst>
          </a:custGeom>
          <a:ln w="2540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11580" y="2595879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90040"/>
                </a:lnTo>
              </a:path>
            </a:pathLst>
          </a:custGeom>
          <a:ln w="2540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98880" y="2583179"/>
            <a:ext cx="7127240" cy="0"/>
          </a:xfrm>
          <a:custGeom>
            <a:avLst/>
            <a:gdLst/>
            <a:ahLst/>
            <a:cxnLst/>
            <a:rect l="l" t="t" r="r" b="b"/>
            <a:pathLst>
              <a:path w="7127240">
                <a:moveTo>
                  <a:pt x="0" y="0"/>
                </a:moveTo>
                <a:lnTo>
                  <a:pt x="7127240" y="0"/>
                </a:lnTo>
              </a:path>
            </a:pathLst>
          </a:custGeom>
          <a:ln w="2540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313419" y="2595879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90040"/>
                </a:lnTo>
              </a:path>
            </a:pathLst>
          </a:custGeom>
          <a:ln w="2540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224280" y="4172584"/>
            <a:ext cx="7076440" cy="0"/>
          </a:xfrm>
          <a:custGeom>
            <a:avLst/>
            <a:gdLst/>
            <a:ahLst/>
            <a:cxnLst/>
            <a:rect l="l" t="t" r="r" b="b"/>
            <a:pathLst>
              <a:path w="7076440">
                <a:moveTo>
                  <a:pt x="0" y="0"/>
                </a:moveTo>
                <a:lnTo>
                  <a:pt x="7076440" y="0"/>
                </a:lnTo>
              </a:path>
            </a:pathLst>
          </a:custGeom>
          <a:ln w="266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236980" y="2621279"/>
            <a:ext cx="0" cy="1537970"/>
          </a:xfrm>
          <a:custGeom>
            <a:avLst/>
            <a:gdLst/>
            <a:ahLst/>
            <a:cxnLst/>
            <a:rect l="l" t="t" r="r" b="b"/>
            <a:pathLst>
              <a:path h="1537970">
                <a:moveTo>
                  <a:pt x="0" y="0"/>
                </a:moveTo>
                <a:lnTo>
                  <a:pt x="0" y="1537970"/>
                </a:lnTo>
              </a:path>
            </a:pathLst>
          </a:custGeom>
          <a:ln w="2540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224280" y="2608579"/>
            <a:ext cx="7076440" cy="0"/>
          </a:xfrm>
          <a:custGeom>
            <a:avLst/>
            <a:gdLst/>
            <a:ahLst/>
            <a:cxnLst/>
            <a:rect l="l" t="t" r="r" b="b"/>
            <a:pathLst>
              <a:path w="7076440">
                <a:moveTo>
                  <a:pt x="0" y="0"/>
                </a:moveTo>
                <a:lnTo>
                  <a:pt x="7076440" y="0"/>
                </a:lnTo>
              </a:path>
            </a:pathLst>
          </a:custGeom>
          <a:ln w="2540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287384" y="2621279"/>
            <a:ext cx="0" cy="1537970"/>
          </a:xfrm>
          <a:custGeom>
            <a:avLst/>
            <a:gdLst/>
            <a:ahLst/>
            <a:cxnLst/>
            <a:rect l="l" t="t" r="r" b="b"/>
            <a:pathLst>
              <a:path h="1537970">
                <a:moveTo>
                  <a:pt x="0" y="0"/>
                </a:moveTo>
                <a:lnTo>
                  <a:pt x="0" y="1537970"/>
                </a:lnTo>
              </a:path>
            </a:pathLst>
          </a:custGeom>
          <a:ln w="266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49680" y="4146550"/>
            <a:ext cx="7024370" cy="0"/>
          </a:xfrm>
          <a:custGeom>
            <a:avLst/>
            <a:gdLst/>
            <a:ahLst/>
            <a:cxnLst/>
            <a:rect l="l" t="t" r="r" b="b"/>
            <a:pathLst>
              <a:path w="7024370">
                <a:moveTo>
                  <a:pt x="0" y="0"/>
                </a:moveTo>
                <a:lnTo>
                  <a:pt x="7024370" y="0"/>
                </a:lnTo>
              </a:path>
            </a:pathLst>
          </a:custGeom>
          <a:ln w="2540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62380" y="2646679"/>
            <a:ext cx="0" cy="1487170"/>
          </a:xfrm>
          <a:custGeom>
            <a:avLst/>
            <a:gdLst/>
            <a:ahLst/>
            <a:cxnLst/>
            <a:rect l="l" t="t" r="r" b="b"/>
            <a:pathLst>
              <a:path h="1487170">
                <a:moveTo>
                  <a:pt x="0" y="0"/>
                </a:moveTo>
                <a:lnTo>
                  <a:pt x="0" y="1487170"/>
                </a:lnTo>
              </a:path>
            </a:pathLst>
          </a:custGeom>
          <a:ln w="2540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49680" y="2633979"/>
            <a:ext cx="7024370" cy="0"/>
          </a:xfrm>
          <a:custGeom>
            <a:avLst/>
            <a:gdLst/>
            <a:ahLst/>
            <a:cxnLst/>
            <a:rect l="l" t="t" r="r" b="b"/>
            <a:pathLst>
              <a:path w="7024370">
                <a:moveTo>
                  <a:pt x="0" y="0"/>
                </a:moveTo>
                <a:lnTo>
                  <a:pt x="7024370" y="0"/>
                </a:lnTo>
              </a:path>
            </a:pathLst>
          </a:custGeom>
          <a:ln w="2540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61350" y="2646679"/>
            <a:ext cx="0" cy="1487170"/>
          </a:xfrm>
          <a:custGeom>
            <a:avLst/>
            <a:gdLst/>
            <a:ahLst/>
            <a:cxnLst/>
            <a:rect l="l" t="t" r="r" b="b"/>
            <a:pathLst>
              <a:path h="1487170">
                <a:moveTo>
                  <a:pt x="0" y="0"/>
                </a:moveTo>
                <a:lnTo>
                  <a:pt x="0" y="1487170"/>
                </a:lnTo>
              </a:path>
            </a:pathLst>
          </a:custGeom>
          <a:ln w="2540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275080" y="4121150"/>
            <a:ext cx="6973570" cy="0"/>
          </a:xfrm>
          <a:custGeom>
            <a:avLst/>
            <a:gdLst/>
            <a:ahLst/>
            <a:cxnLst/>
            <a:rect l="l" t="t" r="r" b="b"/>
            <a:pathLst>
              <a:path w="6973570">
                <a:moveTo>
                  <a:pt x="0" y="0"/>
                </a:moveTo>
                <a:lnTo>
                  <a:pt x="6973570" y="0"/>
                </a:lnTo>
              </a:path>
            </a:pathLst>
          </a:custGeom>
          <a:ln w="2540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288414" y="2673350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5100"/>
                </a:lnTo>
              </a:path>
            </a:pathLst>
          </a:custGeom>
          <a:ln w="266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75080" y="2660014"/>
            <a:ext cx="6973570" cy="0"/>
          </a:xfrm>
          <a:custGeom>
            <a:avLst/>
            <a:gdLst/>
            <a:ahLst/>
            <a:cxnLst/>
            <a:rect l="l" t="t" r="r" b="b"/>
            <a:pathLst>
              <a:path w="6973570">
                <a:moveTo>
                  <a:pt x="0" y="0"/>
                </a:moveTo>
                <a:lnTo>
                  <a:pt x="6973570" y="0"/>
                </a:lnTo>
              </a:path>
            </a:pathLst>
          </a:custGeom>
          <a:ln w="266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235950" y="2673350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5100"/>
                </a:lnTo>
              </a:path>
            </a:pathLst>
          </a:custGeom>
          <a:ln w="2540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301750" y="4095750"/>
            <a:ext cx="6921500" cy="0"/>
          </a:xfrm>
          <a:custGeom>
            <a:avLst/>
            <a:gdLst/>
            <a:ahLst/>
            <a:cxnLst/>
            <a:rect l="l" t="t" r="r" b="b"/>
            <a:pathLst>
              <a:path w="6921500">
                <a:moveTo>
                  <a:pt x="0" y="0"/>
                </a:moveTo>
                <a:lnTo>
                  <a:pt x="6921500" y="0"/>
                </a:lnTo>
              </a:path>
            </a:pathLst>
          </a:custGeom>
          <a:ln w="2540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14450" y="2698750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2540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01750" y="2686050"/>
            <a:ext cx="6921500" cy="0"/>
          </a:xfrm>
          <a:custGeom>
            <a:avLst/>
            <a:gdLst/>
            <a:ahLst/>
            <a:cxnLst/>
            <a:rect l="l" t="t" r="r" b="b"/>
            <a:pathLst>
              <a:path w="6921500">
                <a:moveTo>
                  <a:pt x="0" y="0"/>
                </a:moveTo>
                <a:lnTo>
                  <a:pt x="6921500" y="0"/>
                </a:lnTo>
              </a:path>
            </a:pathLst>
          </a:custGeom>
          <a:ln w="2540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210550" y="2698750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2540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327150" y="4070350"/>
            <a:ext cx="6870700" cy="0"/>
          </a:xfrm>
          <a:custGeom>
            <a:avLst/>
            <a:gdLst/>
            <a:ahLst/>
            <a:cxnLst/>
            <a:rect l="l" t="t" r="r" b="b"/>
            <a:pathLst>
              <a:path w="6870700">
                <a:moveTo>
                  <a:pt x="0" y="0"/>
                </a:moveTo>
                <a:lnTo>
                  <a:pt x="6870700" y="0"/>
                </a:lnTo>
              </a:path>
            </a:pathLst>
          </a:custGeom>
          <a:ln w="2540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39850" y="2724150"/>
            <a:ext cx="0" cy="1333500"/>
          </a:xfrm>
          <a:custGeom>
            <a:avLst/>
            <a:gdLst/>
            <a:ahLst/>
            <a:cxnLst/>
            <a:rect l="l" t="t" r="r" b="b"/>
            <a:pathLst>
              <a:path h="1333500">
                <a:moveTo>
                  <a:pt x="0" y="0"/>
                </a:moveTo>
                <a:lnTo>
                  <a:pt x="0" y="1333500"/>
                </a:lnTo>
              </a:path>
            </a:pathLst>
          </a:custGeom>
          <a:ln w="2540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327150" y="2711450"/>
            <a:ext cx="6870700" cy="0"/>
          </a:xfrm>
          <a:custGeom>
            <a:avLst/>
            <a:gdLst/>
            <a:ahLst/>
            <a:cxnLst/>
            <a:rect l="l" t="t" r="r" b="b"/>
            <a:pathLst>
              <a:path w="6870700">
                <a:moveTo>
                  <a:pt x="0" y="0"/>
                </a:moveTo>
                <a:lnTo>
                  <a:pt x="6870700" y="0"/>
                </a:lnTo>
              </a:path>
            </a:pathLst>
          </a:custGeom>
          <a:ln w="2540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185150" y="2724150"/>
            <a:ext cx="0" cy="1333500"/>
          </a:xfrm>
          <a:custGeom>
            <a:avLst/>
            <a:gdLst/>
            <a:ahLst/>
            <a:cxnLst/>
            <a:rect l="l" t="t" r="r" b="b"/>
            <a:pathLst>
              <a:path h="1333500">
                <a:moveTo>
                  <a:pt x="0" y="0"/>
                </a:moveTo>
                <a:lnTo>
                  <a:pt x="0" y="1333500"/>
                </a:lnTo>
              </a:path>
            </a:pathLst>
          </a:custGeom>
          <a:ln w="2540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352550" y="4044950"/>
            <a:ext cx="6819900" cy="0"/>
          </a:xfrm>
          <a:custGeom>
            <a:avLst/>
            <a:gdLst/>
            <a:ahLst/>
            <a:cxnLst/>
            <a:rect l="l" t="t" r="r" b="b"/>
            <a:pathLst>
              <a:path w="6819900">
                <a:moveTo>
                  <a:pt x="0" y="0"/>
                </a:moveTo>
                <a:lnTo>
                  <a:pt x="6819900" y="0"/>
                </a:lnTo>
              </a:path>
            </a:pathLst>
          </a:custGeom>
          <a:ln w="2540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365250" y="2749550"/>
            <a:ext cx="0" cy="1282700"/>
          </a:xfrm>
          <a:custGeom>
            <a:avLst/>
            <a:gdLst/>
            <a:ahLst/>
            <a:cxnLst/>
            <a:rect l="l" t="t" r="r" b="b"/>
            <a:pathLst>
              <a:path h="1282700">
                <a:moveTo>
                  <a:pt x="0" y="0"/>
                </a:moveTo>
                <a:lnTo>
                  <a:pt x="0" y="1282700"/>
                </a:lnTo>
              </a:path>
            </a:pathLst>
          </a:custGeom>
          <a:ln w="2540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352550" y="2736850"/>
            <a:ext cx="6819900" cy="0"/>
          </a:xfrm>
          <a:custGeom>
            <a:avLst/>
            <a:gdLst/>
            <a:ahLst/>
            <a:cxnLst/>
            <a:rect l="l" t="t" r="r" b="b"/>
            <a:pathLst>
              <a:path w="6819900">
                <a:moveTo>
                  <a:pt x="0" y="0"/>
                </a:moveTo>
                <a:lnTo>
                  <a:pt x="6819900" y="0"/>
                </a:lnTo>
              </a:path>
            </a:pathLst>
          </a:custGeom>
          <a:ln w="2540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159750" y="2749550"/>
            <a:ext cx="0" cy="1282700"/>
          </a:xfrm>
          <a:custGeom>
            <a:avLst/>
            <a:gdLst/>
            <a:ahLst/>
            <a:cxnLst/>
            <a:rect l="l" t="t" r="r" b="b"/>
            <a:pathLst>
              <a:path h="1282700">
                <a:moveTo>
                  <a:pt x="0" y="0"/>
                </a:moveTo>
                <a:lnTo>
                  <a:pt x="0" y="1282700"/>
                </a:lnTo>
              </a:path>
            </a:pathLst>
          </a:custGeom>
          <a:ln w="2540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77950" y="4018915"/>
            <a:ext cx="6769100" cy="0"/>
          </a:xfrm>
          <a:custGeom>
            <a:avLst/>
            <a:gdLst/>
            <a:ahLst/>
            <a:cxnLst/>
            <a:rect l="l" t="t" r="r" b="b"/>
            <a:pathLst>
              <a:path w="6769100">
                <a:moveTo>
                  <a:pt x="0" y="0"/>
                </a:moveTo>
                <a:lnTo>
                  <a:pt x="6769100" y="0"/>
                </a:lnTo>
              </a:path>
            </a:pathLst>
          </a:custGeom>
          <a:ln w="266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91285" y="2776220"/>
            <a:ext cx="0" cy="1229360"/>
          </a:xfrm>
          <a:custGeom>
            <a:avLst/>
            <a:gdLst/>
            <a:ahLst/>
            <a:cxnLst/>
            <a:rect l="l" t="t" r="r" b="b"/>
            <a:pathLst>
              <a:path h="1229360">
                <a:moveTo>
                  <a:pt x="0" y="0"/>
                </a:moveTo>
                <a:lnTo>
                  <a:pt x="0" y="1229360"/>
                </a:lnTo>
              </a:path>
            </a:pathLst>
          </a:custGeom>
          <a:ln w="266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77950" y="2762885"/>
            <a:ext cx="6769100" cy="0"/>
          </a:xfrm>
          <a:custGeom>
            <a:avLst/>
            <a:gdLst/>
            <a:ahLst/>
            <a:cxnLst/>
            <a:rect l="l" t="t" r="r" b="b"/>
            <a:pathLst>
              <a:path w="6769100">
                <a:moveTo>
                  <a:pt x="0" y="0"/>
                </a:moveTo>
                <a:lnTo>
                  <a:pt x="6769100" y="0"/>
                </a:lnTo>
              </a:path>
            </a:pathLst>
          </a:custGeom>
          <a:ln w="266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133715" y="2776220"/>
            <a:ext cx="0" cy="1229360"/>
          </a:xfrm>
          <a:custGeom>
            <a:avLst/>
            <a:gdLst/>
            <a:ahLst/>
            <a:cxnLst/>
            <a:rect l="l" t="t" r="r" b="b"/>
            <a:pathLst>
              <a:path h="1229360">
                <a:moveTo>
                  <a:pt x="0" y="0"/>
                </a:moveTo>
                <a:lnTo>
                  <a:pt x="0" y="1229359"/>
                </a:lnTo>
              </a:path>
            </a:pathLst>
          </a:custGeom>
          <a:ln w="266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404619" y="3992879"/>
            <a:ext cx="6715759" cy="0"/>
          </a:xfrm>
          <a:custGeom>
            <a:avLst/>
            <a:gdLst/>
            <a:ahLst/>
            <a:cxnLst/>
            <a:rect l="l" t="t" r="r" b="b"/>
            <a:pathLst>
              <a:path w="6715759">
                <a:moveTo>
                  <a:pt x="0" y="0"/>
                </a:moveTo>
                <a:lnTo>
                  <a:pt x="6715759" y="0"/>
                </a:lnTo>
              </a:path>
            </a:pathLst>
          </a:custGeom>
          <a:ln w="2540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417319" y="2801620"/>
            <a:ext cx="0" cy="1178560"/>
          </a:xfrm>
          <a:custGeom>
            <a:avLst/>
            <a:gdLst/>
            <a:ahLst/>
            <a:cxnLst/>
            <a:rect l="l" t="t" r="r" b="b"/>
            <a:pathLst>
              <a:path h="1178560">
                <a:moveTo>
                  <a:pt x="0" y="0"/>
                </a:moveTo>
                <a:lnTo>
                  <a:pt x="0" y="1178560"/>
                </a:lnTo>
              </a:path>
            </a:pathLst>
          </a:custGeom>
          <a:ln w="2540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04619" y="2788920"/>
            <a:ext cx="6715759" cy="0"/>
          </a:xfrm>
          <a:custGeom>
            <a:avLst/>
            <a:gdLst/>
            <a:ahLst/>
            <a:cxnLst/>
            <a:rect l="l" t="t" r="r" b="b"/>
            <a:pathLst>
              <a:path w="6715759">
                <a:moveTo>
                  <a:pt x="0" y="0"/>
                </a:moveTo>
                <a:lnTo>
                  <a:pt x="6715759" y="0"/>
                </a:lnTo>
              </a:path>
            </a:pathLst>
          </a:custGeom>
          <a:ln w="2540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107680" y="2801620"/>
            <a:ext cx="0" cy="1178560"/>
          </a:xfrm>
          <a:custGeom>
            <a:avLst/>
            <a:gdLst/>
            <a:ahLst/>
            <a:cxnLst/>
            <a:rect l="l" t="t" r="r" b="b"/>
            <a:pathLst>
              <a:path h="1178560">
                <a:moveTo>
                  <a:pt x="0" y="0"/>
                </a:moveTo>
                <a:lnTo>
                  <a:pt x="0" y="1178559"/>
                </a:lnTo>
              </a:path>
            </a:pathLst>
          </a:custGeom>
          <a:ln w="2540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30019" y="3967479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>
                <a:moveTo>
                  <a:pt x="0" y="0"/>
                </a:moveTo>
                <a:lnTo>
                  <a:pt x="6664959" y="0"/>
                </a:lnTo>
              </a:path>
            </a:pathLst>
          </a:custGeom>
          <a:ln w="2540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42719" y="2827020"/>
            <a:ext cx="0" cy="1127760"/>
          </a:xfrm>
          <a:custGeom>
            <a:avLst/>
            <a:gdLst/>
            <a:ahLst/>
            <a:cxnLst/>
            <a:rect l="l" t="t" r="r" b="b"/>
            <a:pathLst>
              <a:path h="1127760">
                <a:moveTo>
                  <a:pt x="0" y="0"/>
                </a:moveTo>
                <a:lnTo>
                  <a:pt x="0" y="1127760"/>
                </a:lnTo>
              </a:path>
            </a:pathLst>
          </a:custGeom>
          <a:ln w="2540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30019" y="2814320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>
                <a:moveTo>
                  <a:pt x="0" y="0"/>
                </a:moveTo>
                <a:lnTo>
                  <a:pt x="6664959" y="0"/>
                </a:lnTo>
              </a:path>
            </a:pathLst>
          </a:custGeom>
          <a:ln w="2540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082280" y="2827020"/>
            <a:ext cx="0" cy="1127760"/>
          </a:xfrm>
          <a:custGeom>
            <a:avLst/>
            <a:gdLst/>
            <a:ahLst/>
            <a:cxnLst/>
            <a:rect l="l" t="t" r="r" b="b"/>
            <a:pathLst>
              <a:path h="1127760">
                <a:moveTo>
                  <a:pt x="0" y="0"/>
                </a:moveTo>
                <a:lnTo>
                  <a:pt x="0" y="1127760"/>
                </a:lnTo>
              </a:path>
            </a:pathLst>
          </a:custGeom>
          <a:ln w="2540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55419" y="3942079"/>
            <a:ext cx="6614159" cy="0"/>
          </a:xfrm>
          <a:custGeom>
            <a:avLst/>
            <a:gdLst/>
            <a:ahLst/>
            <a:cxnLst/>
            <a:rect l="l" t="t" r="r" b="b"/>
            <a:pathLst>
              <a:path w="6614159">
                <a:moveTo>
                  <a:pt x="0" y="0"/>
                </a:moveTo>
                <a:lnTo>
                  <a:pt x="6614159" y="0"/>
                </a:lnTo>
              </a:path>
            </a:pathLst>
          </a:custGeom>
          <a:ln w="2540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468119" y="2852420"/>
            <a:ext cx="0" cy="1076960"/>
          </a:xfrm>
          <a:custGeom>
            <a:avLst/>
            <a:gdLst/>
            <a:ahLst/>
            <a:cxnLst/>
            <a:rect l="l" t="t" r="r" b="b"/>
            <a:pathLst>
              <a:path h="1076960">
                <a:moveTo>
                  <a:pt x="0" y="0"/>
                </a:moveTo>
                <a:lnTo>
                  <a:pt x="0" y="1076960"/>
                </a:lnTo>
              </a:path>
            </a:pathLst>
          </a:custGeom>
          <a:ln w="2540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55419" y="2839720"/>
            <a:ext cx="6614159" cy="0"/>
          </a:xfrm>
          <a:custGeom>
            <a:avLst/>
            <a:gdLst/>
            <a:ahLst/>
            <a:cxnLst/>
            <a:rect l="l" t="t" r="r" b="b"/>
            <a:pathLst>
              <a:path w="6614159">
                <a:moveTo>
                  <a:pt x="0" y="0"/>
                </a:moveTo>
                <a:lnTo>
                  <a:pt x="6614159" y="0"/>
                </a:lnTo>
              </a:path>
            </a:pathLst>
          </a:custGeom>
          <a:ln w="2540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056880" y="2852420"/>
            <a:ext cx="0" cy="1076960"/>
          </a:xfrm>
          <a:custGeom>
            <a:avLst/>
            <a:gdLst/>
            <a:ahLst/>
            <a:cxnLst/>
            <a:rect l="l" t="t" r="r" b="b"/>
            <a:pathLst>
              <a:path h="1076960">
                <a:moveTo>
                  <a:pt x="0" y="0"/>
                </a:moveTo>
                <a:lnTo>
                  <a:pt x="0" y="1076960"/>
                </a:lnTo>
              </a:path>
            </a:pathLst>
          </a:custGeom>
          <a:ln w="2540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480819" y="3916679"/>
            <a:ext cx="6563359" cy="0"/>
          </a:xfrm>
          <a:custGeom>
            <a:avLst/>
            <a:gdLst/>
            <a:ahLst/>
            <a:cxnLst/>
            <a:rect l="l" t="t" r="r" b="b"/>
            <a:pathLst>
              <a:path w="6563359">
                <a:moveTo>
                  <a:pt x="0" y="0"/>
                </a:moveTo>
                <a:lnTo>
                  <a:pt x="6563359" y="0"/>
                </a:lnTo>
              </a:path>
            </a:pathLst>
          </a:custGeom>
          <a:ln w="2540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493519" y="2877820"/>
            <a:ext cx="0" cy="1026160"/>
          </a:xfrm>
          <a:custGeom>
            <a:avLst/>
            <a:gdLst/>
            <a:ahLst/>
            <a:cxnLst/>
            <a:rect l="l" t="t" r="r" b="b"/>
            <a:pathLst>
              <a:path h="1026160">
                <a:moveTo>
                  <a:pt x="0" y="0"/>
                </a:moveTo>
                <a:lnTo>
                  <a:pt x="0" y="1026160"/>
                </a:lnTo>
              </a:path>
            </a:pathLst>
          </a:custGeom>
          <a:ln w="2540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480819" y="2865120"/>
            <a:ext cx="6563359" cy="0"/>
          </a:xfrm>
          <a:custGeom>
            <a:avLst/>
            <a:gdLst/>
            <a:ahLst/>
            <a:cxnLst/>
            <a:rect l="l" t="t" r="r" b="b"/>
            <a:pathLst>
              <a:path w="6563359">
                <a:moveTo>
                  <a:pt x="0" y="0"/>
                </a:moveTo>
                <a:lnTo>
                  <a:pt x="6563359" y="0"/>
                </a:lnTo>
              </a:path>
            </a:pathLst>
          </a:custGeom>
          <a:ln w="2540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31480" y="2877820"/>
            <a:ext cx="0" cy="1026160"/>
          </a:xfrm>
          <a:custGeom>
            <a:avLst/>
            <a:gdLst/>
            <a:ahLst/>
            <a:cxnLst/>
            <a:rect l="l" t="t" r="r" b="b"/>
            <a:pathLst>
              <a:path h="1026160">
                <a:moveTo>
                  <a:pt x="0" y="0"/>
                </a:moveTo>
                <a:lnTo>
                  <a:pt x="0" y="1026159"/>
                </a:lnTo>
              </a:path>
            </a:pathLst>
          </a:custGeom>
          <a:ln w="2540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506219" y="3890645"/>
            <a:ext cx="6512559" cy="0"/>
          </a:xfrm>
          <a:custGeom>
            <a:avLst/>
            <a:gdLst/>
            <a:ahLst/>
            <a:cxnLst/>
            <a:rect l="l" t="t" r="r" b="b"/>
            <a:pathLst>
              <a:path w="6512559">
                <a:moveTo>
                  <a:pt x="0" y="0"/>
                </a:moveTo>
                <a:lnTo>
                  <a:pt x="6512559" y="0"/>
                </a:lnTo>
              </a:path>
            </a:pathLst>
          </a:custGeom>
          <a:ln w="2666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518919" y="2903220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90"/>
                </a:lnTo>
              </a:path>
            </a:pathLst>
          </a:custGeom>
          <a:ln w="2540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506219" y="2890520"/>
            <a:ext cx="6512559" cy="0"/>
          </a:xfrm>
          <a:custGeom>
            <a:avLst/>
            <a:gdLst/>
            <a:ahLst/>
            <a:cxnLst/>
            <a:rect l="l" t="t" r="r" b="b"/>
            <a:pathLst>
              <a:path w="6512559">
                <a:moveTo>
                  <a:pt x="0" y="0"/>
                </a:moveTo>
                <a:lnTo>
                  <a:pt x="6512559" y="0"/>
                </a:lnTo>
              </a:path>
            </a:pathLst>
          </a:custGeom>
          <a:ln w="2540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005444" y="2903220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89"/>
                </a:lnTo>
              </a:path>
            </a:pathLst>
          </a:custGeom>
          <a:ln w="266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531619" y="3864609"/>
            <a:ext cx="6460490" cy="0"/>
          </a:xfrm>
          <a:custGeom>
            <a:avLst/>
            <a:gdLst/>
            <a:ahLst/>
            <a:cxnLst/>
            <a:rect l="l" t="t" r="r" b="b"/>
            <a:pathLst>
              <a:path w="6460490">
                <a:moveTo>
                  <a:pt x="0" y="0"/>
                </a:moveTo>
                <a:lnTo>
                  <a:pt x="6460489" y="0"/>
                </a:lnTo>
              </a:path>
            </a:pathLst>
          </a:custGeom>
          <a:ln w="2540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544955" y="2929889"/>
            <a:ext cx="0" cy="922019"/>
          </a:xfrm>
          <a:custGeom>
            <a:avLst/>
            <a:gdLst/>
            <a:ahLst/>
            <a:cxnLst/>
            <a:rect l="l" t="t" r="r" b="b"/>
            <a:pathLst>
              <a:path h="922020">
                <a:moveTo>
                  <a:pt x="0" y="0"/>
                </a:moveTo>
                <a:lnTo>
                  <a:pt x="0" y="922019"/>
                </a:lnTo>
              </a:path>
            </a:pathLst>
          </a:custGeom>
          <a:ln w="2667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531619" y="2916554"/>
            <a:ext cx="6460490" cy="0"/>
          </a:xfrm>
          <a:custGeom>
            <a:avLst/>
            <a:gdLst/>
            <a:ahLst/>
            <a:cxnLst/>
            <a:rect l="l" t="t" r="r" b="b"/>
            <a:pathLst>
              <a:path w="6460490">
                <a:moveTo>
                  <a:pt x="0" y="0"/>
                </a:moveTo>
                <a:lnTo>
                  <a:pt x="6460489" y="0"/>
                </a:lnTo>
              </a:path>
            </a:pathLst>
          </a:custGeom>
          <a:ln w="2667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979409" y="2929889"/>
            <a:ext cx="0" cy="922019"/>
          </a:xfrm>
          <a:custGeom>
            <a:avLst/>
            <a:gdLst/>
            <a:ahLst/>
            <a:cxnLst/>
            <a:rect l="l" t="t" r="r" b="b"/>
            <a:pathLst>
              <a:path h="922020">
                <a:moveTo>
                  <a:pt x="0" y="0"/>
                </a:moveTo>
                <a:lnTo>
                  <a:pt x="0" y="922020"/>
                </a:lnTo>
              </a:path>
            </a:pathLst>
          </a:custGeom>
          <a:ln w="2540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558289" y="3839209"/>
            <a:ext cx="6408420" cy="0"/>
          </a:xfrm>
          <a:custGeom>
            <a:avLst/>
            <a:gdLst/>
            <a:ahLst/>
            <a:cxnLst/>
            <a:rect l="l" t="t" r="r" b="b"/>
            <a:pathLst>
              <a:path w="6408420">
                <a:moveTo>
                  <a:pt x="0" y="0"/>
                </a:moveTo>
                <a:lnTo>
                  <a:pt x="6408420" y="0"/>
                </a:lnTo>
              </a:path>
            </a:pathLst>
          </a:custGeom>
          <a:ln w="2540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570989" y="2955289"/>
            <a:ext cx="0" cy="871219"/>
          </a:xfrm>
          <a:custGeom>
            <a:avLst/>
            <a:gdLst/>
            <a:ahLst/>
            <a:cxnLst/>
            <a:rect l="l" t="t" r="r" b="b"/>
            <a:pathLst>
              <a:path h="871220">
                <a:moveTo>
                  <a:pt x="0" y="0"/>
                </a:moveTo>
                <a:lnTo>
                  <a:pt x="0" y="871219"/>
                </a:lnTo>
              </a:path>
            </a:pathLst>
          </a:custGeom>
          <a:ln w="2540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558289" y="2942589"/>
            <a:ext cx="6408420" cy="0"/>
          </a:xfrm>
          <a:custGeom>
            <a:avLst/>
            <a:gdLst/>
            <a:ahLst/>
            <a:cxnLst/>
            <a:rect l="l" t="t" r="r" b="b"/>
            <a:pathLst>
              <a:path w="6408420">
                <a:moveTo>
                  <a:pt x="0" y="0"/>
                </a:moveTo>
                <a:lnTo>
                  <a:pt x="6408420" y="0"/>
                </a:lnTo>
              </a:path>
            </a:pathLst>
          </a:custGeom>
          <a:ln w="2540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954009" y="2955289"/>
            <a:ext cx="0" cy="871219"/>
          </a:xfrm>
          <a:custGeom>
            <a:avLst/>
            <a:gdLst/>
            <a:ahLst/>
            <a:cxnLst/>
            <a:rect l="l" t="t" r="r" b="b"/>
            <a:pathLst>
              <a:path h="871220">
                <a:moveTo>
                  <a:pt x="0" y="0"/>
                </a:moveTo>
                <a:lnTo>
                  <a:pt x="0" y="871220"/>
                </a:lnTo>
              </a:path>
            </a:pathLst>
          </a:custGeom>
          <a:ln w="2540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583689" y="3813809"/>
            <a:ext cx="6357620" cy="0"/>
          </a:xfrm>
          <a:custGeom>
            <a:avLst/>
            <a:gdLst/>
            <a:ahLst/>
            <a:cxnLst/>
            <a:rect l="l" t="t" r="r" b="b"/>
            <a:pathLst>
              <a:path w="6357620">
                <a:moveTo>
                  <a:pt x="0" y="0"/>
                </a:moveTo>
                <a:lnTo>
                  <a:pt x="6357620" y="0"/>
                </a:lnTo>
              </a:path>
            </a:pathLst>
          </a:custGeom>
          <a:ln w="2540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596389" y="2980689"/>
            <a:ext cx="0" cy="820419"/>
          </a:xfrm>
          <a:custGeom>
            <a:avLst/>
            <a:gdLst/>
            <a:ahLst/>
            <a:cxnLst/>
            <a:rect l="l" t="t" r="r" b="b"/>
            <a:pathLst>
              <a:path h="820420">
                <a:moveTo>
                  <a:pt x="0" y="0"/>
                </a:moveTo>
                <a:lnTo>
                  <a:pt x="0" y="820419"/>
                </a:lnTo>
              </a:path>
            </a:pathLst>
          </a:custGeom>
          <a:ln w="2540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583689" y="2967989"/>
            <a:ext cx="6357620" cy="0"/>
          </a:xfrm>
          <a:custGeom>
            <a:avLst/>
            <a:gdLst/>
            <a:ahLst/>
            <a:cxnLst/>
            <a:rect l="l" t="t" r="r" b="b"/>
            <a:pathLst>
              <a:path w="6357620">
                <a:moveTo>
                  <a:pt x="0" y="0"/>
                </a:moveTo>
                <a:lnTo>
                  <a:pt x="6357620" y="0"/>
                </a:lnTo>
              </a:path>
            </a:pathLst>
          </a:custGeom>
          <a:ln w="2540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928609" y="2980689"/>
            <a:ext cx="0" cy="820419"/>
          </a:xfrm>
          <a:custGeom>
            <a:avLst/>
            <a:gdLst/>
            <a:ahLst/>
            <a:cxnLst/>
            <a:rect l="l" t="t" r="r" b="b"/>
            <a:pathLst>
              <a:path h="820420">
                <a:moveTo>
                  <a:pt x="0" y="0"/>
                </a:moveTo>
                <a:lnTo>
                  <a:pt x="0" y="820420"/>
                </a:lnTo>
              </a:path>
            </a:pathLst>
          </a:custGeom>
          <a:ln w="2540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609089" y="3787775"/>
            <a:ext cx="6306820" cy="0"/>
          </a:xfrm>
          <a:custGeom>
            <a:avLst/>
            <a:gdLst/>
            <a:ahLst/>
            <a:cxnLst/>
            <a:rect l="l" t="t" r="r" b="b"/>
            <a:pathLst>
              <a:path w="6306820">
                <a:moveTo>
                  <a:pt x="0" y="0"/>
                </a:moveTo>
                <a:lnTo>
                  <a:pt x="6306820" y="0"/>
                </a:lnTo>
              </a:path>
            </a:pathLst>
          </a:custGeom>
          <a:ln w="266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621789" y="3006089"/>
            <a:ext cx="0" cy="768350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8350"/>
                </a:lnTo>
              </a:path>
            </a:pathLst>
          </a:custGeom>
          <a:ln w="2539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609089" y="2993389"/>
            <a:ext cx="6306820" cy="0"/>
          </a:xfrm>
          <a:custGeom>
            <a:avLst/>
            <a:gdLst/>
            <a:ahLst/>
            <a:cxnLst/>
            <a:rect l="l" t="t" r="r" b="b"/>
            <a:pathLst>
              <a:path w="6306820">
                <a:moveTo>
                  <a:pt x="0" y="0"/>
                </a:moveTo>
                <a:lnTo>
                  <a:pt x="6306820" y="0"/>
                </a:lnTo>
              </a:path>
            </a:pathLst>
          </a:custGeom>
          <a:ln w="2540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902575" y="3006089"/>
            <a:ext cx="0" cy="768350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8350"/>
                </a:lnTo>
              </a:path>
            </a:pathLst>
          </a:custGeom>
          <a:ln w="266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634489" y="3761740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750" y="0"/>
                </a:lnTo>
              </a:path>
            </a:pathLst>
          </a:custGeom>
          <a:ln w="2540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647189" y="3031489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0"/>
                </a:moveTo>
                <a:lnTo>
                  <a:pt x="0" y="717550"/>
                </a:lnTo>
              </a:path>
            </a:pathLst>
          </a:custGeom>
          <a:ln w="2540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634489" y="3018789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750" y="0"/>
                </a:lnTo>
              </a:path>
            </a:pathLst>
          </a:custGeom>
          <a:ln w="2540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876540" y="3031489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0"/>
                </a:moveTo>
                <a:lnTo>
                  <a:pt x="0" y="717550"/>
                </a:lnTo>
              </a:path>
            </a:pathLst>
          </a:custGeom>
          <a:ln w="2540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59889" y="3736340"/>
            <a:ext cx="6203950" cy="0"/>
          </a:xfrm>
          <a:custGeom>
            <a:avLst/>
            <a:gdLst/>
            <a:ahLst/>
            <a:cxnLst/>
            <a:rect l="l" t="t" r="r" b="b"/>
            <a:pathLst>
              <a:path w="6203950">
                <a:moveTo>
                  <a:pt x="0" y="0"/>
                </a:moveTo>
                <a:lnTo>
                  <a:pt x="6203950" y="0"/>
                </a:lnTo>
              </a:path>
            </a:pathLst>
          </a:custGeom>
          <a:ln w="2540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672589" y="3056889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750"/>
                </a:lnTo>
              </a:path>
            </a:pathLst>
          </a:custGeom>
          <a:ln w="2540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659889" y="3044189"/>
            <a:ext cx="6203950" cy="0"/>
          </a:xfrm>
          <a:custGeom>
            <a:avLst/>
            <a:gdLst/>
            <a:ahLst/>
            <a:cxnLst/>
            <a:rect l="l" t="t" r="r" b="b"/>
            <a:pathLst>
              <a:path w="6203950">
                <a:moveTo>
                  <a:pt x="0" y="0"/>
                </a:moveTo>
                <a:lnTo>
                  <a:pt x="6203950" y="0"/>
                </a:lnTo>
              </a:path>
            </a:pathLst>
          </a:custGeom>
          <a:ln w="2540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851140" y="3056889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750"/>
                </a:lnTo>
              </a:path>
            </a:pathLst>
          </a:custGeom>
          <a:ln w="2540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685289" y="3710940"/>
            <a:ext cx="6153150" cy="0"/>
          </a:xfrm>
          <a:custGeom>
            <a:avLst/>
            <a:gdLst/>
            <a:ahLst/>
            <a:cxnLst/>
            <a:rect l="l" t="t" r="r" b="b"/>
            <a:pathLst>
              <a:path w="6153150">
                <a:moveTo>
                  <a:pt x="0" y="0"/>
                </a:moveTo>
                <a:lnTo>
                  <a:pt x="6153150" y="0"/>
                </a:lnTo>
              </a:path>
            </a:pathLst>
          </a:custGeom>
          <a:ln w="2540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698625" y="3083560"/>
            <a:ext cx="0" cy="614680"/>
          </a:xfrm>
          <a:custGeom>
            <a:avLst/>
            <a:gdLst/>
            <a:ahLst/>
            <a:cxnLst/>
            <a:rect l="l" t="t" r="r" b="b"/>
            <a:pathLst>
              <a:path h="614679">
                <a:moveTo>
                  <a:pt x="0" y="0"/>
                </a:moveTo>
                <a:lnTo>
                  <a:pt x="0" y="614679"/>
                </a:lnTo>
              </a:path>
            </a:pathLst>
          </a:custGeom>
          <a:ln w="266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685289" y="3070225"/>
            <a:ext cx="6153150" cy="0"/>
          </a:xfrm>
          <a:custGeom>
            <a:avLst/>
            <a:gdLst/>
            <a:ahLst/>
            <a:cxnLst/>
            <a:rect l="l" t="t" r="r" b="b"/>
            <a:pathLst>
              <a:path w="6153150">
                <a:moveTo>
                  <a:pt x="0" y="0"/>
                </a:moveTo>
                <a:lnTo>
                  <a:pt x="6153150" y="0"/>
                </a:lnTo>
              </a:path>
            </a:pathLst>
          </a:custGeom>
          <a:ln w="266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825740" y="3083560"/>
            <a:ext cx="0" cy="614680"/>
          </a:xfrm>
          <a:custGeom>
            <a:avLst/>
            <a:gdLst/>
            <a:ahLst/>
            <a:cxnLst/>
            <a:rect l="l" t="t" r="r" b="b"/>
            <a:pathLst>
              <a:path h="614679">
                <a:moveTo>
                  <a:pt x="0" y="0"/>
                </a:moveTo>
                <a:lnTo>
                  <a:pt x="0" y="614679"/>
                </a:lnTo>
              </a:path>
            </a:pathLst>
          </a:custGeom>
          <a:ln w="2540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711960" y="3685540"/>
            <a:ext cx="6101080" cy="0"/>
          </a:xfrm>
          <a:custGeom>
            <a:avLst/>
            <a:gdLst/>
            <a:ahLst/>
            <a:cxnLst/>
            <a:rect l="l" t="t" r="r" b="b"/>
            <a:pathLst>
              <a:path w="6101080">
                <a:moveTo>
                  <a:pt x="0" y="0"/>
                </a:moveTo>
                <a:lnTo>
                  <a:pt x="6101080" y="0"/>
                </a:lnTo>
              </a:path>
            </a:pathLst>
          </a:custGeom>
          <a:ln w="2540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724660" y="3108960"/>
            <a:ext cx="0" cy="563880"/>
          </a:xfrm>
          <a:custGeom>
            <a:avLst/>
            <a:gdLst/>
            <a:ahLst/>
            <a:cxnLst/>
            <a:rect l="l" t="t" r="r" b="b"/>
            <a:pathLst>
              <a:path h="563879">
                <a:moveTo>
                  <a:pt x="0" y="0"/>
                </a:moveTo>
                <a:lnTo>
                  <a:pt x="0" y="563879"/>
                </a:lnTo>
              </a:path>
            </a:pathLst>
          </a:custGeom>
          <a:ln w="2540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711960" y="3096260"/>
            <a:ext cx="6101080" cy="0"/>
          </a:xfrm>
          <a:custGeom>
            <a:avLst/>
            <a:gdLst/>
            <a:ahLst/>
            <a:cxnLst/>
            <a:rect l="l" t="t" r="r" b="b"/>
            <a:pathLst>
              <a:path w="6101080">
                <a:moveTo>
                  <a:pt x="0" y="0"/>
                </a:moveTo>
                <a:lnTo>
                  <a:pt x="6101080" y="0"/>
                </a:lnTo>
              </a:path>
            </a:pathLst>
          </a:custGeom>
          <a:ln w="2540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800340" y="3108960"/>
            <a:ext cx="0" cy="563880"/>
          </a:xfrm>
          <a:custGeom>
            <a:avLst/>
            <a:gdLst/>
            <a:ahLst/>
            <a:cxnLst/>
            <a:rect l="l" t="t" r="r" b="b"/>
            <a:pathLst>
              <a:path h="563879">
                <a:moveTo>
                  <a:pt x="0" y="0"/>
                </a:moveTo>
                <a:lnTo>
                  <a:pt x="0" y="563879"/>
                </a:lnTo>
              </a:path>
            </a:pathLst>
          </a:custGeom>
          <a:ln w="2540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737360" y="3659504"/>
            <a:ext cx="6050280" cy="0"/>
          </a:xfrm>
          <a:custGeom>
            <a:avLst/>
            <a:gdLst/>
            <a:ahLst/>
            <a:cxnLst/>
            <a:rect l="l" t="t" r="r" b="b"/>
            <a:pathLst>
              <a:path w="6050280">
                <a:moveTo>
                  <a:pt x="0" y="0"/>
                </a:moveTo>
                <a:lnTo>
                  <a:pt x="6050280" y="0"/>
                </a:lnTo>
              </a:path>
            </a:pathLst>
          </a:custGeom>
          <a:ln w="2666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750060" y="3134360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809"/>
                </a:lnTo>
              </a:path>
            </a:pathLst>
          </a:custGeom>
          <a:ln w="2540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737360" y="3121660"/>
            <a:ext cx="6050280" cy="0"/>
          </a:xfrm>
          <a:custGeom>
            <a:avLst/>
            <a:gdLst/>
            <a:ahLst/>
            <a:cxnLst/>
            <a:rect l="l" t="t" r="r" b="b"/>
            <a:pathLst>
              <a:path w="6050280">
                <a:moveTo>
                  <a:pt x="0" y="0"/>
                </a:moveTo>
                <a:lnTo>
                  <a:pt x="6050280" y="0"/>
                </a:lnTo>
              </a:path>
            </a:pathLst>
          </a:custGeom>
          <a:ln w="2540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774305" y="3134360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809"/>
                </a:lnTo>
              </a:path>
            </a:pathLst>
          </a:custGeom>
          <a:ln w="266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762760" y="3633470"/>
            <a:ext cx="5998210" cy="0"/>
          </a:xfrm>
          <a:custGeom>
            <a:avLst/>
            <a:gdLst/>
            <a:ahLst/>
            <a:cxnLst/>
            <a:rect l="l" t="t" r="r" b="b"/>
            <a:pathLst>
              <a:path w="5998209">
                <a:moveTo>
                  <a:pt x="0" y="0"/>
                </a:moveTo>
                <a:lnTo>
                  <a:pt x="5998210" y="0"/>
                </a:lnTo>
              </a:path>
            </a:pathLst>
          </a:custGeom>
          <a:ln w="2540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75460" y="3159760"/>
            <a:ext cx="0" cy="461009"/>
          </a:xfrm>
          <a:custGeom>
            <a:avLst/>
            <a:gdLst/>
            <a:ahLst/>
            <a:cxnLst/>
            <a:rect l="l" t="t" r="r" b="b"/>
            <a:pathLst>
              <a:path h="461010">
                <a:moveTo>
                  <a:pt x="0" y="0"/>
                </a:moveTo>
                <a:lnTo>
                  <a:pt x="0" y="461009"/>
                </a:lnTo>
              </a:path>
            </a:pathLst>
          </a:custGeom>
          <a:ln w="2540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62760" y="3147060"/>
            <a:ext cx="5998210" cy="0"/>
          </a:xfrm>
          <a:custGeom>
            <a:avLst/>
            <a:gdLst/>
            <a:ahLst/>
            <a:cxnLst/>
            <a:rect l="l" t="t" r="r" b="b"/>
            <a:pathLst>
              <a:path w="5998209">
                <a:moveTo>
                  <a:pt x="0" y="0"/>
                </a:moveTo>
                <a:lnTo>
                  <a:pt x="5998210" y="0"/>
                </a:lnTo>
              </a:path>
            </a:pathLst>
          </a:custGeom>
          <a:ln w="2540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748269" y="3159760"/>
            <a:ext cx="0" cy="461009"/>
          </a:xfrm>
          <a:custGeom>
            <a:avLst/>
            <a:gdLst/>
            <a:ahLst/>
            <a:cxnLst/>
            <a:rect l="l" t="t" r="r" b="b"/>
            <a:pathLst>
              <a:path h="461010">
                <a:moveTo>
                  <a:pt x="0" y="0"/>
                </a:moveTo>
                <a:lnTo>
                  <a:pt x="0" y="461009"/>
                </a:lnTo>
              </a:path>
            </a:pathLst>
          </a:custGeom>
          <a:ln w="2540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88160" y="3608070"/>
            <a:ext cx="5947410" cy="0"/>
          </a:xfrm>
          <a:custGeom>
            <a:avLst/>
            <a:gdLst/>
            <a:ahLst/>
            <a:cxnLst/>
            <a:rect l="l" t="t" r="r" b="b"/>
            <a:pathLst>
              <a:path w="5947409">
                <a:moveTo>
                  <a:pt x="0" y="0"/>
                </a:moveTo>
                <a:lnTo>
                  <a:pt x="5947410" y="0"/>
                </a:lnTo>
              </a:path>
            </a:pathLst>
          </a:custGeom>
          <a:ln w="2540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00860" y="3185160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209"/>
                </a:lnTo>
              </a:path>
            </a:pathLst>
          </a:custGeom>
          <a:ln w="2540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788160" y="3172460"/>
            <a:ext cx="5947410" cy="0"/>
          </a:xfrm>
          <a:custGeom>
            <a:avLst/>
            <a:gdLst/>
            <a:ahLst/>
            <a:cxnLst/>
            <a:rect l="l" t="t" r="r" b="b"/>
            <a:pathLst>
              <a:path w="5947409">
                <a:moveTo>
                  <a:pt x="0" y="0"/>
                </a:moveTo>
                <a:lnTo>
                  <a:pt x="5947410" y="0"/>
                </a:lnTo>
              </a:path>
            </a:pathLst>
          </a:custGeom>
          <a:ln w="2540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722869" y="3185160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210"/>
                </a:lnTo>
              </a:path>
            </a:pathLst>
          </a:custGeom>
          <a:ln w="2540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813560" y="3582670"/>
            <a:ext cx="5896610" cy="0"/>
          </a:xfrm>
          <a:custGeom>
            <a:avLst/>
            <a:gdLst/>
            <a:ahLst/>
            <a:cxnLst/>
            <a:rect l="l" t="t" r="r" b="b"/>
            <a:pathLst>
              <a:path w="5896609">
                <a:moveTo>
                  <a:pt x="0" y="0"/>
                </a:moveTo>
                <a:lnTo>
                  <a:pt x="5896610" y="0"/>
                </a:lnTo>
              </a:path>
            </a:pathLst>
          </a:custGeom>
          <a:ln w="2540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826895" y="3211829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139"/>
                </a:lnTo>
              </a:path>
            </a:pathLst>
          </a:custGeom>
          <a:ln w="266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813560" y="3198495"/>
            <a:ext cx="5896610" cy="0"/>
          </a:xfrm>
          <a:custGeom>
            <a:avLst/>
            <a:gdLst/>
            <a:ahLst/>
            <a:cxnLst/>
            <a:rect l="l" t="t" r="r" b="b"/>
            <a:pathLst>
              <a:path w="5896609">
                <a:moveTo>
                  <a:pt x="0" y="0"/>
                </a:moveTo>
                <a:lnTo>
                  <a:pt x="5896610" y="0"/>
                </a:lnTo>
              </a:path>
            </a:pathLst>
          </a:custGeom>
          <a:ln w="266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97469" y="3211829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140"/>
                </a:lnTo>
              </a:path>
            </a:pathLst>
          </a:custGeom>
          <a:ln w="2540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840229" y="3557270"/>
            <a:ext cx="5844540" cy="0"/>
          </a:xfrm>
          <a:custGeom>
            <a:avLst/>
            <a:gdLst/>
            <a:ahLst/>
            <a:cxnLst/>
            <a:rect l="l" t="t" r="r" b="b"/>
            <a:pathLst>
              <a:path w="5844540">
                <a:moveTo>
                  <a:pt x="0" y="0"/>
                </a:moveTo>
                <a:lnTo>
                  <a:pt x="5844540" y="0"/>
                </a:lnTo>
              </a:path>
            </a:pathLst>
          </a:custGeom>
          <a:ln w="2540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852929" y="3237229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339"/>
                </a:lnTo>
              </a:path>
            </a:pathLst>
          </a:custGeom>
          <a:ln w="2540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840229" y="3224529"/>
            <a:ext cx="5844540" cy="0"/>
          </a:xfrm>
          <a:custGeom>
            <a:avLst/>
            <a:gdLst/>
            <a:ahLst/>
            <a:cxnLst/>
            <a:rect l="l" t="t" r="r" b="b"/>
            <a:pathLst>
              <a:path w="5844540">
                <a:moveTo>
                  <a:pt x="0" y="0"/>
                </a:moveTo>
                <a:lnTo>
                  <a:pt x="5844540" y="0"/>
                </a:lnTo>
              </a:path>
            </a:pathLst>
          </a:custGeom>
          <a:ln w="2540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72069" y="3237229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340"/>
                </a:lnTo>
              </a:path>
            </a:pathLst>
          </a:custGeom>
          <a:ln w="2540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865629" y="3531870"/>
            <a:ext cx="5793740" cy="0"/>
          </a:xfrm>
          <a:custGeom>
            <a:avLst/>
            <a:gdLst/>
            <a:ahLst/>
            <a:cxnLst/>
            <a:rect l="l" t="t" r="r" b="b"/>
            <a:pathLst>
              <a:path w="5793740">
                <a:moveTo>
                  <a:pt x="0" y="0"/>
                </a:moveTo>
                <a:lnTo>
                  <a:pt x="5793740" y="0"/>
                </a:lnTo>
              </a:path>
            </a:pathLst>
          </a:custGeom>
          <a:ln w="2540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878329" y="3262629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539"/>
                </a:lnTo>
              </a:path>
            </a:pathLst>
          </a:custGeom>
          <a:ln w="2540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865629" y="3249929"/>
            <a:ext cx="5793740" cy="0"/>
          </a:xfrm>
          <a:custGeom>
            <a:avLst/>
            <a:gdLst/>
            <a:ahLst/>
            <a:cxnLst/>
            <a:rect l="l" t="t" r="r" b="b"/>
            <a:pathLst>
              <a:path w="5793740">
                <a:moveTo>
                  <a:pt x="0" y="0"/>
                </a:moveTo>
                <a:lnTo>
                  <a:pt x="5793740" y="0"/>
                </a:lnTo>
              </a:path>
            </a:pathLst>
          </a:custGeom>
          <a:ln w="2540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46669" y="3262629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540"/>
                </a:lnTo>
              </a:path>
            </a:pathLst>
          </a:custGeom>
          <a:ln w="2540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891029" y="3505834"/>
            <a:ext cx="5742940" cy="0"/>
          </a:xfrm>
          <a:custGeom>
            <a:avLst/>
            <a:gdLst/>
            <a:ahLst/>
            <a:cxnLst/>
            <a:rect l="l" t="t" r="r" b="b"/>
            <a:pathLst>
              <a:path w="5742940">
                <a:moveTo>
                  <a:pt x="0" y="0"/>
                </a:moveTo>
                <a:lnTo>
                  <a:pt x="5742940" y="0"/>
                </a:lnTo>
              </a:path>
            </a:pathLst>
          </a:custGeom>
          <a:ln w="266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903729" y="328802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2540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891029" y="3275329"/>
            <a:ext cx="5742940" cy="0"/>
          </a:xfrm>
          <a:custGeom>
            <a:avLst/>
            <a:gdLst/>
            <a:ahLst/>
            <a:cxnLst/>
            <a:rect l="l" t="t" r="r" b="b"/>
            <a:pathLst>
              <a:path w="5742940">
                <a:moveTo>
                  <a:pt x="0" y="0"/>
                </a:moveTo>
                <a:lnTo>
                  <a:pt x="5742940" y="0"/>
                </a:lnTo>
              </a:path>
            </a:pathLst>
          </a:custGeom>
          <a:ln w="2540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20634" y="328802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266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916429" y="3479800"/>
            <a:ext cx="5690870" cy="0"/>
          </a:xfrm>
          <a:custGeom>
            <a:avLst/>
            <a:gdLst/>
            <a:ahLst/>
            <a:cxnLst/>
            <a:rect l="l" t="t" r="r" b="b"/>
            <a:pathLst>
              <a:path w="5690870">
                <a:moveTo>
                  <a:pt x="0" y="0"/>
                </a:moveTo>
                <a:lnTo>
                  <a:pt x="5690870" y="0"/>
                </a:lnTo>
              </a:path>
            </a:pathLst>
          </a:custGeom>
          <a:ln w="2540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29129" y="3313429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70"/>
                </a:lnTo>
              </a:path>
            </a:pathLst>
          </a:custGeom>
          <a:ln w="2540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16429" y="3300729"/>
            <a:ext cx="5690870" cy="0"/>
          </a:xfrm>
          <a:custGeom>
            <a:avLst/>
            <a:gdLst/>
            <a:ahLst/>
            <a:cxnLst/>
            <a:rect l="l" t="t" r="r" b="b"/>
            <a:pathLst>
              <a:path w="5690870">
                <a:moveTo>
                  <a:pt x="0" y="0"/>
                </a:moveTo>
                <a:lnTo>
                  <a:pt x="5690870" y="0"/>
                </a:lnTo>
              </a:path>
            </a:pathLst>
          </a:custGeom>
          <a:ln w="2540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594600" y="3313429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70"/>
                </a:lnTo>
              </a:path>
            </a:pathLst>
          </a:custGeom>
          <a:ln w="2540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941829" y="3454400"/>
            <a:ext cx="5640070" cy="0"/>
          </a:xfrm>
          <a:custGeom>
            <a:avLst/>
            <a:gdLst/>
            <a:ahLst/>
            <a:cxnLst/>
            <a:rect l="l" t="t" r="r" b="b"/>
            <a:pathLst>
              <a:path w="5640070">
                <a:moveTo>
                  <a:pt x="0" y="0"/>
                </a:moveTo>
                <a:lnTo>
                  <a:pt x="5640070" y="0"/>
                </a:lnTo>
              </a:path>
            </a:pathLst>
          </a:custGeom>
          <a:ln w="2540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955164" y="33401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2666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941829" y="3326765"/>
            <a:ext cx="5640070" cy="0"/>
          </a:xfrm>
          <a:custGeom>
            <a:avLst/>
            <a:gdLst/>
            <a:ahLst/>
            <a:cxnLst/>
            <a:rect l="l" t="t" r="r" b="b"/>
            <a:pathLst>
              <a:path w="5640070">
                <a:moveTo>
                  <a:pt x="0" y="0"/>
                </a:moveTo>
                <a:lnTo>
                  <a:pt x="5640070" y="0"/>
                </a:lnTo>
              </a:path>
            </a:pathLst>
          </a:custGeom>
          <a:ln w="2667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569200" y="33401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2540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968500" y="3429000"/>
            <a:ext cx="5588000" cy="0"/>
          </a:xfrm>
          <a:custGeom>
            <a:avLst/>
            <a:gdLst/>
            <a:ahLst/>
            <a:cxnLst/>
            <a:rect l="l" t="t" r="r" b="b"/>
            <a:pathLst>
              <a:path w="5588000">
                <a:moveTo>
                  <a:pt x="0" y="0"/>
                </a:moveTo>
                <a:lnTo>
                  <a:pt x="5588000" y="0"/>
                </a:lnTo>
              </a:path>
            </a:pathLst>
          </a:custGeom>
          <a:ln w="2540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968500" y="3365500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0" y="50800"/>
                </a:moveTo>
                <a:lnTo>
                  <a:pt x="25400" y="50800"/>
                </a:lnTo>
                <a:lnTo>
                  <a:pt x="254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968500" y="3352800"/>
            <a:ext cx="5588000" cy="0"/>
          </a:xfrm>
          <a:custGeom>
            <a:avLst/>
            <a:gdLst/>
            <a:ahLst/>
            <a:cxnLst/>
            <a:rect l="l" t="t" r="r" b="b"/>
            <a:pathLst>
              <a:path w="5588000">
                <a:moveTo>
                  <a:pt x="0" y="0"/>
                </a:moveTo>
                <a:lnTo>
                  <a:pt x="5588000" y="0"/>
                </a:lnTo>
              </a:path>
            </a:pathLst>
          </a:custGeom>
          <a:ln w="2540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531100" y="3365500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400" y="0"/>
                </a:moveTo>
                <a:lnTo>
                  <a:pt x="0" y="0"/>
                </a:lnTo>
                <a:lnTo>
                  <a:pt x="0" y="50800"/>
                </a:lnTo>
                <a:lnTo>
                  <a:pt x="25400" y="50800"/>
                </a:lnTo>
                <a:lnTo>
                  <a:pt x="25400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993900" y="3390900"/>
            <a:ext cx="5537200" cy="0"/>
          </a:xfrm>
          <a:custGeom>
            <a:avLst/>
            <a:gdLst/>
            <a:ahLst/>
            <a:cxnLst/>
            <a:rect l="l" t="t" r="r" b="b"/>
            <a:pathLst>
              <a:path w="5537200">
                <a:moveTo>
                  <a:pt x="0" y="0"/>
                </a:moveTo>
                <a:lnTo>
                  <a:pt x="5537200" y="0"/>
                </a:lnTo>
              </a:path>
            </a:pathLst>
          </a:custGeom>
          <a:ln w="50800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09600" y="1981200"/>
            <a:ext cx="8305800" cy="2819400"/>
          </a:xfrm>
          <a:custGeom>
            <a:avLst/>
            <a:gdLst/>
            <a:ahLst/>
            <a:cxnLst/>
            <a:rect l="l" t="t" r="r" b="b"/>
            <a:pathLst>
              <a:path w="8305800" h="2819400">
                <a:moveTo>
                  <a:pt x="4152900" y="2819400"/>
                </a:moveTo>
                <a:lnTo>
                  <a:pt x="0" y="2819400"/>
                </a:lnTo>
                <a:lnTo>
                  <a:pt x="0" y="0"/>
                </a:lnTo>
                <a:lnTo>
                  <a:pt x="8305800" y="0"/>
                </a:lnTo>
                <a:lnTo>
                  <a:pt x="8305800" y="2819400"/>
                </a:lnTo>
                <a:lnTo>
                  <a:pt x="4152900" y="281940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 txBox="1"/>
          <p:nvPr/>
        </p:nvSpPr>
        <p:spPr>
          <a:xfrm>
            <a:off x="852169" y="2727959"/>
            <a:ext cx="4946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0100" algn="l"/>
              </a:tabLst>
            </a:pPr>
            <a:r>
              <a:rPr sz="2400" b="1" spc="-5" dirty="0">
                <a:solidFill>
                  <a:srgbClr val="F9FC00"/>
                </a:solidFill>
                <a:latin typeface="Arial"/>
                <a:cs typeface="Arial"/>
              </a:rPr>
              <a:t>Total </a:t>
            </a:r>
            <a:r>
              <a:rPr sz="2400" b="1" spc="-25" dirty="0">
                <a:solidFill>
                  <a:srgbClr val="F9FC00"/>
                </a:solidFill>
                <a:latin typeface="Arial"/>
                <a:cs typeface="Arial"/>
              </a:rPr>
              <a:t>wt. </a:t>
            </a:r>
            <a:r>
              <a:rPr sz="2400" b="1" spc="-50" dirty="0">
                <a:solidFill>
                  <a:srgbClr val="F9FC00"/>
                </a:solidFill>
                <a:latin typeface="Arial"/>
                <a:cs typeface="Arial"/>
              </a:rPr>
              <a:t>Of</a:t>
            </a:r>
            <a:r>
              <a:rPr sz="2400" b="1" spc="-8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9FC00"/>
                </a:solidFill>
                <a:latin typeface="Arial"/>
                <a:cs typeface="Arial"/>
              </a:rPr>
              <a:t>actual</a:t>
            </a:r>
            <a:r>
              <a:rPr sz="2400" b="1" spc="-18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9FC00"/>
                </a:solidFill>
                <a:latin typeface="Arial"/>
                <a:cs typeface="Arial"/>
              </a:rPr>
              <a:t>mix	</a:t>
            </a:r>
            <a:r>
              <a:rPr sz="2400" b="1" dirty="0">
                <a:solidFill>
                  <a:srgbClr val="F9FC00"/>
                </a:solidFill>
                <a:latin typeface="Arial"/>
                <a:cs typeface="Arial"/>
              </a:rPr>
              <a:t>X </a:t>
            </a:r>
            <a:r>
              <a:rPr sz="2400" b="1" spc="-5" dirty="0">
                <a:solidFill>
                  <a:srgbClr val="F9FC00"/>
                </a:solidFill>
                <a:latin typeface="Arial"/>
                <a:cs typeface="Arial"/>
              </a:rPr>
              <a:t>Std.</a:t>
            </a:r>
            <a:r>
              <a:rPr sz="2400" b="1" spc="-10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F9FC00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6182359" y="2473959"/>
            <a:ext cx="20135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4845" algn="l"/>
              </a:tabLst>
            </a:pPr>
            <a:r>
              <a:rPr sz="4400" b="1" dirty="0">
                <a:solidFill>
                  <a:srgbClr val="F9FC00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F9FC00"/>
                </a:solidFill>
                <a:latin typeface="Arial"/>
                <a:cs typeface="Arial"/>
              </a:rPr>
              <a:t>Std.</a:t>
            </a:r>
            <a:r>
              <a:rPr sz="2400" b="1" spc="-8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9FC00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6480759" y="3122929"/>
            <a:ext cx="1847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9FC00"/>
                </a:solidFill>
                <a:latin typeface="Arial"/>
                <a:cs typeface="Arial"/>
              </a:rPr>
              <a:t>of </a:t>
            </a:r>
            <a:r>
              <a:rPr sz="2400" b="1" spc="-25" dirty="0">
                <a:solidFill>
                  <a:srgbClr val="F9FC00"/>
                </a:solidFill>
                <a:latin typeface="Arial"/>
                <a:cs typeface="Arial"/>
              </a:rPr>
              <a:t>actual</a:t>
            </a:r>
            <a:r>
              <a:rPr sz="2400" b="1" spc="-9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F9FC00"/>
                </a:solidFill>
                <a:latin typeface="Arial"/>
                <a:cs typeface="Arial"/>
              </a:rPr>
              <a:t>mix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934719" y="3122929"/>
            <a:ext cx="5009515" cy="7315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93980" marR="5080" indent="-81280">
              <a:lnSpc>
                <a:spcPts val="2680"/>
              </a:lnSpc>
              <a:spcBef>
                <a:spcPts val="355"/>
              </a:spcBef>
              <a:tabLst>
                <a:tab pos="3479165" algn="l"/>
              </a:tabLst>
            </a:pPr>
            <a:r>
              <a:rPr sz="2400" b="1" spc="-20" dirty="0">
                <a:solidFill>
                  <a:srgbClr val="F9FC00"/>
                </a:solidFill>
                <a:latin typeface="Arial"/>
                <a:cs typeface="Arial"/>
              </a:rPr>
              <a:t>Total </a:t>
            </a:r>
            <a:r>
              <a:rPr sz="2400" b="1" spc="-35" dirty="0">
                <a:solidFill>
                  <a:srgbClr val="F9FC00"/>
                </a:solidFill>
                <a:latin typeface="Arial"/>
                <a:cs typeface="Arial"/>
              </a:rPr>
              <a:t>wt.</a:t>
            </a:r>
            <a:r>
              <a:rPr sz="2400" b="1" spc="1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9FC00"/>
                </a:solidFill>
                <a:latin typeface="Arial"/>
                <a:cs typeface="Arial"/>
              </a:rPr>
              <a:t>Of</a:t>
            </a:r>
            <a:r>
              <a:rPr sz="2400" b="1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F9FC00"/>
                </a:solidFill>
                <a:latin typeface="Arial"/>
                <a:cs typeface="Arial"/>
              </a:rPr>
              <a:t>standard	</a:t>
            </a:r>
            <a:r>
              <a:rPr sz="2400" b="1" spc="-5" dirty="0">
                <a:solidFill>
                  <a:srgbClr val="F9FC00"/>
                </a:solidFill>
                <a:latin typeface="Arial"/>
                <a:cs typeface="Arial"/>
              </a:rPr>
              <a:t>of </a:t>
            </a:r>
            <a:r>
              <a:rPr sz="2400" b="1" spc="-15" dirty="0">
                <a:solidFill>
                  <a:srgbClr val="F9FC00"/>
                </a:solidFill>
                <a:latin typeface="Arial"/>
                <a:cs typeface="Arial"/>
              </a:rPr>
              <a:t>Std.</a:t>
            </a:r>
            <a:r>
              <a:rPr sz="2400" b="1" spc="-21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9FC00"/>
                </a:solidFill>
                <a:latin typeface="Arial"/>
                <a:cs typeface="Arial"/>
              </a:rPr>
              <a:t>Mix  </a:t>
            </a:r>
            <a:r>
              <a:rPr sz="2400" b="1" spc="-5" dirty="0">
                <a:solidFill>
                  <a:srgbClr val="F9FC00"/>
                </a:solidFill>
                <a:latin typeface="Arial"/>
                <a:cs typeface="Arial"/>
              </a:rPr>
              <a:t>mix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838200" y="3124200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0" y="0"/>
                </a:moveTo>
                <a:lnTo>
                  <a:pt x="3200400" y="0"/>
                </a:lnTo>
              </a:path>
            </a:pathLst>
          </a:custGeom>
          <a:ln w="12579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85800" y="2667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579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85800" y="266700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12579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85800" y="3962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579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943600" y="2743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579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096000" y="2743200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12579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943600" y="3810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85800" y="2667000"/>
            <a:ext cx="215900" cy="1295400"/>
          </a:xfrm>
          <a:custGeom>
            <a:avLst/>
            <a:gdLst/>
            <a:ahLst/>
            <a:cxnLst/>
            <a:rect l="l" t="t" r="r" b="b"/>
            <a:pathLst>
              <a:path w="215900" h="1295400">
                <a:moveTo>
                  <a:pt x="215900" y="0"/>
                </a:moveTo>
                <a:lnTo>
                  <a:pt x="176530" y="9187"/>
                </a:lnTo>
                <a:lnTo>
                  <a:pt x="141922" y="33496"/>
                </a:lnTo>
                <a:lnTo>
                  <a:pt x="117316" y="68044"/>
                </a:lnTo>
                <a:lnTo>
                  <a:pt x="107950" y="107950"/>
                </a:lnTo>
                <a:lnTo>
                  <a:pt x="107950" y="114696"/>
                </a:lnTo>
                <a:lnTo>
                  <a:pt x="107950" y="161925"/>
                </a:lnTo>
                <a:lnTo>
                  <a:pt x="107950" y="290115"/>
                </a:lnTo>
                <a:lnTo>
                  <a:pt x="107950" y="539750"/>
                </a:lnTo>
                <a:lnTo>
                  <a:pt x="98762" y="579120"/>
                </a:lnTo>
                <a:lnTo>
                  <a:pt x="74453" y="613727"/>
                </a:lnTo>
                <a:lnTo>
                  <a:pt x="39905" y="638333"/>
                </a:lnTo>
                <a:lnTo>
                  <a:pt x="0" y="647700"/>
                </a:lnTo>
                <a:lnTo>
                  <a:pt x="39905" y="656887"/>
                </a:lnTo>
                <a:lnTo>
                  <a:pt x="74453" y="681196"/>
                </a:lnTo>
                <a:lnTo>
                  <a:pt x="98762" y="715744"/>
                </a:lnTo>
                <a:lnTo>
                  <a:pt x="107950" y="755650"/>
                </a:lnTo>
                <a:lnTo>
                  <a:pt x="107950" y="762396"/>
                </a:lnTo>
                <a:lnTo>
                  <a:pt x="107950" y="809625"/>
                </a:lnTo>
                <a:lnTo>
                  <a:pt x="107950" y="937815"/>
                </a:lnTo>
                <a:lnTo>
                  <a:pt x="107950" y="1187450"/>
                </a:lnTo>
                <a:lnTo>
                  <a:pt x="117316" y="1227355"/>
                </a:lnTo>
                <a:lnTo>
                  <a:pt x="141922" y="1261903"/>
                </a:lnTo>
                <a:lnTo>
                  <a:pt x="176529" y="1286212"/>
                </a:lnTo>
                <a:lnTo>
                  <a:pt x="215900" y="1295400"/>
                </a:lnTo>
              </a:path>
            </a:pathLst>
          </a:custGeom>
          <a:ln w="12579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127500" y="2667000"/>
            <a:ext cx="215900" cy="1295400"/>
          </a:xfrm>
          <a:custGeom>
            <a:avLst/>
            <a:gdLst/>
            <a:ahLst/>
            <a:cxnLst/>
            <a:rect l="l" t="t" r="r" b="b"/>
            <a:pathLst>
              <a:path w="215900" h="1295400">
                <a:moveTo>
                  <a:pt x="0" y="1295400"/>
                </a:moveTo>
                <a:lnTo>
                  <a:pt x="39905" y="1286212"/>
                </a:lnTo>
                <a:lnTo>
                  <a:pt x="74453" y="1261903"/>
                </a:lnTo>
                <a:lnTo>
                  <a:pt x="98762" y="1227355"/>
                </a:lnTo>
                <a:lnTo>
                  <a:pt x="107950" y="1187450"/>
                </a:lnTo>
                <a:lnTo>
                  <a:pt x="107950" y="1180703"/>
                </a:lnTo>
                <a:lnTo>
                  <a:pt x="107950" y="1133475"/>
                </a:lnTo>
                <a:lnTo>
                  <a:pt x="107950" y="1005284"/>
                </a:lnTo>
                <a:lnTo>
                  <a:pt x="107950" y="755650"/>
                </a:lnTo>
                <a:lnTo>
                  <a:pt x="117316" y="715744"/>
                </a:lnTo>
                <a:lnTo>
                  <a:pt x="141922" y="681196"/>
                </a:lnTo>
                <a:lnTo>
                  <a:pt x="176530" y="656887"/>
                </a:lnTo>
                <a:lnTo>
                  <a:pt x="215900" y="647700"/>
                </a:lnTo>
                <a:lnTo>
                  <a:pt x="176529" y="638333"/>
                </a:lnTo>
                <a:lnTo>
                  <a:pt x="141922" y="613727"/>
                </a:lnTo>
                <a:lnTo>
                  <a:pt x="117316" y="579119"/>
                </a:lnTo>
                <a:lnTo>
                  <a:pt x="107950" y="539750"/>
                </a:lnTo>
                <a:lnTo>
                  <a:pt x="107950" y="533003"/>
                </a:lnTo>
                <a:lnTo>
                  <a:pt x="107950" y="485775"/>
                </a:lnTo>
                <a:lnTo>
                  <a:pt x="107950" y="357584"/>
                </a:lnTo>
                <a:lnTo>
                  <a:pt x="107950" y="107950"/>
                </a:lnTo>
                <a:lnTo>
                  <a:pt x="98762" y="68044"/>
                </a:lnTo>
                <a:lnTo>
                  <a:pt x="74453" y="33496"/>
                </a:lnTo>
                <a:lnTo>
                  <a:pt x="39905" y="9187"/>
                </a:lnTo>
                <a:lnTo>
                  <a:pt x="0" y="0"/>
                </a:lnTo>
              </a:path>
            </a:pathLst>
          </a:custGeom>
          <a:ln w="12579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44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36029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Material</a:t>
            </a:r>
            <a:r>
              <a:rPr spc="-75" dirty="0"/>
              <a:t> </a:t>
            </a:r>
            <a:r>
              <a:rPr dirty="0"/>
              <a:t>Variances</a:t>
            </a:r>
          </a:p>
        </p:txBody>
      </p:sp>
      <p:sp>
        <p:nvSpPr>
          <p:cNvPr id="3" name="object 3"/>
          <p:cNvSpPr/>
          <p:nvPr/>
        </p:nvSpPr>
        <p:spPr>
          <a:xfrm>
            <a:off x="1747927" y="1137919"/>
            <a:ext cx="1471522" cy="511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6125" y="1143000"/>
            <a:ext cx="0" cy="494030"/>
          </a:xfrm>
          <a:custGeom>
            <a:avLst/>
            <a:gdLst/>
            <a:ahLst/>
            <a:cxnLst/>
            <a:rect l="l" t="t" r="r" b="b"/>
            <a:pathLst>
              <a:path h="494030">
                <a:moveTo>
                  <a:pt x="0" y="0"/>
                </a:moveTo>
                <a:lnTo>
                  <a:pt x="0" y="494029"/>
                </a:lnTo>
              </a:path>
            </a:pathLst>
          </a:custGeom>
          <a:ln w="723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9929" y="1143000"/>
            <a:ext cx="72390" cy="494030"/>
          </a:xfrm>
          <a:custGeom>
            <a:avLst/>
            <a:gdLst/>
            <a:ahLst/>
            <a:cxnLst/>
            <a:rect l="l" t="t" r="r" b="b"/>
            <a:pathLst>
              <a:path w="72389" h="494030">
                <a:moveTo>
                  <a:pt x="0" y="0"/>
                </a:moveTo>
                <a:lnTo>
                  <a:pt x="72390" y="0"/>
                </a:lnTo>
                <a:lnTo>
                  <a:pt x="72390" y="494029"/>
                </a:lnTo>
                <a:lnTo>
                  <a:pt x="0" y="49402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65829" y="1278889"/>
            <a:ext cx="220979" cy="502920"/>
          </a:xfrm>
          <a:custGeom>
            <a:avLst/>
            <a:gdLst/>
            <a:ahLst/>
            <a:cxnLst/>
            <a:rect l="l" t="t" r="r" b="b"/>
            <a:pathLst>
              <a:path w="220979" h="502919">
                <a:moveTo>
                  <a:pt x="11430" y="400050"/>
                </a:moveTo>
                <a:lnTo>
                  <a:pt x="16510" y="495300"/>
                </a:lnTo>
                <a:lnTo>
                  <a:pt x="31750" y="497839"/>
                </a:lnTo>
                <a:lnTo>
                  <a:pt x="44450" y="500380"/>
                </a:lnTo>
                <a:lnTo>
                  <a:pt x="55880" y="502920"/>
                </a:lnTo>
                <a:lnTo>
                  <a:pt x="73660" y="502920"/>
                </a:lnTo>
                <a:lnTo>
                  <a:pt x="82550" y="500380"/>
                </a:lnTo>
                <a:lnTo>
                  <a:pt x="97790" y="495300"/>
                </a:lnTo>
                <a:lnTo>
                  <a:pt x="104140" y="490220"/>
                </a:lnTo>
                <a:lnTo>
                  <a:pt x="107950" y="487680"/>
                </a:lnTo>
                <a:lnTo>
                  <a:pt x="110490" y="483870"/>
                </a:lnTo>
                <a:lnTo>
                  <a:pt x="115570" y="478789"/>
                </a:lnTo>
                <a:lnTo>
                  <a:pt x="123190" y="467360"/>
                </a:lnTo>
                <a:lnTo>
                  <a:pt x="128270" y="457200"/>
                </a:lnTo>
                <a:lnTo>
                  <a:pt x="130810" y="447039"/>
                </a:lnTo>
                <a:lnTo>
                  <a:pt x="134620" y="436880"/>
                </a:lnTo>
                <a:lnTo>
                  <a:pt x="137160" y="425450"/>
                </a:lnTo>
                <a:lnTo>
                  <a:pt x="140970" y="412750"/>
                </a:lnTo>
                <a:lnTo>
                  <a:pt x="141605" y="408939"/>
                </a:lnTo>
                <a:lnTo>
                  <a:pt x="36830" y="408939"/>
                </a:lnTo>
                <a:lnTo>
                  <a:pt x="26670" y="406400"/>
                </a:lnTo>
                <a:lnTo>
                  <a:pt x="19050" y="403860"/>
                </a:lnTo>
                <a:lnTo>
                  <a:pt x="15240" y="401320"/>
                </a:lnTo>
                <a:lnTo>
                  <a:pt x="11430" y="400050"/>
                </a:lnTo>
                <a:close/>
              </a:path>
              <a:path w="220979" h="502919">
                <a:moveTo>
                  <a:pt x="76200" y="0"/>
                </a:moveTo>
                <a:lnTo>
                  <a:pt x="0" y="0"/>
                </a:lnTo>
                <a:lnTo>
                  <a:pt x="78740" y="358139"/>
                </a:lnTo>
                <a:lnTo>
                  <a:pt x="74930" y="377189"/>
                </a:lnTo>
                <a:lnTo>
                  <a:pt x="73660" y="382270"/>
                </a:lnTo>
                <a:lnTo>
                  <a:pt x="71120" y="387350"/>
                </a:lnTo>
                <a:lnTo>
                  <a:pt x="69850" y="391160"/>
                </a:lnTo>
                <a:lnTo>
                  <a:pt x="68580" y="392430"/>
                </a:lnTo>
                <a:lnTo>
                  <a:pt x="67310" y="394970"/>
                </a:lnTo>
                <a:lnTo>
                  <a:pt x="67310" y="396239"/>
                </a:lnTo>
                <a:lnTo>
                  <a:pt x="57150" y="406400"/>
                </a:lnTo>
                <a:lnTo>
                  <a:pt x="54610" y="407670"/>
                </a:lnTo>
                <a:lnTo>
                  <a:pt x="50800" y="408939"/>
                </a:lnTo>
                <a:lnTo>
                  <a:pt x="141605" y="408939"/>
                </a:lnTo>
                <a:lnTo>
                  <a:pt x="143510" y="397510"/>
                </a:lnTo>
                <a:lnTo>
                  <a:pt x="147320" y="382270"/>
                </a:lnTo>
                <a:lnTo>
                  <a:pt x="174973" y="238760"/>
                </a:lnTo>
                <a:lnTo>
                  <a:pt x="115570" y="238760"/>
                </a:lnTo>
                <a:lnTo>
                  <a:pt x="76200" y="0"/>
                </a:lnTo>
                <a:close/>
              </a:path>
              <a:path w="220979" h="502919">
                <a:moveTo>
                  <a:pt x="220980" y="0"/>
                </a:moveTo>
                <a:lnTo>
                  <a:pt x="151130" y="0"/>
                </a:lnTo>
                <a:lnTo>
                  <a:pt x="115570" y="238760"/>
                </a:lnTo>
                <a:lnTo>
                  <a:pt x="174973" y="238760"/>
                </a:lnTo>
                <a:lnTo>
                  <a:pt x="2209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65829" y="1278889"/>
            <a:ext cx="220979" cy="502920"/>
          </a:xfrm>
          <a:custGeom>
            <a:avLst/>
            <a:gdLst/>
            <a:ahLst/>
            <a:cxnLst/>
            <a:rect l="l" t="t" r="r" b="b"/>
            <a:pathLst>
              <a:path w="220979" h="502919">
                <a:moveTo>
                  <a:pt x="0" y="0"/>
                </a:moveTo>
                <a:lnTo>
                  <a:pt x="76200" y="0"/>
                </a:lnTo>
                <a:lnTo>
                  <a:pt x="115570" y="238760"/>
                </a:lnTo>
                <a:lnTo>
                  <a:pt x="151130" y="0"/>
                </a:lnTo>
                <a:lnTo>
                  <a:pt x="220980" y="0"/>
                </a:lnTo>
                <a:lnTo>
                  <a:pt x="147320" y="382270"/>
                </a:lnTo>
                <a:lnTo>
                  <a:pt x="143510" y="397510"/>
                </a:lnTo>
                <a:lnTo>
                  <a:pt x="140970" y="412750"/>
                </a:lnTo>
                <a:lnTo>
                  <a:pt x="137160" y="425450"/>
                </a:lnTo>
                <a:lnTo>
                  <a:pt x="134620" y="436880"/>
                </a:lnTo>
                <a:lnTo>
                  <a:pt x="130810" y="447039"/>
                </a:lnTo>
                <a:lnTo>
                  <a:pt x="128270" y="457200"/>
                </a:lnTo>
                <a:lnTo>
                  <a:pt x="124460" y="464820"/>
                </a:lnTo>
                <a:lnTo>
                  <a:pt x="123190" y="467360"/>
                </a:lnTo>
                <a:lnTo>
                  <a:pt x="120650" y="471170"/>
                </a:lnTo>
                <a:lnTo>
                  <a:pt x="118110" y="474980"/>
                </a:lnTo>
                <a:lnTo>
                  <a:pt x="115570" y="478789"/>
                </a:lnTo>
                <a:lnTo>
                  <a:pt x="113030" y="481330"/>
                </a:lnTo>
                <a:lnTo>
                  <a:pt x="110490" y="483870"/>
                </a:lnTo>
                <a:lnTo>
                  <a:pt x="107950" y="487680"/>
                </a:lnTo>
                <a:lnTo>
                  <a:pt x="104140" y="490220"/>
                </a:lnTo>
                <a:lnTo>
                  <a:pt x="97790" y="495300"/>
                </a:lnTo>
                <a:lnTo>
                  <a:pt x="90170" y="497839"/>
                </a:lnTo>
                <a:lnTo>
                  <a:pt x="82550" y="500380"/>
                </a:lnTo>
                <a:lnTo>
                  <a:pt x="73660" y="502920"/>
                </a:lnTo>
                <a:lnTo>
                  <a:pt x="64770" y="502920"/>
                </a:lnTo>
                <a:lnTo>
                  <a:pt x="55880" y="502920"/>
                </a:lnTo>
                <a:lnTo>
                  <a:pt x="44450" y="500380"/>
                </a:lnTo>
                <a:lnTo>
                  <a:pt x="31750" y="497839"/>
                </a:lnTo>
                <a:lnTo>
                  <a:pt x="16510" y="495300"/>
                </a:lnTo>
                <a:lnTo>
                  <a:pt x="11430" y="400050"/>
                </a:lnTo>
                <a:lnTo>
                  <a:pt x="15240" y="401320"/>
                </a:lnTo>
                <a:lnTo>
                  <a:pt x="19050" y="403860"/>
                </a:lnTo>
                <a:lnTo>
                  <a:pt x="22860" y="405130"/>
                </a:lnTo>
                <a:lnTo>
                  <a:pt x="26670" y="406400"/>
                </a:lnTo>
                <a:lnTo>
                  <a:pt x="31750" y="407670"/>
                </a:lnTo>
                <a:lnTo>
                  <a:pt x="36830" y="408939"/>
                </a:lnTo>
                <a:lnTo>
                  <a:pt x="40640" y="408939"/>
                </a:lnTo>
                <a:lnTo>
                  <a:pt x="45720" y="408939"/>
                </a:lnTo>
                <a:lnTo>
                  <a:pt x="48260" y="408939"/>
                </a:lnTo>
                <a:lnTo>
                  <a:pt x="50800" y="408939"/>
                </a:lnTo>
                <a:lnTo>
                  <a:pt x="54610" y="407670"/>
                </a:lnTo>
                <a:lnTo>
                  <a:pt x="57150" y="406400"/>
                </a:lnTo>
                <a:lnTo>
                  <a:pt x="59690" y="403860"/>
                </a:lnTo>
                <a:lnTo>
                  <a:pt x="62230" y="401320"/>
                </a:lnTo>
                <a:lnTo>
                  <a:pt x="63500" y="400050"/>
                </a:lnTo>
                <a:lnTo>
                  <a:pt x="66040" y="397510"/>
                </a:lnTo>
                <a:lnTo>
                  <a:pt x="67310" y="396239"/>
                </a:lnTo>
                <a:lnTo>
                  <a:pt x="67310" y="394970"/>
                </a:lnTo>
                <a:lnTo>
                  <a:pt x="68580" y="392430"/>
                </a:lnTo>
                <a:lnTo>
                  <a:pt x="69850" y="391160"/>
                </a:lnTo>
                <a:lnTo>
                  <a:pt x="71120" y="387350"/>
                </a:lnTo>
                <a:lnTo>
                  <a:pt x="73660" y="382270"/>
                </a:lnTo>
                <a:lnTo>
                  <a:pt x="74930" y="377189"/>
                </a:lnTo>
                <a:lnTo>
                  <a:pt x="76200" y="370839"/>
                </a:lnTo>
                <a:lnTo>
                  <a:pt x="77470" y="364489"/>
                </a:lnTo>
                <a:lnTo>
                  <a:pt x="78740" y="35813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04590" y="1137919"/>
            <a:ext cx="334010" cy="511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4407" y="1137919"/>
            <a:ext cx="323442" cy="5118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0337" y="1266189"/>
            <a:ext cx="637994" cy="383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63820" y="1137919"/>
            <a:ext cx="1054100" cy="5118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4595" y="1498600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7493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4595" y="127888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493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47129" y="1494789"/>
            <a:ext cx="74930" cy="8890"/>
          </a:xfrm>
          <a:custGeom>
            <a:avLst/>
            <a:gdLst/>
            <a:ahLst/>
            <a:cxnLst/>
            <a:rect l="l" t="t" r="r" b="b"/>
            <a:pathLst>
              <a:path w="74929" h="8890">
                <a:moveTo>
                  <a:pt x="0" y="0"/>
                </a:moveTo>
                <a:lnTo>
                  <a:pt x="74930" y="0"/>
                </a:lnTo>
                <a:lnTo>
                  <a:pt x="7493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22059" y="1494789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09">
                <a:moveTo>
                  <a:pt x="0" y="3810"/>
                </a:moveTo>
                <a:lnTo>
                  <a:pt x="0" y="0"/>
                </a:lnTo>
                <a:lnTo>
                  <a:pt x="5079" y="0"/>
                </a:lnTo>
                <a:lnTo>
                  <a:pt x="5079" y="381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22695" y="1498600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2059" y="1637029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0"/>
                </a:moveTo>
                <a:lnTo>
                  <a:pt x="5079" y="0"/>
                </a:lnTo>
                <a:lnTo>
                  <a:pt x="5079" y="3810"/>
                </a:lnTo>
                <a:lnTo>
                  <a:pt x="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47129" y="1631950"/>
            <a:ext cx="74930" cy="8890"/>
          </a:xfrm>
          <a:custGeom>
            <a:avLst/>
            <a:gdLst/>
            <a:ahLst/>
            <a:cxnLst/>
            <a:rect l="l" t="t" r="r" b="b"/>
            <a:pathLst>
              <a:path w="74929" h="8889">
                <a:moveTo>
                  <a:pt x="74930" y="8889"/>
                </a:moveTo>
                <a:lnTo>
                  <a:pt x="0" y="8889"/>
                </a:lnTo>
                <a:lnTo>
                  <a:pt x="0" y="0"/>
                </a:lnTo>
                <a:lnTo>
                  <a:pt x="74930" y="0"/>
                </a:lnTo>
                <a:lnTo>
                  <a:pt x="7493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2050" y="1637029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5079" y="0"/>
                </a:moveTo>
                <a:lnTo>
                  <a:pt x="5079" y="3810"/>
                </a:lnTo>
                <a:lnTo>
                  <a:pt x="0" y="3810"/>
                </a:lnTo>
                <a:lnTo>
                  <a:pt x="0" y="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46495" y="1498600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42050" y="1494789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09">
                <a:moveTo>
                  <a:pt x="5079" y="3810"/>
                </a:moveTo>
                <a:lnTo>
                  <a:pt x="0" y="3810"/>
                </a:lnTo>
                <a:lnTo>
                  <a:pt x="0" y="0"/>
                </a:lnTo>
                <a:lnTo>
                  <a:pt x="5079" y="0"/>
                </a:lnTo>
                <a:lnTo>
                  <a:pt x="5079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47129" y="1273810"/>
            <a:ext cx="74930" cy="10160"/>
          </a:xfrm>
          <a:custGeom>
            <a:avLst/>
            <a:gdLst/>
            <a:ahLst/>
            <a:cxnLst/>
            <a:rect l="l" t="t" r="r" b="b"/>
            <a:pathLst>
              <a:path w="74929" h="10159">
                <a:moveTo>
                  <a:pt x="0" y="0"/>
                </a:moveTo>
                <a:lnTo>
                  <a:pt x="74930" y="0"/>
                </a:lnTo>
                <a:lnTo>
                  <a:pt x="7493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2059" y="127381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0" y="5079"/>
                </a:moveTo>
                <a:lnTo>
                  <a:pt x="0" y="0"/>
                </a:lnTo>
                <a:lnTo>
                  <a:pt x="5079" y="0"/>
                </a:lnTo>
                <a:lnTo>
                  <a:pt x="5079" y="5079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22695" y="127888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22059" y="141605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0" y="0"/>
                </a:moveTo>
                <a:lnTo>
                  <a:pt x="5079" y="0"/>
                </a:lnTo>
                <a:lnTo>
                  <a:pt x="5079" y="5079"/>
                </a:lnTo>
                <a:lnTo>
                  <a:pt x="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47129" y="1410969"/>
            <a:ext cx="74930" cy="10160"/>
          </a:xfrm>
          <a:custGeom>
            <a:avLst/>
            <a:gdLst/>
            <a:ahLst/>
            <a:cxnLst/>
            <a:rect l="l" t="t" r="r" b="b"/>
            <a:pathLst>
              <a:path w="74929" h="10159">
                <a:moveTo>
                  <a:pt x="74930" y="10159"/>
                </a:moveTo>
                <a:lnTo>
                  <a:pt x="0" y="10159"/>
                </a:lnTo>
                <a:lnTo>
                  <a:pt x="0" y="0"/>
                </a:lnTo>
                <a:lnTo>
                  <a:pt x="74930" y="0"/>
                </a:lnTo>
                <a:lnTo>
                  <a:pt x="7493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42050" y="141605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5079" y="0"/>
                </a:moveTo>
                <a:lnTo>
                  <a:pt x="5079" y="5079"/>
                </a:lnTo>
                <a:lnTo>
                  <a:pt x="0" y="5079"/>
                </a:lnTo>
                <a:lnTo>
                  <a:pt x="0" y="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6495" y="127888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2050" y="127381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5079" y="5079"/>
                </a:moveTo>
                <a:lnTo>
                  <a:pt x="0" y="5079"/>
                </a:lnTo>
                <a:lnTo>
                  <a:pt x="0" y="0"/>
                </a:lnTo>
                <a:lnTo>
                  <a:pt x="5079" y="0"/>
                </a:lnTo>
                <a:lnTo>
                  <a:pt x="5079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8600" y="3756659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523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5584" y="2222500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39"/>
                </a:lnTo>
              </a:path>
            </a:pathLst>
          </a:custGeom>
          <a:ln w="1397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8600" y="2215514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397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75015" y="2222500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39"/>
                </a:lnTo>
              </a:path>
            </a:pathLst>
          </a:custGeom>
          <a:ln w="1397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2570" y="3742054"/>
            <a:ext cx="8125459" cy="0"/>
          </a:xfrm>
          <a:custGeom>
            <a:avLst/>
            <a:gdLst/>
            <a:ahLst/>
            <a:cxnLst/>
            <a:rect l="l" t="t" r="r" b="b"/>
            <a:pathLst>
              <a:path w="8125459">
                <a:moveTo>
                  <a:pt x="0" y="0"/>
                </a:moveTo>
                <a:lnTo>
                  <a:pt x="8125459" y="0"/>
                </a:lnTo>
              </a:path>
            </a:pathLst>
          </a:custGeom>
          <a:ln w="1396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9554" y="2236470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396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2570" y="2229485"/>
            <a:ext cx="8125459" cy="0"/>
          </a:xfrm>
          <a:custGeom>
            <a:avLst/>
            <a:gdLst/>
            <a:ahLst/>
            <a:cxnLst/>
            <a:rect l="l" t="t" r="r" b="b"/>
            <a:pathLst>
              <a:path w="8125459">
                <a:moveTo>
                  <a:pt x="0" y="0"/>
                </a:moveTo>
                <a:lnTo>
                  <a:pt x="8125459" y="0"/>
                </a:lnTo>
              </a:path>
            </a:pathLst>
          </a:custGeom>
          <a:ln w="1396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61044" y="2236470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6540" y="3728084"/>
            <a:ext cx="8097520" cy="0"/>
          </a:xfrm>
          <a:custGeom>
            <a:avLst/>
            <a:gdLst/>
            <a:ahLst/>
            <a:cxnLst/>
            <a:rect l="l" t="t" r="r" b="b"/>
            <a:pathLst>
              <a:path w="8097520">
                <a:moveTo>
                  <a:pt x="0" y="0"/>
                </a:moveTo>
                <a:lnTo>
                  <a:pt x="8097519" y="0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3525" y="2251710"/>
            <a:ext cx="0" cy="1469390"/>
          </a:xfrm>
          <a:custGeom>
            <a:avLst/>
            <a:gdLst/>
            <a:ahLst/>
            <a:cxnLst/>
            <a:rect l="l" t="t" r="r" b="b"/>
            <a:pathLst>
              <a:path h="1469389">
                <a:moveTo>
                  <a:pt x="0" y="0"/>
                </a:moveTo>
                <a:lnTo>
                  <a:pt x="0" y="1469390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6540" y="2244089"/>
            <a:ext cx="8097520" cy="0"/>
          </a:xfrm>
          <a:custGeom>
            <a:avLst/>
            <a:gdLst/>
            <a:ahLst/>
            <a:cxnLst/>
            <a:rect l="l" t="t" r="r" b="b"/>
            <a:pathLst>
              <a:path w="8097520">
                <a:moveTo>
                  <a:pt x="0" y="0"/>
                </a:moveTo>
                <a:lnTo>
                  <a:pt x="8097519" y="0"/>
                </a:lnTo>
              </a:path>
            </a:pathLst>
          </a:custGeom>
          <a:ln w="1523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47075" y="2251710"/>
            <a:ext cx="0" cy="1469390"/>
          </a:xfrm>
          <a:custGeom>
            <a:avLst/>
            <a:gdLst/>
            <a:ahLst/>
            <a:cxnLst/>
            <a:rect l="l" t="t" r="r" b="b"/>
            <a:pathLst>
              <a:path h="1469389">
                <a:moveTo>
                  <a:pt x="0" y="0"/>
                </a:moveTo>
                <a:lnTo>
                  <a:pt x="0" y="1469389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0509" y="3714115"/>
            <a:ext cx="8069580" cy="0"/>
          </a:xfrm>
          <a:custGeom>
            <a:avLst/>
            <a:gdLst/>
            <a:ahLst/>
            <a:cxnLst/>
            <a:rect l="l" t="t" r="r" b="b"/>
            <a:pathLst>
              <a:path w="8069580">
                <a:moveTo>
                  <a:pt x="0" y="0"/>
                </a:moveTo>
                <a:lnTo>
                  <a:pt x="8069580" y="0"/>
                </a:lnTo>
              </a:path>
            </a:pathLst>
          </a:custGeom>
          <a:ln w="139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7495" y="226567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396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0509" y="2258695"/>
            <a:ext cx="8069580" cy="0"/>
          </a:xfrm>
          <a:custGeom>
            <a:avLst/>
            <a:gdLst/>
            <a:ahLst/>
            <a:cxnLst/>
            <a:rect l="l" t="t" r="r" b="b"/>
            <a:pathLst>
              <a:path w="8069580">
                <a:moveTo>
                  <a:pt x="0" y="0"/>
                </a:moveTo>
                <a:lnTo>
                  <a:pt x="8069580" y="0"/>
                </a:lnTo>
              </a:path>
            </a:pathLst>
          </a:custGeom>
          <a:ln w="139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32469" y="226567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524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4479" y="3700145"/>
            <a:ext cx="8040370" cy="0"/>
          </a:xfrm>
          <a:custGeom>
            <a:avLst/>
            <a:gdLst/>
            <a:ahLst/>
            <a:cxnLst/>
            <a:rect l="l" t="t" r="r" b="b"/>
            <a:pathLst>
              <a:path w="8040370">
                <a:moveTo>
                  <a:pt x="0" y="0"/>
                </a:moveTo>
                <a:lnTo>
                  <a:pt x="804037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1465" y="227965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09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4479" y="2272664"/>
            <a:ext cx="8040370" cy="0"/>
          </a:xfrm>
          <a:custGeom>
            <a:avLst/>
            <a:gdLst/>
            <a:ahLst/>
            <a:cxnLst/>
            <a:rect l="l" t="t" r="r" b="b"/>
            <a:pathLst>
              <a:path w="8040370">
                <a:moveTo>
                  <a:pt x="0" y="0"/>
                </a:moveTo>
                <a:lnTo>
                  <a:pt x="8040370" y="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17865" y="227965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1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8450" y="3686175"/>
            <a:ext cx="8012430" cy="0"/>
          </a:xfrm>
          <a:custGeom>
            <a:avLst/>
            <a:gdLst/>
            <a:ahLst/>
            <a:cxnLst/>
            <a:rect l="l" t="t" r="r" b="b"/>
            <a:pathLst>
              <a:path w="8012430">
                <a:moveTo>
                  <a:pt x="0" y="0"/>
                </a:moveTo>
                <a:lnTo>
                  <a:pt x="801243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5434" y="229362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8450" y="2286635"/>
            <a:ext cx="8012430" cy="0"/>
          </a:xfrm>
          <a:custGeom>
            <a:avLst/>
            <a:gdLst/>
            <a:ahLst/>
            <a:cxnLst/>
            <a:rect l="l" t="t" r="r" b="b"/>
            <a:pathLst>
              <a:path w="8012430">
                <a:moveTo>
                  <a:pt x="0" y="0"/>
                </a:moveTo>
                <a:lnTo>
                  <a:pt x="801243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03894" y="229362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69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2420" y="3672204"/>
            <a:ext cx="7984490" cy="0"/>
          </a:xfrm>
          <a:custGeom>
            <a:avLst/>
            <a:gdLst/>
            <a:ahLst/>
            <a:cxnLst/>
            <a:rect l="l" t="t" r="r" b="b"/>
            <a:pathLst>
              <a:path w="7984490">
                <a:moveTo>
                  <a:pt x="0" y="0"/>
                </a:moveTo>
                <a:lnTo>
                  <a:pt x="7984489" y="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9404" y="230758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29">
                <a:moveTo>
                  <a:pt x="0" y="0"/>
                </a:moveTo>
                <a:lnTo>
                  <a:pt x="0" y="135763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2420" y="2300604"/>
            <a:ext cx="7984490" cy="0"/>
          </a:xfrm>
          <a:custGeom>
            <a:avLst/>
            <a:gdLst/>
            <a:ahLst/>
            <a:cxnLst/>
            <a:rect l="l" t="t" r="r" b="b"/>
            <a:pathLst>
              <a:path w="7984490">
                <a:moveTo>
                  <a:pt x="0" y="0"/>
                </a:moveTo>
                <a:lnTo>
                  <a:pt x="7984489" y="0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89925" y="230758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29">
                <a:moveTo>
                  <a:pt x="0" y="0"/>
                </a:moveTo>
                <a:lnTo>
                  <a:pt x="0" y="135763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6390" y="3657600"/>
            <a:ext cx="7956550" cy="0"/>
          </a:xfrm>
          <a:custGeom>
            <a:avLst/>
            <a:gdLst/>
            <a:ahLst/>
            <a:cxnLst/>
            <a:rect l="l" t="t" r="r" b="b"/>
            <a:pathLst>
              <a:path w="7956550">
                <a:moveTo>
                  <a:pt x="0" y="0"/>
                </a:moveTo>
                <a:lnTo>
                  <a:pt x="7956550" y="0"/>
                </a:lnTo>
              </a:path>
            </a:pathLst>
          </a:custGeom>
          <a:ln w="1524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4009" y="2321560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523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6390" y="2314575"/>
            <a:ext cx="7956550" cy="0"/>
          </a:xfrm>
          <a:custGeom>
            <a:avLst/>
            <a:gdLst/>
            <a:ahLst/>
            <a:cxnLst/>
            <a:rect l="l" t="t" r="r" b="b"/>
            <a:pathLst>
              <a:path w="7956550">
                <a:moveTo>
                  <a:pt x="0" y="0"/>
                </a:moveTo>
                <a:lnTo>
                  <a:pt x="7956550" y="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275955" y="2321560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397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1629" y="3642995"/>
            <a:ext cx="7927340" cy="0"/>
          </a:xfrm>
          <a:custGeom>
            <a:avLst/>
            <a:gdLst/>
            <a:ahLst/>
            <a:cxnLst/>
            <a:rect l="l" t="t" r="r" b="b"/>
            <a:pathLst>
              <a:path w="7927340">
                <a:moveTo>
                  <a:pt x="0" y="0"/>
                </a:moveTo>
                <a:lnTo>
                  <a:pt x="7927340" y="0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8615" y="2335529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8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1629" y="2328545"/>
            <a:ext cx="7927340" cy="0"/>
          </a:xfrm>
          <a:custGeom>
            <a:avLst/>
            <a:gdLst/>
            <a:ahLst/>
            <a:cxnLst/>
            <a:rect l="l" t="t" r="r" b="b"/>
            <a:pathLst>
              <a:path w="7927340">
                <a:moveTo>
                  <a:pt x="0" y="0"/>
                </a:moveTo>
                <a:lnTo>
                  <a:pt x="7927340" y="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61984" y="2335529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8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5600" y="3629025"/>
            <a:ext cx="7899400" cy="0"/>
          </a:xfrm>
          <a:custGeom>
            <a:avLst/>
            <a:gdLst/>
            <a:ahLst/>
            <a:cxnLst/>
            <a:rect l="l" t="t" r="r" b="b"/>
            <a:pathLst>
              <a:path w="7899400">
                <a:moveTo>
                  <a:pt x="0" y="0"/>
                </a:moveTo>
                <a:lnTo>
                  <a:pt x="7899400" y="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2584" y="2349500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39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5600" y="2342514"/>
            <a:ext cx="7899400" cy="0"/>
          </a:xfrm>
          <a:custGeom>
            <a:avLst/>
            <a:gdLst/>
            <a:ahLst/>
            <a:cxnLst/>
            <a:rect l="l" t="t" r="r" b="b"/>
            <a:pathLst>
              <a:path w="7899400">
                <a:moveTo>
                  <a:pt x="0" y="0"/>
                </a:moveTo>
                <a:lnTo>
                  <a:pt x="7899400" y="0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48015" y="2349500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39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9570" y="3615054"/>
            <a:ext cx="7871459" cy="0"/>
          </a:xfrm>
          <a:custGeom>
            <a:avLst/>
            <a:gdLst/>
            <a:ahLst/>
            <a:cxnLst/>
            <a:rect l="l" t="t" r="r" b="b"/>
            <a:pathLst>
              <a:path w="7871459">
                <a:moveTo>
                  <a:pt x="0" y="0"/>
                </a:moveTo>
                <a:lnTo>
                  <a:pt x="7871459" y="0"/>
                </a:lnTo>
              </a:path>
            </a:pathLst>
          </a:custGeom>
          <a:ln w="1396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6554" y="236473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30"/>
                </a:lnTo>
              </a:path>
            </a:pathLst>
          </a:custGeom>
          <a:ln w="1396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9570" y="2357120"/>
            <a:ext cx="7871459" cy="0"/>
          </a:xfrm>
          <a:custGeom>
            <a:avLst/>
            <a:gdLst/>
            <a:ahLst/>
            <a:cxnLst/>
            <a:rect l="l" t="t" r="r" b="b"/>
            <a:pathLst>
              <a:path w="7871459">
                <a:moveTo>
                  <a:pt x="0" y="0"/>
                </a:moveTo>
                <a:lnTo>
                  <a:pt x="7871459" y="0"/>
                </a:lnTo>
              </a:path>
            </a:pathLst>
          </a:custGeom>
          <a:ln w="1523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33409" y="236473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30"/>
                </a:lnTo>
              </a:path>
            </a:pathLst>
          </a:custGeom>
          <a:ln w="1523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3540" y="3601084"/>
            <a:ext cx="7842250" cy="0"/>
          </a:xfrm>
          <a:custGeom>
            <a:avLst/>
            <a:gdLst/>
            <a:ahLst/>
            <a:cxnLst/>
            <a:rect l="l" t="t" r="r" b="b"/>
            <a:pathLst>
              <a:path w="7842250">
                <a:moveTo>
                  <a:pt x="0" y="0"/>
                </a:moveTo>
                <a:lnTo>
                  <a:pt x="7842250" y="0"/>
                </a:lnTo>
              </a:path>
            </a:pathLst>
          </a:custGeom>
          <a:ln w="1396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0525" y="237871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90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3540" y="2371725"/>
            <a:ext cx="7842250" cy="0"/>
          </a:xfrm>
          <a:custGeom>
            <a:avLst/>
            <a:gdLst/>
            <a:ahLst/>
            <a:cxnLst/>
            <a:rect l="l" t="t" r="r" b="b"/>
            <a:pathLst>
              <a:path w="7842250">
                <a:moveTo>
                  <a:pt x="0" y="0"/>
                </a:moveTo>
                <a:lnTo>
                  <a:pt x="7842250" y="0"/>
                </a:lnTo>
              </a:path>
            </a:pathLst>
          </a:custGeom>
          <a:ln w="1396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218805" y="237871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89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7509" y="3587115"/>
            <a:ext cx="7814309" cy="0"/>
          </a:xfrm>
          <a:custGeom>
            <a:avLst/>
            <a:gdLst/>
            <a:ahLst/>
            <a:cxnLst/>
            <a:rect l="l" t="t" r="r" b="b"/>
            <a:pathLst>
              <a:path w="7814309">
                <a:moveTo>
                  <a:pt x="0" y="0"/>
                </a:moveTo>
                <a:lnTo>
                  <a:pt x="7814310" y="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4495" y="239267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7509" y="2385695"/>
            <a:ext cx="7814309" cy="0"/>
          </a:xfrm>
          <a:custGeom>
            <a:avLst/>
            <a:gdLst/>
            <a:ahLst/>
            <a:cxnLst/>
            <a:rect l="l" t="t" r="r" b="b"/>
            <a:pathLst>
              <a:path w="7814309">
                <a:moveTo>
                  <a:pt x="0" y="0"/>
                </a:moveTo>
                <a:lnTo>
                  <a:pt x="7814310" y="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04834" y="239267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" y="3573145"/>
            <a:ext cx="7786370" cy="0"/>
          </a:xfrm>
          <a:custGeom>
            <a:avLst/>
            <a:gdLst/>
            <a:ahLst/>
            <a:cxnLst/>
            <a:rect l="l" t="t" r="r" b="b"/>
            <a:pathLst>
              <a:path w="7786370">
                <a:moveTo>
                  <a:pt x="0" y="0"/>
                </a:moveTo>
                <a:lnTo>
                  <a:pt x="7786370" y="0"/>
                </a:lnTo>
              </a:path>
            </a:pathLst>
          </a:custGeom>
          <a:ln w="139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8465" y="240665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1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" y="2399664"/>
            <a:ext cx="7786370" cy="0"/>
          </a:xfrm>
          <a:custGeom>
            <a:avLst/>
            <a:gdLst/>
            <a:ahLst/>
            <a:cxnLst/>
            <a:rect l="l" t="t" r="r" b="b"/>
            <a:pathLst>
              <a:path w="7786370">
                <a:moveTo>
                  <a:pt x="0" y="0"/>
                </a:moveTo>
                <a:lnTo>
                  <a:pt x="7786370" y="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90865" y="240665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1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5450" y="3558540"/>
            <a:ext cx="7758430" cy="0"/>
          </a:xfrm>
          <a:custGeom>
            <a:avLst/>
            <a:gdLst/>
            <a:ahLst/>
            <a:cxnLst/>
            <a:rect l="l" t="t" r="r" b="b"/>
            <a:pathLst>
              <a:path w="7758430">
                <a:moveTo>
                  <a:pt x="0" y="0"/>
                </a:moveTo>
                <a:lnTo>
                  <a:pt x="7758430" y="0"/>
                </a:lnTo>
              </a:path>
            </a:pathLst>
          </a:custGeom>
          <a:ln w="1524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33069" y="2420620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524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5450" y="2413635"/>
            <a:ext cx="7758430" cy="0"/>
          </a:xfrm>
          <a:custGeom>
            <a:avLst/>
            <a:gdLst/>
            <a:ahLst/>
            <a:cxnLst/>
            <a:rect l="l" t="t" r="r" b="b"/>
            <a:pathLst>
              <a:path w="7758430">
                <a:moveTo>
                  <a:pt x="0" y="0"/>
                </a:moveTo>
                <a:lnTo>
                  <a:pt x="7758430" y="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176894" y="2420620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397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0690" y="3543934"/>
            <a:ext cx="7729220" cy="0"/>
          </a:xfrm>
          <a:custGeom>
            <a:avLst/>
            <a:gdLst/>
            <a:ahLst/>
            <a:cxnLst/>
            <a:rect l="l" t="t" r="r" b="b"/>
            <a:pathLst>
              <a:path w="7729220">
                <a:moveTo>
                  <a:pt x="0" y="0"/>
                </a:moveTo>
                <a:lnTo>
                  <a:pt x="7729219" y="0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7675" y="2434589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60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0690" y="2427604"/>
            <a:ext cx="7729220" cy="0"/>
          </a:xfrm>
          <a:custGeom>
            <a:avLst/>
            <a:gdLst/>
            <a:ahLst/>
            <a:cxnLst/>
            <a:rect l="l" t="t" r="r" b="b"/>
            <a:pathLst>
              <a:path w="7729220">
                <a:moveTo>
                  <a:pt x="0" y="0"/>
                </a:moveTo>
                <a:lnTo>
                  <a:pt x="7729219" y="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162925" y="2434589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60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4659" y="3529965"/>
            <a:ext cx="7701280" cy="0"/>
          </a:xfrm>
          <a:custGeom>
            <a:avLst/>
            <a:gdLst/>
            <a:ahLst/>
            <a:cxnLst/>
            <a:rect l="l" t="t" r="r" b="b"/>
            <a:pathLst>
              <a:path w="7701280">
                <a:moveTo>
                  <a:pt x="0" y="0"/>
                </a:moveTo>
                <a:lnTo>
                  <a:pt x="7701280" y="0"/>
                </a:lnTo>
              </a:path>
            </a:pathLst>
          </a:custGeom>
          <a:ln w="1397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61644" y="244856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397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4659" y="2441575"/>
            <a:ext cx="7701280" cy="0"/>
          </a:xfrm>
          <a:custGeom>
            <a:avLst/>
            <a:gdLst/>
            <a:ahLst/>
            <a:cxnLst/>
            <a:rect l="l" t="t" r="r" b="b"/>
            <a:pathLst>
              <a:path w="7701280">
                <a:moveTo>
                  <a:pt x="0" y="0"/>
                </a:moveTo>
                <a:lnTo>
                  <a:pt x="7701280" y="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148955" y="244856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19"/>
                </a:lnTo>
              </a:path>
            </a:pathLst>
          </a:custGeom>
          <a:ln w="1397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8630" y="3515995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40" y="0"/>
                </a:lnTo>
              </a:path>
            </a:pathLst>
          </a:custGeom>
          <a:ln w="1396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5615" y="2462529"/>
            <a:ext cx="0" cy="1046480"/>
          </a:xfrm>
          <a:custGeom>
            <a:avLst/>
            <a:gdLst/>
            <a:ahLst/>
            <a:cxnLst/>
            <a:rect l="l" t="t" r="r" b="b"/>
            <a:pathLst>
              <a:path h="1046479">
                <a:moveTo>
                  <a:pt x="0" y="0"/>
                </a:moveTo>
                <a:lnTo>
                  <a:pt x="0" y="104648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8630" y="2455545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40" y="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134984" y="2462529"/>
            <a:ext cx="0" cy="1046480"/>
          </a:xfrm>
          <a:custGeom>
            <a:avLst/>
            <a:gdLst/>
            <a:ahLst/>
            <a:cxnLst/>
            <a:rect l="l" t="t" r="r" b="b"/>
            <a:pathLst>
              <a:path h="1046479">
                <a:moveTo>
                  <a:pt x="0" y="0"/>
                </a:moveTo>
                <a:lnTo>
                  <a:pt x="0" y="104648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2600" y="3502025"/>
            <a:ext cx="7645400" cy="0"/>
          </a:xfrm>
          <a:custGeom>
            <a:avLst/>
            <a:gdLst/>
            <a:ahLst/>
            <a:cxnLst/>
            <a:rect l="l" t="t" r="r" b="b"/>
            <a:pathLst>
              <a:path w="7645400">
                <a:moveTo>
                  <a:pt x="0" y="0"/>
                </a:moveTo>
                <a:lnTo>
                  <a:pt x="7645400" y="0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9584" y="247777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70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2600" y="2470150"/>
            <a:ext cx="7645400" cy="0"/>
          </a:xfrm>
          <a:custGeom>
            <a:avLst/>
            <a:gdLst/>
            <a:ahLst/>
            <a:cxnLst/>
            <a:rect l="l" t="t" r="r" b="b"/>
            <a:pathLst>
              <a:path w="7645400">
                <a:moveTo>
                  <a:pt x="0" y="0"/>
                </a:moveTo>
                <a:lnTo>
                  <a:pt x="7645400" y="0"/>
                </a:lnTo>
              </a:path>
            </a:pathLst>
          </a:custGeom>
          <a:ln w="1523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20380" y="247777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69"/>
                </a:lnTo>
              </a:path>
            </a:pathLst>
          </a:custGeom>
          <a:ln w="1524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96569" y="3488054"/>
            <a:ext cx="7616190" cy="0"/>
          </a:xfrm>
          <a:custGeom>
            <a:avLst/>
            <a:gdLst/>
            <a:ahLst/>
            <a:cxnLst/>
            <a:rect l="l" t="t" r="r" b="b"/>
            <a:pathLst>
              <a:path w="7616190">
                <a:moveTo>
                  <a:pt x="0" y="0"/>
                </a:moveTo>
                <a:lnTo>
                  <a:pt x="7616189" y="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03555" y="2491739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29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96569" y="2484754"/>
            <a:ext cx="7616190" cy="0"/>
          </a:xfrm>
          <a:custGeom>
            <a:avLst/>
            <a:gdLst/>
            <a:ahLst/>
            <a:cxnLst/>
            <a:rect l="l" t="t" r="r" b="b"/>
            <a:pathLst>
              <a:path w="7616190">
                <a:moveTo>
                  <a:pt x="0" y="0"/>
                </a:moveTo>
                <a:lnTo>
                  <a:pt x="7616189" y="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105775" y="2491739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396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0540" y="3474084"/>
            <a:ext cx="7588250" cy="0"/>
          </a:xfrm>
          <a:custGeom>
            <a:avLst/>
            <a:gdLst/>
            <a:ahLst/>
            <a:cxnLst/>
            <a:rect l="l" t="t" r="r" b="b"/>
            <a:pathLst>
              <a:path w="7588250">
                <a:moveTo>
                  <a:pt x="0" y="0"/>
                </a:moveTo>
                <a:lnTo>
                  <a:pt x="7588250" y="0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7525" y="2505710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90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0540" y="2498725"/>
            <a:ext cx="7588250" cy="0"/>
          </a:xfrm>
          <a:custGeom>
            <a:avLst/>
            <a:gdLst/>
            <a:ahLst/>
            <a:cxnLst/>
            <a:rect l="l" t="t" r="r" b="b"/>
            <a:pathLst>
              <a:path w="7588250">
                <a:moveTo>
                  <a:pt x="0" y="0"/>
                </a:moveTo>
                <a:lnTo>
                  <a:pt x="7588250" y="0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091805" y="2505710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89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4509" y="3459479"/>
            <a:ext cx="7560309" cy="0"/>
          </a:xfrm>
          <a:custGeom>
            <a:avLst/>
            <a:gdLst/>
            <a:ahLst/>
            <a:cxnLst/>
            <a:rect l="l" t="t" r="r" b="b"/>
            <a:pathLst>
              <a:path w="7560309">
                <a:moveTo>
                  <a:pt x="0" y="0"/>
                </a:moveTo>
                <a:lnTo>
                  <a:pt x="7560310" y="0"/>
                </a:lnTo>
              </a:path>
            </a:pathLst>
          </a:custGeom>
          <a:ln w="1523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1494" y="2519679"/>
            <a:ext cx="0" cy="932180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2180"/>
                </a:lnTo>
              </a:path>
            </a:pathLst>
          </a:custGeom>
          <a:ln w="139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24509" y="2512695"/>
            <a:ext cx="7560309" cy="0"/>
          </a:xfrm>
          <a:custGeom>
            <a:avLst/>
            <a:gdLst/>
            <a:ahLst/>
            <a:cxnLst/>
            <a:rect l="l" t="t" r="r" b="b"/>
            <a:pathLst>
              <a:path w="7560309">
                <a:moveTo>
                  <a:pt x="0" y="0"/>
                </a:moveTo>
                <a:lnTo>
                  <a:pt x="7560310" y="0"/>
                </a:lnTo>
              </a:path>
            </a:pathLst>
          </a:custGeom>
          <a:ln w="139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077834" y="2519679"/>
            <a:ext cx="0" cy="932180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2180"/>
                </a:lnTo>
              </a:path>
            </a:pathLst>
          </a:custGeom>
          <a:ln w="139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38480" y="3444875"/>
            <a:ext cx="7532370" cy="0"/>
          </a:xfrm>
          <a:custGeom>
            <a:avLst/>
            <a:gdLst/>
            <a:ahLst/>
            <a:cxnLst/>
            <a:rect l="l" t="t" r="r" b="b"/>
            <a:pathLst>
              <a:path w="7532370">
                <a:moveTo>
                  <a:pt x="0" y="0"/>
                </a:moveTo>
                <a:lnTo>
                  <a:pt x="7532370" y="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6100" y="253365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39"/>
                </a:lnTo>
              </a:path>
            </a:pathLst>
          </a:custGeom>
          <a:ln w="1524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8480" y="2526664"/>
            <a:ext cx="7532370" cy="0"/>
          </a:xfrm>
          <a:custGeom>
            <a:avLst/>
            <a:gdLst/>
            <a:ahLst/>
            <a:cxnLst/>
            <a:rect l="l" t="t" r="r" b="b"/>
            <a:pathLst>
              <a:path w="7532370">
                <a:moveTo>
                  <a:pt x="0" y="0"/>
                </a:moveTo>
                <a:lnTo>
                  <a:pt x="7532370" y="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063865" y="253365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39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53719" y="3430904"/>
            <a:ext cx="7503159" cy="0"/>
          </a:xfrm>
          <a:custGeom>
            <a:avLst/>
            <a:gdLst/>
            <a:ahLst/>
            <a:cxnLst/>
            <a:rect l="l" t="t" r="r" b="b"/>
            <a:pathLst>
              <a:path w="7503159">
                <a:moveTo>
                  <a:pt x="0" y="0"/>
                </a:moveTo>
                <a:lnTo>
                  <a:pt x="7503159" y="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0705" y="254762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3719" y="2540635"/>
            <a:ext cx="7503159" cy="0"/>
          </a:xfrm>
          <a:custGeom>
            <a:avLst/>
            <a:gdLst/>
            <a:ahLst/>
            <a:cxnLst/>
            <a:rect l="l" t="t" r="r" b="b"/>
            <a:pathLst>
              <a:path w="7503159">
                <a:moveTo>
                  <a:pt x="0" y="0"/>
                </a:moveTo>
                <a:lnTo>
                  <a:pt x="7503159" y="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049894" y="254762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7690" y="3416934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74675" y="2561589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60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7690" y="2554604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035925" y="2561589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60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1659" y="3402965"/>
            <a:ext cx="7447280" cy="0"/>
          </a:xfrm>
          <a:custGeom>
            <a:avLst/>
            <a:gdLst/>
            <a:ahLst/>
            <a:cxnLst/>
            <a:rect l="l" t="t" r="r" b="b"/>
            <a:pathLst>
              <a:path w="7447280">
                <a:moveTo>
                  <a:pt x="0" y="0"/>
                </a:moveTo>
                <a:lnTo>
                  <a:pt x="7447280" y="0"/>
                </a:lnTo>
              </a:path>
            </a:pathLst>
          </a:custGeom>
          <a:ln w="1397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8644" y="257682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397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1659" y="2569210"/>
            <a:ext cx="7447280" cy="0"/>
          </a:xfrm>
          <a:custGeom>
            <a:avLst/>
            <a:gdLst/>
            <a:ahLst/>
            <a:cxnLst/>
            <a:rect l="l" t="t" r="r" b="b"/>
            <a:pathLst>
              <a:path w="7447280">
                <a:moveTo>
                  <a:pt x="0" y="0"/>
                </a:moveTo>
                <a:lnTo>
                  <a:pt x="7447280" y="0"/>
                </a:lnTo>
              </a:path>
            </a:pathLst>
          </a:custGeom>
          <a:ln w="1523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021319" y="257682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524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5630" y="3388995"/>
            <a:ext cx="7418070" cy="0"/>
          </a:xfrm>
          <a:custGeom>
            <a:avLst/>
            <a:gdLst/>
            <a:ahLst/>
            <a:cxnLst/>
            <a:rect l="l" t="t" r="r" b="b"/>
            <a:pathLst>
              <a:path w="7418070">
                <a:moveTo>
                  <a:pt x="0" y="0"/>
                </a:moveTo>
                <a:lnTo>
                  <a:pt x="7418070" y="0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2615" y="259080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95630" y="2583814"/>
            <a:ext cx="7418070" cy="0"/>
          </a:xfrm>
          <a:custGeom>
            <a:avLst/>
            <a:gdLst/>
            <a:ahLst/>
            <a:cxnLst/>
            <a:rect l="l" t="t" r="r" b="b"/>
            <a:pathLst>
              <a:path w="7418070">
                <a:moveTo>
                  <a:pt x="0" y="0"/>
                </a:moveTo>
                <a:lnTo>
                  <a:pt x="7418070" y="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006715" y="259080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09600" y="3375025"/>
            <a:ext cx="7390130" cy="0"/>
          </a:xfrm>
          <a:custGeom>
            <a:avLst/>
            <a:gdLst/>
            <a:ahLst/>
            <a:cxnLst/>
            <a:rect l="l" t="t" r="r" b="b"/>
            <a:pathLst>
              <a:path w="7390130">
                <a:moveTo>
                  <a:pt x="0" y="0"/>
                </a:moveTo>
                <a:lnTo>
                  <a:pt x="7390130" y="0"/>
                </a:lnTo>
              </a:path>
            </a:pathLst>
          </a:custGeom>
          <a:ln w="1397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16584" y="260477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70"/>
                </a:lnTo>
              </a:path>
            </a:pathLst>
          </a:custGeom>
          <a:ln w="1397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09600" y="2597785"/>
            <a:ext cx="7390130" cy="0"/>
          </a:xfrm>
          <a:custGeom>
            <a:avLst/>
            <a:gdLst/>
            <a:ahLst/>
            <a:cxnLst/>
            <a:rect l="l" t="t" r="r" b="b"/>
            <a:pathLst>
              <a:path w="7390130">
                <a:moveTo>
                  <a:pt x="0" y="0"/>
                </a:moveTo>
                <a:lnTo>
                  <a:pt x="739013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992744" y="260477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69"/>
                </a:lnTo>
              </a:path>
            </a:pathLst>
          </a:custGeom>
          <a:ln w="1397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3569" y="3361054"/>
            <a:ext cx="7362190" cy="0"/>
          </a:xfrm>
          <a:custGeom>
            <a:avLst/>
            <a:gdLst/>
            <a:ahLst/>
            <a:cxnLst/>
            <a:rect l="l" t="t" r="r" b="b"/>
            <a:pathLst>
              <a:path w="7362190">
                <a:moveTo>
                  <a:pt x="0" y="0"/>
                </a:moveTo>
                <a:lnTo>
                  <a:pt x="7362189" y="0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30555" y="2618739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29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23569" y="2611754"/>
            <a:ext cx="7362190" cy="0"/>
          </a:xfrm>
          <a:custGeom>
            <a:avLst/>
            <a:gdLst/>
            <a:ahLst/>
            <a:cxnLst/>
            <a:rect l="l" t="t" r="r" b="b"/>
            <a:pathLst>
              <a:path w="7362190">
                <a:moveTo>
                  <a:pt x="0" y="0"/>
                </a:moveTo>
                <a:lnTo>
                  <a:pt x="7362189" y="0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978775" y="2618739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3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37540" y="3346450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0"/>
                </a:lnTo>
              </a:path>
            </a:pathLst>
          </a:custGeom>
          <a:ln w="1523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45159" y="2632710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523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7540" y="2625725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964805" y="2632710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19"/>
                </a:lnTo>
              </a:path>
            </a:pathLst>
          </a:custGeom>
          <a:ln w="1397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52780" y="3331845"/>
            <a:ext cx="7305040" cy="0"/>
          </a:xfrm>
          <a:custGeom>
            <a:avLst/>
            <a:gdLst/>
            <a:ahLst/>
            <a:cxnLst/>
            <a:rect l="l" t="t" r="r" b="b"/>
            <a:pathLst>
              <a:path w="7305040">
                <a:moveTo>
                  <a:pt x="0" y="0"/>
                </a:moveTo>
                <a:lnTo>
                  <a:pt x="7305040" y="0"/>
                </a:lnTo>
              </a:path>
            </a:pathLst>
          </a:custGeom>
          <a:ln w="139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59765" y="264667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52780" y="2639695"/>
            <a:ext cx="7305040" cy="0"/>
          </a:xfrm>
          <a:custGeom>
            <a:avLst/>
            <a:gdLst/>
            <a:ahLst/>
            <a:cxnLst/>
            <a:rect l="l" t="t" r="r" b="b"/>
            <a:pathLst>
              <a:path w="7305040">
                <a:moveTo>
                  <a:pt x="0" y="0"/>
                </a:moveTo>
                <a:lnTo>
                  <a:pt x="7305040" y="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950834" y="264667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66750" y="3317875"/>
            <a:ext cx="7277100" cy="0"/>
          </a:xfrm>
          <a:custGeom>
            <a:avLst/>
            <a:gdLst/>
            <a:ahLst/>
            <a:cxnLst/>
            <a:rect l="l" t="t" r="r" b="b"/>
            <a:pathLst>
              <a:path w="7277100">
                <a:moveTo>
                  <a:pt x="0" y="0"/>
                </a:moveTo>
                <a:lnTo>
                  <a:pt x="7277100" y="0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73734" y="2660650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39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66750" y="2653664"/>
            <a:ext cx="7277100" cy="0"/>
          </a:xfrm>
          <a:custGeom>
            <a:avLst/>
            <a:gdLst/>
            <a:ahLst/>
            <a:cxnLst/>
            <a:rect l="l" t="t" r="r" b="b"/>
            <a:pathLst>
              <a:path w="7277100">
                <a:moveTo>
                  <a:pt x="0" y="0"/>
                </a:moveTo>
                <a:lnTo>
                  <a:pt x="7277100" y="0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936865" y="2660650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39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80719" y="3303904"/>
            <a:ext cx="7249159" cy="0"/>
          </a:xfrm>
          <a:custGeom>
            <a:avLst/>
            <a:gdLst/>
            <a:ahLst/>
            <a:cxnLst/>
            <a:rect l="l" t="t" r="r" b="b"/>
            <a:pathLst>
              <a:path w="7249159">
                <a:moveTo>
                  <a:pt x="0" y="0"/>
                </a:moveTo>
                <a:lnTo>
                  <a:pt x="7249159" y="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87705" y="267462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230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80719" y="2667635"/>
            <a:ext cx="7249159" cy="0"/>
          </a:xfrm>
          <a:custGeom>
            <a:avLst/>
            <a:gdLst/>
            <a:ahLst/>
            <a:cxnLst/>
            <a:rect l="l" t="t" r="r" b="b"/>
            <a:pathLst>
              <a:path w="7249159">
                <a:moveTo>
                  <a:pt x="0" y="0"/>
                </a:moveTo>
                <a:lnTo>
                  <a:pt x="7249159" y="0"/>
                </a:lnTo>
              </a:path>
            </a:pathLst>
          </a:custGeom>
          <a:ln w="1396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922894" y="267462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230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94690" y="3289934"/>
            <a:ext cx="7221220" cy="0"/>
          </a:xfrm>
          <a:custGeom>
            <a:avLst/>
            <a:gdLst/>
            <a:ahLst/>
            <a:cxnLst/>
            <a:rect l="l" t="t" r="r" b="b"/>
            <a:pathLst>
              <a:path w="7221220">
                <a:moveTo>
                  <a:pt x="0" y="0"/>
                </a:moveTo>
                <a:lnTo>
                  <a:pt x="7221219" y="0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01675" y="2689860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94690" y="2682239"/>
            <a:ext cx="7221220" cy="0"/>
          </a:xfrm>
          <a:custGeom>
            <a:avLst/>
            <a:gdLst/>
            <a:ahLst/>
            <a:cxnLst/>
            <a:rect l="l" t="t" r="r" b="b"/>
            <a:pathLst>
              <a:path w="7221220">
                <a:moveTo>
                  <a:pt x="0" y="0"/>
                </a:moveTo>
                <a:lnTo>
                  <a:pt x="7221219" y="0"/>
                </a:lnTo>
              </a:path>
            </a:pathLst>
          </a:custGeom>
          <a:ln w="1523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908290" y="2689860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523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08659" y="3275965"/>
            <a:ext cx="7192009" cy="0"/>
          </a:xfrm>
          <a:custGeom>
            <a:avLst/>
            <a:gdLst/>
            <a:ahLst/>
            <a:cxnLst/>
            <a:rect l="l" t="t" r="r" b="b"/>
            <a:pathLst>
              <a:path w="7192009">
                <a:moveTo>
                  <a:pt x="0" y="0"/>
                </a:moveTo>
                <a:lnTo>
                  <a:pt x="7192010" y="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15644" y="270382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08659" y="2696845"/>
            <a:ext cx="7192009" cy="0"/>
          </a:xfrm>
          <a:custGeom>
            <a:avLst/>
            <a:gdLst/>
            <a:ahLst/>
            <a:cxnLst/>
            <a:rect l="l" t="t" r="r" b="b"/>
            <a:pathLst>
              <a:path w="7192009">
                <a:moveTo>
                  <a:pt x="0" y="0"/>
                </a:moveTo>
                <a:lnTo>
                  <a:pt x="7192010" y="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893684" y="270382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22630" y="3261995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1396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29615" y="271780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22630" y="2710814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879715" y="271780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36600" y="3247389"/>
            <a:ext cx="713613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130" y="0"/>
                </a:lnTo>
              </a:path>
            </a:pathLst>
          </a:custGeom>
          <a:ln w="1524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44219" y="2731770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1524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36600" y="2724785"/>
            <a:ext cx="713613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130" y="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865744" y="2731770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1397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51840" y="3232785"/>
            <a:ext cx="7106920" cy="0"/>
          </a:xfrm>
          <a:custGeom>
            <a:avLst/>
            <a:gdLst/>
            <a:ahLst/>
            <a:cxnLst/>
            <a:rect l="l" t="t" r="r" b="b"/>
            <a:pathLst>
              <a:path w="7106920">
                <a:moveTo>
                  <a:pt x="0" y="0"/>
                </a:moveTo>
                <a:lnTo>
                  <a:pt x="7106919" y="0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58825" y="2745739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60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51840" y="2738754"/>
            <a:ext cx="7106920" cy="0"/>
          </a:xfrm>
          <a:custGeom>
            <a:avLst/>
            <a:gdLst/>
            <a:ahLst/>
            <a:cxnLst/>
            <a:rect l="l" t="t" r="r" b="b"/>
            <a:pathLst>
              <a:path w="7106920">
                <a:moveTo>
                  <a:pt x="0" y="0"/>
                </a:moveTo>
                <a:lnTo>
                  <a:pt x="7106919" y="0"/>
                </a:lnTo>
              </a:path>
            </a:pathLst>
          </a:custGeom>
          <a:ln w="1397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851775" y="2745739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60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809" y="3218814"/>
            <a:ext cx="7078980" cy="0"/>
          </a:xfrm>
          <a:custGeom>
            <a:avLst/>
            <a:gdLst/>
            <a:ahLst/>
            <a:cxnLst/>
            <a:rect l="l" t="t" r="r" b="b"/>
            <a:pathLst>
              <a:path w="7078980">
                <a:moveTo>
                  <a:pt x="0" y="0"/>
                </a:moveTo>
                <a:lnTo>
                  <a:pt x="7078980" y="0"/>
                </a:lnTo>
              </a:path>
            </a:pathLst>
          </a:custGeom>
          <a:ln w="1397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72794" y="2759710"/>
            <a:ext cx="0" cy="452120"/>
          </a:xfrm>
          <a:custGeom>
            <a:avLst/>
            <a:gdLst/>
            <a:ahLst/>
            <a:cxnLst/>
            <a:rect l="l" t="t" r="r" b="b"/>
            <a:pathLst>
              <a:path h="452119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7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809" y="2752725"/>
            <a:ext cx="7078980" cy="0"/>
          </a:xfrm>
          <a:custGeom>
            <a:avLst/>
            <a:gdLst/>
            <a:ahLst/>
            <a:cxnLst/>
            <a:rect l="l" t="t" r="r" b="b"/>
            <a:pathLst>
              <a:path w="7078980">
                <a:moveTo>
                  <a:pt x="0" y="0"/>
                </a:moveTo>
                <a:lnTo>
                  <a:pt x="7078980" y="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837805" y="2759710"/>
            <a:ext cx="0" cy="452120"/>
          </a:xfrm>
          <a:custGeom>
            <a:avLst/>
            <a:gdLst/>
            <a:ahLst/>
            <a:cxnLst/>
            <a:rect l="l" t="t" r="r" b="b"/>
            <a:pathLst>
              <a:path h="452119">
                <a:moveTo>
                  <a:pt x="0" y="0"/>
                </a:moveTo>
                <a:lnTo>
                  <a:pt x="0" y="452119"/>
                </a:lnTo>
              </a:path>
            </a:pathLst>
          </a:custGeom>
          <a:ln w="1397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79780" y="3204845"/>
            <a:ext cx="7051040" cy="0"/>
          </a:xfrm>
          <a:custGeom>
            <a:avLst/>
            <a:gdLst/>
            <a:ahLst/>
            <a:cxnLst/>
            <a:rect l="l" t="t" r="r" b="b"/>
            <a:pathLst>
              <a:path w="7051040">
                <a:moveTo>
                  <a:pt x="0" y="0"/>
                </a:moveTo>
                <a:lnTo>
                  <a:pt x="7051040" y="0"/>
                </a:lnTo>
              </a:path>
            </a:pathLst>
          </a:custGeom>
          <a:ln w="139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86765" y="2773679"/>
            <a:ext cx="0" cy="424180"/>
          </a:xfrm>
          <a:custGeom>
            <a:avLst/>
            <a:gdLst/>
            <a:ahLst/>
            <a:cxnLst/>
            <a:rect l="l" t="t" r="r" b="b"/>
            <a:pathLst>
              <a:path h="424180">
                <a:moveTo>
                  <a:pt x="0" y="0"/>
                </a:moveTo>
                <a:lnTo>
                  <a:pt x="0" y="42418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79780" y="2766695"/>
            <a:ext cx="7051040" cy="0"/>
          </a:xfrm>
          <a:custGeom>
            <a:avLst/>
            <a:gdLst/>
            <a:ahLst/>
            <a:cxnLst/>
            <a:rect l="l" t="t" r="r" b="b"/>
            <a:pathLst>
              <a:path w="7051040">
                <a:moveTo>
                  <a:pt x="0" y="0"/>
                </a:moveTo>
                <a:lnTo>
                  <a:pt x="7051040" y="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823834" y="2773679"/>
            <a:ext cx="0" cy="424180"/>
          </a:xfrm>
          <a:custGeom>
            <a:avLst/>
            <a:gdLst/>
            <a:ahLst/>
            <a:cxnLst/>
            <a:rect l="l" t="t" r="r" b="b"/>
            <a:pathLst>
              <a:path h="424180">
                <a:moveTo>
                  <a:pt x="0" y="0"/>
                </a:moveTo>
                <a:lnTo>
                  <a:pt x="0" y="42418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93750" y="3190875"/>
            <a:ext cx="7023100" cy="0"/>
          </a:xfrm>
          <a:custGeom>
            <a:avLst/>
            <a:gdLst/>
            <a:ahLst/>
            <a:cxnLst/>
            <a:rect l="l" t="t" r="r" b="b"/>
            <a:pathLst>
              <a:path w="7023100">
                <a:moveTo>
                  <a:pt x="0" y="0"/>
                </a:moveTo>
                <a:lnTo>
                  <a:pt x="7023100" y="0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00734" y="278892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69">
                <a:moveTo>
                  <a:pt x="0" y="0"/>
                </a:moveTo>
                <a:lnTo>
                  <a:pt x="0" y="394970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93750" y="2781300"/>
            <a:ext cx="7023100" cy="0"/>
          </a:xfrm>
          <a:custGeom>
            <a:avLst/>
            <a:gdLst/>
            <a:ahLst/>
            <a:cxnLst/>
            <a:rect l="l" t="t" r="r" b="b"/>
            <a:pathLst>
              <a:path w="7023100">
                <a:moveTo>
                  <a:pt x="0" y="0"/>
                </a:moveTo>
                <a:lnTo>
                  <a:pt x="7023100" y="0"/>
                </a:lnTo>
              </a:path>
            </a:pathLst>
          </a:custGeom>
          <a:ln w="1523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809865" y="278892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69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07719" y="3176904"/>
            <a:ext cx="6995159" cy="0"/>
          </a:xfrm>
          <a:custGeom>
            <a:avLst/>
            <a:gdLst/>
            <a:ahLst/>
            <a:cxnLst/>
            <a:rect l="l" t="t" r="r" b="b"/>
            <a:pathLst>
              <a:path w="6995159">
                <a:moveTo>
                  <a:pt x="0" y="0"/>
                </a:moveTo>
                <a:lnTo>
                  <a:pt x="6995159" y="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14705" y="2802889"/>
            <a:ext cx="0" cy="367030"/>
          </a:xfrm>
          <a:custGeom>
            <a:avLst/>
            <a:gdLst/>
            <a:ahLst/>
            <a:cxnLst/>
            <a:rect l="l" t="t" r="r" b="b"/>
            <a:pathLst>
              <a:path h="367030">
                <a:moveTo>
                  <a:pt x="0" y="0"/>
                </a:moveTo>
                <a:lnTo>
                  <a:pt x="0" y="367029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07719" y="2795904"/>
            <a:ext cx="6995159" cy="0"/>
          </a:xfrm>
          <a:custGeom>
            <a:avLst/>
            <a:gdLst/>
            <a:ahLst/>
            <a:cxnLst/>
            <a:rect l="l" t="t" r="r" b="b"/>
            <a:pathLst>
              <a:path w="6995159">
                <a:moveTo>
                  <a:pt x="0" y="0"/>
                </a:moveTo>
                <a:lnTo>
                  <a:pt x="6995159" y="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795259" y="2802889"/>
            <a:ext cx="0" cy="367030"/>
          </a:xfrm>
          <a:custGeom>
            <a:avLst/>
            <a:gdLst/>
            <a:ahLst/>
            <a:cxnLst/>
            <a:rect l="l" t="t" r="r" b="b"/>
            <a:pathLst>
              <a:path h="367030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1523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21689" y="3162935"/>
            <a:ext cx="6965950" cy="0"/>
          </a:xfrm>
          <a:custGeom>
            <a:avLst/>
            <a:gdLst/>
            <a:ahLst/>
            <a:cxnLst/>
            <a:rect l="l" t="t" r="r" b="b"/>
            <a:pathLst>
              <a:path w="6965950">
                <a:moveTo>
                  <a:pt x="0" y="0"/>
                </a:moveTo>
                <a:lnTo>
                  <a:pt x="6965950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28675" y="2816860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21689" y="2809875"/>
            <a:ext cx="6965950" cy="0"/>
          </a:xfrm>
          <a:custGeom>
            <a:avLst/>
            <a:gdLst/>
            <a:ahLst/>
            <a:cxnLst/>
            <a:rect l="l" t="t" r="r" b="b"/>
            <a:pathLst>
              <a:path w="6965950">
                <a:moveTo>
                  <a:pt x="0" y="0"/>
                </a:moveTo>
                <a:lnTo>
                  <a:pt x="6965950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780655" y="2816860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89"/>
                </a:lnTo>
              </a:path>
            </a:pathLst>
          </a:custGeom>
          <a:ln w="139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35660" y="3148964"/>
            <a:ext cx="6938009" cy="0"/>
          </a:xfrm>
          <a:custGeom>
            <a:avLst/>
            <a:gdLst/>
            <a:ahLst/>
            <a:cxnLst/>
            <a:rect l="l" t="t" r="r" b="b"/>
            <a:pathLst>
              <a:path w="6938009">
                <a:moveTo>
                  <a:pt x="0" y="0"/>
                </a:moveTo>
                <a:lnTo>
                  <a:pt x="6938010" y="0"/>
                </a:lnTo>
              </a:path>
            </a:pathLst>
          </a:custGeom>
          <a:ln w="1397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43280" y="283082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524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35660" y="2823845"/>
            <a:ext cx="6938009" cy="0"/>
          </a:xfrm>
          <a:custGeom>
            <a:avLst/>
            <a:gdLst/>
            <a:ahLst/>
            <a:cxnLst/>
            <a:rect l="l" t="t" r="r" b="b"/>
            <a:pathLst>
              <a:path w="6938009">
                <a:moveTo>
                  <a:pt x="0" y="0"/>
                </a:moveTo>
                <a:lnTo>
                  <a:pt x="6938010" y="0"/>
                </a:lnTo>
              </a:path>
            </a:pathLst>
          </a:custGeom>
          <a:ln w="1397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766684" y="283082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397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50900" y="3134360"/>
            <a:ext cx="6908800" cy="0"/>
          </a:xfrm>
          <a:custGeom>
            <a:avLst/>
            <a:gdLst/>
            <a:ahLst/>
            <a:cxnLst/>
            <a:rect l="l" t="t" r="r" b="b"/>
            <a:pathLst>
              <a:path w="6908800">
                <a:moveTo>
                  <a:pt x="0" y="0"/>
                </a:moveTo>
                <a:lnTo>
                  <a:pt x="6908800" y="0"/>
                </a:lnTo>
              </a:path>
            </a:pathLst>
          </a:custGeom>
          <a:ln w="1523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57885" y="28448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396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50900" y="2837814"/>
            <a:ext cx="6908800" cy="0"/>
          </a:xfrm>
          <a:custGeom>
            <a:avLst/>
            <a:gdLst/>
            <a:ahLst/>
            <a:cxnLst/>
            <a:rect l="l" t="t" r="r" b="b"/>
            <a:pathLst>
              <a:path w="6908800">
                <a:moveTo>
                  <a:pt x="0" y="0"/>
                </a:moveTo>
                <a:lnTo>
                  <a:pt x="6908800" y="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752715" y="28448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64869" y="3119754"/>
            <a:ext cx="6880859" cy="0"/>
          </a:xfrm>
          <a:custGeom>
            <a:avLst/>
            <a:gdLst/>
            <a:ahLst/>
            <a:cxnLst/>
            <a:rect l="l" t="t" r="r" b="b"/>
            <a:pathLst>
              <a:path w="6880859">
                <a:moveTo>
                  <a:pt x="0" y="0"/>
                </a:moveTo>
                <a:lnTo>
                  <a:pt x="6880859" y="0"/>
                </a:lnTo>
              </a:path>
            </a:pathLst>
          </a:custGeom>
          <a:ln w="1397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71855" y="285877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397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4869" y="2851785"/>
            <a:ext cx="6880859" cy="0"/>
          </a:xfrm>
          <a:custGeom>
            <a:avLst/>
            <a:gdLst/>
            <a:ahLst/>
            <a:cxnLst/>
            <a:rect l="l" t="t" r="r" b="b"/>
            <a:pathLst>
              <a:path w="6880859">
                <a:moveTo>
                  <a:pt x="0" y="0"/>
                </a:moveTo>
                <a:lnTo>
                  <a:pt x="6880859" y="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738744" y="285877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397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78839" y="3105785"/>
            <a:ext cx="6852920" cy="0"/>
          </a:xfrm>
          <a:custGeom>
            <a:avLst/>
            <a:gdLst/>
            <a:ahLst/>
            <a:cxnLst/>
            <a:rect l="l" t="t" r="r" b="b"/>
            <a:pathLst>
              <a:path w="6852920">
                <a:moveTo>
                  <a:pt x="0" y="0"/>
                </a:moveTo>
                <a:lnTo>
                  <a:pt x="6852919" y="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85825" y="287273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78839" y="2865754"/>
            <a:ext cx="6852920" cy="0"/>
          </a:xfrm>
          <a:custGeom>
            <a:avLst/>
            <a:gdLst/>
            <a:ahLst/>
            <a:cxnLst/>
            <a:rect l="l" t="t" r="r" b="b"/>
            <a:pathLst>
              <a:path w="6852920">
                <a:moveTo>
                  <a:pt x="0" y="0"/>
                </a:moveTo>
                <a:lnTo>
                  <a:pt x="6852919" y="0"/>
                </a:lnTo>
              </a:path>
            </a:pathLst>
          </a:custGeom>
          <a:ln w="1397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724775" y="287273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92810" y="3091814"/>
            <a:ext cx="6824980" cy="0"/>
          </a:xfrm>
          <a:custGeom>
            <a:avLst/>
            <a:gdLst/>
            <a:ahLst/>
            <a:cxnLst/>
            <a:rect l="l" t="t" r="r" b="b"/>
            <a:pathLst>
              <a:path w="6824980">
                <a:moveTo>
                  <a:pt x="0" y="0"/>
                </a:moveTo>
                <a:lnTo>
                  <a:pt x="6824980" y="0"/>
                </a:lnTo>
              </a:path>
            </a:pathLst>
          </a:custGeom>
          <a:ln w="1397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99794" y="2887979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1397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92810" y="2880360"/>
            <a:ext cx="6824980" cy="0"/>
          </a:xfrm>
          <a:custGeom>
            <a:avLst/>
            <a:gdLst/>
            <a:ahLst/>
            <a:cxnLst/>
            <a:rect l="l" t="t" r="r" b="b"/>
            <a:pathLst>
              <a:path w="6824980">
                <a:moveTo>
                  <a:pt x="0" y="0"/>
                </a:moveTo>
                <a:lnTo>
                  <a:pt x="6824980" y="0"/>
                </a:lnTo>
              </a:path>
            </a:pathLst>
          </a:custGeom>
          <a:ln w="1523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710805" y="2887979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1397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06780" y="3077845"/>
            <a:ext cx="6797040" cy="0"/>
          </a:xfrm>
          <a:custGeom>
            <a:avLst/>
            <a:gdLst/>
            <a:ahLst/>
            <a:cxnLst/>
            <a:rect l="l" t="t" r="r" b="b"/>
            <a:pathLst>
              <a:path w="6797040">
                <a:moveTo>
                  <a:pt x="0" y="0"/>
                </a:moveTo>
                <a:lnTo>
                  <a:pt x="6797040" y="0"/>
                </a:lnTo>
              </a:path>
            </a:pathLst>
          </a:custGeom>
          <a:ln w="1396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13764" y="290195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396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06780" y="2894964"/>
            <a:ext cx="6797040" cy="0"/>
          </a:xfrm>
          <a:custGeom>
            <a:avLst/>
            <a:gdLst/>
            <a:ahLst/>
            <a:cxnLst/>
            <a:rect l="l" t="t" r="r" b="b"/>
            <a:pathLst>
              <a:path w="6797040">
                <a:moveTo>
                  <a:pt x="0" y="0"/>
                </a:moveTo>
                <a:lnTo>
                  <a:pt x="6797040" y="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96834" y="290195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20750" y="3063875"/>
            <a:ext cx="6769100" cy="0"/>
          </a:xfrm>
          <a:custGeom>
            <a:avLst/>
            <a:gdLst/>
            <a:ahLst/>
            <a:cxnLst/>
            <a:rect l="l" t="t" r="r" b="b"/>
            <a:pathLst>
              <a:path w="6769100">
                <a:moveTo>
                  <a:pt x="0" y="0"/>
                </a:moveTo>
                <a:lnTo>
                  <a:pt x="6769100" y="0"/>
                </a:lnTo>
              </a:path>
            </a:pathLst>
          </a:custGeom>
          <a:ln w="1397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27735" y="291592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20750" y="2908935"/>
            <a:ext cx="6769100" cy="0"/>
          </a:xfrm>
          <a:custGeom>
            <a:avLst/>
            <a:gdLst/>
            <a:ahLst/>
            <a:cxnLst/>
            <a:rect l="l" t="t" r="r" b="b"/>
            <a:pathLst>
              <a:path w="6769100">
                <a:moveTo>
                  <a:pt x="0" y="0"/>
                </a:moveTo>
                <a:lnTo>
                  <a:pt x="676910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82230" y="291592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524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34719" y="3049904"/>
            <a:ext cx="6739890" cy="0"/>
          </a:xfrm>
          <a:custGeom>
            <a:avLst/>
            <a:gdLst/>
            <a:ahLst/>
            <a:cxnLst/>
            <a:rect l="l" t="t" r="r" b="b"/>
            <a:pathLst>
              <a:path w="6739890">
                <a:moveTo>
                  <a:pt x="0" y="0"/>
                </a:moveTo>
                <a:lnTo>
                  <a:pt x="6739889" y="0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41705" y="2929889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34719" y="2922904"/>
            <a:ext cx="6739890" cy="0"/>
          </a:xfrm>
          <a:custGeom>
            <a:avLst/>
            <a:gdLst/>
            <a:ahLst/>
            <a:cxnLst/>
            <a:rect l="l" t="t" r="r" b="b"/>
            <a:pathLst>
              <a:path w="6739890">
                <a:moveTo>
                  <a:pt x="0" y="0"/>
                </a:moveTo>
                <a:lnTo>
                  <a:pt x="6739889" y="0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67625" y="2929889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48689" y="3035935"/>
            <a:ext cx="6711950" cy="0"/>
          </a:xfrm>
          <a:custGeom>
            <a:avLst/>
            <a:gdLst/>
            <a:ahLst/>
            <a:cxnLst/>
            <a:rect l="l" t="t" r="r" b="b"/>
            <a:pathLst>
              <a:path w="6711950">
                <a:moveTo>
                  <a:pt x="0" y="0"/>
                </a:moveTo>
                <a:lnTo>
                  <a:pt x="6711950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48689" y="2943860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0" y="85090"/>
                </a:moveTo>
                <a:lnTo>
                  <a:pt x="15240" y="85090"/>
                </a:lnTo>
                <a:lnTo>
                  <a:pt x="15240" y="0"/>
                </a:lnTo>
                <a:lnTo>
                  <a:pt x="0" y="0"/>
                </a:lnTo>
                <a:lnTo>
                  <a:pt x="0" y="8509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48689" y="2936875"/>
            <a:ext cx="6711950" cy="0"/>
          </a:xfrm>
          <a:custGeom>
            <a:avLst/>
            <a:gdLst/>
            <a:ahLst/>
            <a:cxnLst/>
            <a:rect l="l" t="t" r="r" b="b"/>
            <a:pathLst>
              <a:path w="6711950">
                <a:moveTo>
                  <a:pt x="0" y="0"/>
                </a:moveTo>
                <a:lnTo>
                  <a:pt x="6711950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46669" y="2943860"/>
            <a:ext cx="13970" cy="85090"/>
          </a:xfrm>
          <a:custGeom>
            <a:avLst/>
            <a:gdLst/>
            <a:ahLst/>
            <a:cxnLst/>
            <a:rect l="l" t="t" r="r" b="b"/>
            <a:pathLst>
              <a:path w="13970" h="85089">
                <a:moveTo>
                  <a:pt x="13970" y="0"/>
                </a:moveTo>
                <a:lnTo>
                  <a:pt x="0" y="0"/>
                </a:lnTo>
                <a:lnTo>
                  <a:pt x="0" y="85089"/>
                </a:lnTo>
                <a:lnTo>
                  <a:pt x="13970" y="85089"/>
                </a:lnTo>
                <a:lnTo>
                  <a:pt x="13970" y="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63930" y="3021329"/>
            <a:ext cx="6682740" cy="0"/>
          </a:xfrm>
          <a:custGeom>
            <a:avLst/>
            <a:gdLst/>
            <a:ahLst/>
            <a:cxnLst/>
            <a:rect l="l" t="t" r="r" b="b"/>
            <a:pathLst>
              <a:path w="6682740">
                <a:moveTo>
                  <a:pt x="0" y="0"/>
                </a:moveTo>
                <a:lnTo>
                  <a:pt x="6682740" y="0"/>
                </a:lnTo>
              </a:path>
            </a:pathLst>
          </a:custGeom>
          <a:ln w="1523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963930" y="2957829"/>
            <a:ext cx="13970" cy="55880"/>
          </a:xfrm>
          <a:custGeom>
            <a:avLst/>
            <a:gdLst/>
            <a:ahLst/>
            <a:cxnLst/>
            <a:rect l="l" t="t" r="r" b="b"/>
            <a:pathLst>
              <a:path w="13969" h="55880">
                <a:moveTo>
                  <a:pt x="0" y="55880"/>
                </a:moveTo>
                <a:lnTo>
                  <a:pt x="13969" y="55880"/>
                </a:lnTo>
                <a:lnTo>
                  <a:pt x="13969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63930" y="2950845"/>
            <a:ext cx="6682740" cy="0"/>
          </a:xfrm>
          <a:custGeom>
            <a:avLst/>
            <a:gdLst/>
            <a:ahLst/>
            <a:cxnLst/>
            <a:rect l="l" t="t" r="r" b="b"/>
            <a:pathLst>
              <a:path w="6682740">
                <a:moveTo>
                  <a:pt x="0" y="0"/>
                </a:moveTo>
                <a:lnTo>
                  <a:pt x="6682740" y="0"/>
                </a:lnTo>
              </a:path>
            </a:pathLst>
          </a:custGeom>
          <a:ln w="1397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32700" y="2957829"/>
            <a:ext cx="13970" cy="55880"/>
          </a:xfrm>
          <a:custGeom>
            <a:avLst/>
            <a:gdLst/>
            <a:ahLst/>
            <a:cxnLst/>
            <a:rect l="l" t="t" r="r" b="b"/>
            <a:pathLst>
              <a:path w="13970" h="55880">
                <a:moveTo>
                  <a:pt x="13970" y="0"/>
                </a:moveTo>
                <a:lnTo>
                  <a:pt x="0" y="0"/>
                </a:lnTo>
                <a:lnTo>
                  <a:pt x="0" y="55880"/>
                </a:lnTo>
                <a:lnTo>
                  <a:pt x="13970" y="55880"/>
                </a:lnTo>
                <a:lnTo>
                  <a:pt x="13970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77900" y="3006725"/>
            <a:ext cx="6654800" cy="0"/>
          </a:xfrm>
          <a:custGeom>
            <a:avLst/>
            <a:gdLst/>
            <a:ahLst/>
            <a:cxnLst/>
            <a:rect l="l" t="t" r="r" b="b"/>
            <a:pathLst>
              <a:path w="6654800">
                <a:moveTo>
                  <a:pt x="0" y="0"/>
                </a:moveTo>
                <a:lnTo>
                  <a:pt x="6654800" y="0"/>
                </a:lnTo>
              </a:path>
            </a:pathLst>
          </a:custGeom>
          <a:ln w="1397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77900" y="2971800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69" h="27939">
                <a:moveTo>
                  <a:pt x="0" y="27939"/>
                </a:moveTo>
                <a:lnTo>
                  <a:pt x="13969" y="27939"/>
                </a:lnTo>
                <a:lnTo>
                  <a:pt x="139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77900" y="2964814"/>
            <a:ext cx="6654800" cy="0"/>
          </a:xfrm>
          <a:custGeom>
            <a:avLst/>
            <a:gdLst/>
            <a:ahLst/>
            <a:cxnLst/>
            <a:rect l="l" t="t" r="r" b="b"/>
            <a:pathLst>
              <a:path w="6654800">
                <a:moveTo>
                  <a:pt x="0" y="0"/>
                </a:moveTo>
                <a:lnTo>
                  <a:pt x="6654800" y="0"/>
                </a:lnTo>
              </a:path>
            </a:pathLst>
          </a:custGeom>
          <a:ln w="1397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18730" y="2971800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13970" y="0"/>
                </a:moveTo>
                <a:lnTo>
                  <a:pt x="0" y="0"/>
                </a:lnTo>
                <a:lnTo>
                  <a:pt x="0" y="27939"/>
                </a:lnTo>
                <a:lnTo>
                  <a:pt x="13970" y="27939"/>
                </a:lnTo>
                <a:lnTo>
                  <a:pt x="13970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991869" y="2985770"/>
            <a:ext cx="6626859" cy="0"/>
          </a:xfrm>
          <a:custGeom>
            <a:avLst/>
            <a:gdLst/>
            <a:ahLst/>
            <a:cxnLst/>
            <a:rect l="l" t="t" r="r" b="b"/>
            <a:pathLst>
              <a:path w="6626859">
                <a:moveTo>
                  <a:pt x="0" y="0"/>
                </a:moveTo>
                <a:lnTo>
                  <a:pt x="6626859" y="0"/>
                </a:lnTo>
              </a:path>
            </a:pathLst>
          </a:custGeom>
          <a:ln w="27939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28600" y="2209800"/>
            <a:ext cx="8153400" cy="1553210"/>
          </a:xfrm>
          <a:custGeom>
            <a:avLst/>
            <a:gdLst/>
            <a:ahLst/>
            <a:cxnLst/>
            <a:rect l="l" t="t" r="r" b="b"/>
            <a:pathLst>
              <a:path w="8153400" h="1553210">
                <a:moveTo>
                  <a:pt x="4076700" y="1553210"/>
                </a:moveTo>
                <a:lnTo>
                  <a:pt x="0" y="1553210"/>
                </a:lnTo>
                <a:lnTo>
                  <a:pt x="0" y="0"/>
                </a:lnTo>
                <a:lnTo>
                  <a:pt x="8153400" y="0"/>
                </a:lnTo>
                <a:lnTo>
                  <a:pt x="8153400" y="1553210"/>
                </a:lnTo>
                <a:lnTo>
                  <a:pt x="4076700" y="155321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79729" y="6541134"/>
            <a:ext cx="8154670" cy="0"/>
          </a:xfrm>
          <a:custGeom>
            <a:avLst/>
            <a:gdLst/>
            <a:ahLst/>
            <a:cxnLst/>
            <a:rect l="l" t="t" r="r" b="b"/>
            <a:pathLst>
              <a:path w="8154670">
                <a:moveTo>
                  <a:pt x="0" y="0"/>
                </a:moveTo>
                <a:lnTo>
                  <a:pt x="8154670" y="0"/>
                </a:lnTo>
              </a:path>
            </a:pathLst>
          </a:custGeom>
          <a:ln w="2413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91795" y="3985259"/>
            <a:ext cx="0" cy="2543810"/>
          </a:xfrm>
          <a:custGeom>
            <a:avLst/>
            <a:gdLst/>
            <a:ahLst/>
            <a:cxnLst/>
            <a:rect l="l" t="t" r="r" b="b"/>
            <a:pathLst>
              <a:path h="2543809">
                <a:moveTo>
                  <a:pt x="0" y="0"/>
                </a:moveTo>
                <a:lnTo>
                  <a:pt x="0" y="2543810"/>
                </a:lnTo>
              </a:path>
            </a:pathLst>
          </a:custGeom>
          <a:ln w="2413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79729" y="3973829"/>
            <a:ext cx="8154670" cy="0"/>
          </a:xfrm>
          <a:custGeom>
            <a:avLst/>
            <a:gdLst/>
            <a:ahLst/>
            <a:cxnLst/>
            <a:rect l="l" t="t" r="r" b="b"/>
            <a:pathLst>
              <a:path w="8154670">
                <a:moveTo>
                  <a:pt x="0" y="0"/>
                </a:moveTo>
                <a:lnTo>
                  <a:pt x="8154670" y="0"/>
                </a:lnTo>
              </a:path>
            </a:pathLst>
          </a:custGeom>
          <a:ln w="2285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522334" y="3985259"/>
            <a:ext cx="0" cy="2543810"/>
          </a:xfrm>
          <a:custGeom>
            <a:avLst/>
            <a:gdLst/>
            <a:ahLst/>
            <a:cxnLst/>
            <a:rect l="l" t="t" r="r" b="b"/>
            <a:pathLst>
              <a:path h="2543809">
                <a:moveTo>
                  <a:pt x="0" y="0"/>
                </a:moveTo>
                <a:lnTo>
                  <a:pt x="0" y="2543810"/>
                </a:lnTo>
              </a:path>
            </a:pathLst>
          </a:custGeom>
          <a:ln w="2412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03859" y="6517640"/>
            <a:ext cx="8106409" cy="0"/>
          </a:xfrm>
          <a:custGeom>
            <a:avLst/>
            <a:gdLst/>
            <a:ahLst/>
            <a:cxnLst/>
            <a:rect l="l" t="t" r="r" b="b"/>
            <a:pathLst>
              <a:path w="8106409">
                <a:moveTo>
                  <a:pt x="0" y="0"/>
                </a:moveTo>
                <a:lnTo>
                  <a:pt x="8106410" y="0"/>
                </a:lnTo>
              </a:path>
            </a:pathLst>
          </a:custGeom>
          <a:ln w="2286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15290" y="4009390"/>
            <a:ext cx="0" cy="2496820"/>
          </a:xfrm>
          <a:custGeom>
            <a:avLst/>
            <a:gdLst/>
            <a:ahLst/>
            <a:cxnLst/>
            <a:rect l="l" t="t" r="r" b="b"/>
            <a:pathLst>
              <a:path h="2496820">
                <a:moveTo>
                  <a:pt x="0" y="0"/>
                </a:moveTo>
                <a:lnTo>
                  <a:pt x="0" y="2496820"/>
                </a:lnTo>
              </a:path>
            </a:pathLst>
          </a:custGeom>
          <a:ln w="2286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03859" y="3997325"/>
            <a:ext cx="8106409" cy="0"/>
          </a:xfrm>
          <a:custGeom>
            <a:avLst/>
            <a:gdLst/>
            <a:ahLst/>
            <a:cxnLst/>
            <a:rect l="l" t="t" r="r" b="b"/>
            <a:pathLst>
              <a:path w="8106409">
                <a:moveTo>
                  <a:pt x="0" y="0"/>
                </a:moveTo>
                <a:lnTo>
                  <a:pt x="8106410" y="0"/>
                </a:lnTo>
              </a:path>
            </a:pathLst>
          </a:custGeom>
          <a:ln w="2413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98840" y="4009390"/>
            <a:ext cx="0" cy="2496820"/>
          </a:xfrm>
          <a:custGeom>
            <a:avLst/>
            <a:gdLst/>
            <a:ahLst/>
            <a:cxnLst/>
            <a:rect l="l" t="t" r="r" b="b"/>
            <a:pathLst>
              <a:path h="2496820">
                <a:moveTo>
                  <a:pt x="0" y="0"/>
                </a:moveTo>
                <a:lnTo>
                  <a:pt x="0" y="2496820"/>
                </a:lnTo>
              </a:path>
            </a:pathLst>
          </a:custGeom>
          <a:ln w="2286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26719" y="6494145"/>
            <a:ext cx="8060690" cy="0"/>
          </a:xfrm>
          <a:custGeom>
            <a:avLst/>
            <a:gdLst/>
            <a:ahLst/>
            <a:cxnLst/>
            <a:rect l="l" t="t" r="r" b="b"/>
            <a:pathLst>
              <a:path w="8060690">
                <a:moveTo>
                  <a:pt x="0" y="0"/>
                </a:moveTo>
                <a:lnTo>
                  <a:pt x="8060689" y="0"/>
                </a:lnTo>
              </a:path>
            </a:pathLst>
          </a:custGeom>
          <a:ln w="2412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38784" y="4032250"/>
            <a:ext cx="0" cy="2449830"/>
          </a:xfrm>
          <a:custGeom>
            <a:avLst/>
            <a:gdLst/>
            <a:ahLst/>
            <a:cxnLst/>
            <a:rect l="l" t="t" r="r" b="b"/>
            <a:pathLst>
              <a:path h="2449829">
                <a:moveTo>
                  <a:pt x="0" y="0"/>
                </a:moveTo>
                <a:lnTo>
                  <a:pt x="0" y="2449830"/>
                </a:lnTo>
              </a:path>
            </a:pathLst>
          </a:custGeom>
          <a:ln w="2412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26719" y="4020820"/>
            <a:ext cx="8060690" cy="0"/>
          </a:xfrm>
          <a:custGeom>
            <a:avLst/>
            <a:gdLst/>
            <a:ahLst/>
            <a:cxnLst/>
            <a:rect l="l" t="t" r="r" b="b"/>
            <a:pathLst>
              <a:path w="8060690">
                <a:moveTo>
                  <a:pt x="0" y="0"/>
                </a:moveTo>
                <a:lnTo>
                  <a:pt x="8060689" y="0"/>
                </a:lnTo>
              </a:path>
            </a:pathLst>
          </a:custGeom>
          <a:ln w="2286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75344" y="4032250"/>
            <a:ext cx="0" cy="2449830"/>
          </a:xfrm>
          <a:custGeom>
            <a:avLst/>
            <a:gdLst/>
            <a:ahLst/>
            <a:cxnLst/>
            <a:rect l="l" t="t" r="r" b="b"/>
            <a:pathLst>
              <a:path h="2449829">
                <a:moveTo>
                  <a:pt x="0" y="0"/>
                </a:moveTo>
                <a:lnTo>
                  <a:pt x="0" y="2449830"/>
                </a:lnTo>
              </a:path>
            </a:pathLst>
          </a:custGeom>
          <a:ln w="2412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50850" y="6470650"/>
            <a:ext cx="8012430" cy="0"/>
          </a:xfrm>
          <a:custGeom>
            <a:avLst/>
            <a:gdLst/>
            <a:ahLst/>
            <a:cxnLst/>
            <a:rect l="l" t="t" r="r" b="b"/>
            <a:pathLst>
              <a:path w="8012430">
                <a:moveTo>
                  <a:pt x="0" y="0"/>
                </a:moveTo>
                <a:lnTo>
                  <a:pt x="8012430" y="0"/>
                </a:lnTo>
              </a:path>
            </a:pathLst>
          </a:custGeom>
          <a:ln w="2286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62280" y="4056379"/>
            <a:ext cx="0" cy="2402840"/>
          </a:xfrm>
          <a:custGeom>
            <a:avLst/>
            <a:gdLst/>
            <a:ahLst/>
            <a:cxnLst/>
            <a:rect l="l" t="t" r="r" b="b"/>
            <a:pathLst>
              <a:path h="2402840">
                <a:moveTo>
                  <a:pt x="0" y="0"/>
                </a:moveTo>
                <a:lnTo>
                  <a:pt x="0" y="2402840"/>
                </a:lnTo>
              </a:path>
            </a:pathLst>
          </a:custGeom>
          <a:ln w="2285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50850" y="4044315"/>
            <a:ext cx="8012430" cy="0"/>
          </a:xfrm>
          <a:custGeom>
            <a:avLst/>
            <a:gdLst/>
            <a:ahLst/>
            <a:cxnLst/>
            <a:rect l="l" t="t" r="r" b="b"/>
            <a:pathLst>
              <a:path w="8012430">
                <a:moveTo>
                  <a:pt x="0" y="0"/>
                </a:moveTo>
                <a:lnTo>
                  <a:pt x="8012430" y="0"/>
                </a:lnTo>
              </a:path>
            </a:pathLst>
          </a:custGeom>
          <a:ln w="2412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51850" y="4056379"/>
            <a:ext cx="0" cy="2402840"/>
          </a:xfrm>
          <a:custGeom>
            <a:avLst/>
            <a:gdLst/>
            <a:ahLst/>
            <a:cxnLst/>
            <a:rect l="l" t="t" r="r" b="b"/>
            <a:pathLst>
              <a:path h="2402840">
                <a:moveTo>
                  <a:pt x="0" y="0"/>
                </a:moveTo>
                <a:lnTo>
                  <a:pt x="0" y="2402840"/>
                </a:lnTo>
              </a:path>
            </a:pathLst>
          </a:custGeom>
          <a:ln w="2285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73709" y="6447154"/>
            <a:ext cx="7966709" cy="0"/>
          </a:xfrm>
          <a:custGeom>
            <a:avLst/>
            <a:gdLst/>
            <a:ahLst/>
            <a:cxnLst/>
            <a:rect l="l" t="t" r="r" b="b"/>
            <a:pathLst>
              <a:path w="7966709">
                <a:moveTo>
                  <a:pt x="0" y="0"/>
                </a:moveTo>
                <a:lnTo>
                  <a:pt x="7966710" y="0"/>
                </a:lnTo>
              </a:path>
            </a:pathLst>
          </a:custGeom>
          <a:ln w="2413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85775" y="4080509"/>
            <a:ext cx="0" cy="2354580"/>
          </a:xfrm>
          <a:custGeom>
            <a:avLst/>
            <a:gdLst/>
            <a:ahLst/>
            <a:cxnLst/>
            <a:rect l="l" t="t" r="r" b="b"/>
            <a:pathLst>
              <a:path h="2354579">
                <a:moveTo>
                  <a:pt x="0" y="0"/>
                </a:moveTo>
                <a:lnTo>
                  <a:pt x="0" y="2354580"/>
                </a:lnTo>
              </a:path>
            </a:pathLst>
          </a:custGeom>
          <a:ln w="2413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73709" y="4068445"/>
            <a:ext cx="7966709" cy="0"/>
          </a:xfrm>
          <a:custGeom>
            <a:avLst/>
            <a:gdLst/>
            <a:ahLst/>
            <a:cxnLst/>
            <a:rect l="l" t="t" r="r" b="b"/>
            <a:pathLst>
              <a:path w="7966709">
                <a:moveTo>
                  <a:pt x="0" y="0"/>
                </a:moveTo>
                <a:lnTo>
                  <a:pt x="7966710" y="0"/>
                </a:lnTo>
              </a:path>
            </a:pathLst>
          </a:custGeom>
          <a:ln w="2413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28355" y="4080509"/>
            <a:ext cx="0" cy="2354580"/>
          </a:xfrm>
          <a:custGeom>
            <a:avLst/>
            <a:gdLst/>
            <a:ahLst/>
            <a:cxnLst/>
            <a:rect l="l" t="t" r="r" b="b"/>
            <a:pathLst>
              <a:path h="2354579">
                <a:moveTo>
                  <a:pt x="0" y="0"/>
                </a:moveTo>
                <a:lnTo>
                  <a:pt x="0" y="2354580"/>
                </a:lnTo>
              </a:path>
            </a:pathLst>
          </a:custGeom>
          <a:ln w="2412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97840" y="6423659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450" y="0"/>
                </a:lnTo>
              </a:path>
            </a:pathLst>
          </a:custGeom>
          <a:ln w="2285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09269" y="4103370"/>
            <a:ext cx="0" cy="2308860"/>
          </a:xfrm>
          <a:custGeom>
            <a:avLst/>
            <a:gdLst/>
            <a:ahLst/>
            <a:cxnLst/>
            <a:rect l="l" t="t" r="r" b="b"/>
            <a:pathLst>
              <a:path h="2308860">
                <a:moveTo>
                  <a:pt x="0" y="0"/>
                </a:moveTo>
                <a:lnTo>
                  <a:pt x="0" y="2308860"/>
                </a:lnTo>
              </a:path>
            </a:pathLst>
          </a:custGeom>
          <a:ln w="2285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97840" y="409194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450" y="0"/>
                </a:lnTo>
              </a:path>
            </a:pathLst>
          </a:custGeom>
          <a:ln w="2286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04859" y="4103370"/>
            <a:ext cx="0" cy="2308860"/>
          </a:xfrm>
          <a:custGeom>
            <a:avLst/>
            <a:gdLst/>
            <a:ahLst/>
            <a:cxnLst/>
            <a:rect l="l" t="t" r="r" b="b"/>
            <a:pathLst>
              <a:path h="2308860">
                <a:moveTo>
                  <a:pt x="0" y="0"/>
                </a:moveTo>
                <a:lnTo>
                  <a:pt x="0" y="2308860"/>
                </a:lnTo>
              </a:path>
            </a:pathLst>
          </a:custGeom>
          <a:ln w="2286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20700" y="6400165"/>
            <a:ext cx="7872730" cy="0"/>
          </a:xfrm>
          <a:custGeom>
            <a:avLst/>
            <a:gdLst/>
            <a:ahLst/>
            <a:cxnLst/>
            <a:rect l="l" t="t" r="r" b="b"/>
            <a:pathLst>
              <a:path w="7872730">
                <a:moveTo>
                  <a:pt x="0" y="0"/>
                </a:moveTo>
                <a:lnTo>
                  <a:pt x="7872730" y="0"/>
                </a:lnTo>
              </a:path>
            </a:pathLst>
          </a:custGeom>
          <a:ln w="2412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32765" y="4127500"/>
            <a:ext cx="0" cy="2260600"/>
          </a:xfrm>
          <a:custGeom>
            <a:avLst/>
            <a:gdLst/>
            <a:ahLst/>
            <a:cxnLst/>
            <a:rect l="l" t="t" r="r" b="b"/>
            <a:pathLst>
              <a:path h="2260600">
                <a:moveTo>
                  <a:pt x="0" y="0"/>
                </a:moveTo>
                <a:lnTo>
                  <a:pt x="0" y="2260600"/>
                </a:lnTo>
              </a:path>
            </a:pathLst>
          </a:custGeom>
          <a:ln w="2412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20700" y="4115434"/>
            <a:ext cx="7872730" cy="0"/>
          </a:xfrm>
          <a:custGeom>
            <a:avLst/>
            <a:gdLst/>
            <a:ahLst/>
            <a:cxnLst/>
            <a:rect l="l" t="t" r="r" b="b"/>
            <a:pathLst>
              <a:path w="7872730">
                <a:moveTo>
                  <a:pt x="0" y="0"/>
                </a:moveTo>
                <a:lnTo>
                  <a:pt x="7872730" y="0"/>
                </a:lnTo>
              </a:path>
            </a:pathLst>
          </a:custGeom>
          <a:ln w="2413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381365" y="4127500"/>
            <a:ext cx="0" cy="2260600"/>
          </a:xfrm>
          <a:custGeom>
            <a:avLst/>
            <a:gdLst/>
            <a:ahLst/>
            <a:cxnLst/>
            <a:rect l="l" t="t" r="r" b="b"/>
            <a:pathLst>
              <a:path h="2260600">
                <a:moveTo>
                  <a:pt x="0" y="0"/>
                </a:moveTo>
                <a:lnTo>
                  <a:pt x="0" y="2260600"/>
                </a:lnTo>
              </a:path>
            </a:pathLst>
          </a:custGeom>
          <a:ln w="2412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44830" y="6376670"/>
            <a:ext cx="7824470" cy="0"/>
          </a:xfrm>
          <a:custGeom>
            <a:avLst/>
            <a:gdLst/>
            <a:ahLst/>
            <a:cxnLst/>
            <a:rect l="l" t="t" r="r" b="b"/>
            <a:pathLst>
              <a:path w="7824470">
                <a:moveTo>
                  <a:pt x="0" y="0"/>
                </a:moveTo>
                <a:lnTo>
                  <a:pt x="7824470" y="0"/>
                </a:lnTo>
              </a:path>
            </a:pathLst>
          </a:custGeom>
          <a:ln w="2286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56894" y="4150359"/>
            <a:ext cx="0" cy="2214880"/>
          </a:xfrm>
          <a:custGeom>
            <a:avLst/>
            <a:gdLst/>
            <a:ahLst/>
            <a:cxnLst/>
            <a:rect l="l" t="t" r="r" b="b"/>
            <a:pathLst>
              <a:path h="2214879">
                <a:moveTo>
                  <a:pt x="0" y="0"/>
                </a:moveTo>
                <a:lnTo>
                  <a:pt x="0" y="2214880"/>
                </a:lnTo>
              </a:path>
            </a:pathLst>
          </a:custGeom>
          <a:ln w="2412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44830" y="4138929"/>
            <a:ext cx="7824470" cy="0"/>
          </a:xfrm>
          <a:custGeom>
            <a:avLst/>
            <a:gdLst/>
            <a:ahLst/>
            <a:cxnLst/>
            <a:rect l="l" t="t" r="r" b="b"/>
            <a:pathLst>
              <a:path w="7824470">
                <a:moveTo>
                  <a:pt x="0" y="0"/>
                </a:moveTo>
                <a:lnTo>
                  <a:pt x="7824470" y="0"/>
                </a:lnTo>
              </a:path>
            </a:pathLst>
          </a:custGeom>
          <a:ln w="2285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357869" y="4150359"/>
            <a:ext cx="0" cy="2214880"/>
          </a:xfrm>
          <a:custGeom>
            <a:avLst/>
            <a:gdLst/>
            <a:ahLst/>
            <a:cxnLst/>
            <a:rect l="l" t="t" r="r" b="b"/>
            <a:pathLst>
              <a:path h="2214879">
                <a:moveTo>
                  <a:pt x="0" y="0"/>
                </a:moveTo>
                <a:lnTo>
                  <a:pt x="0" y="2214880"/>
                </a:lnTo>
              </a:path>
            </a:pathLst>
          </a:custGeom>
          <a:ln w="2285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68959" y="6353175"/>
            <a:ext cx="7777480" cy="0"/>
          </a:xfrm>
          <a:custGeom>
            <a:avLst/>
            <a:gdLst/>
            <a:ahLst/>
            <a:cxnLst/>
            <a:rect l="l" t="t" r="r" b="b"/>
            <a:pathLst>
              <a:path w="7777480">
                <a:moveTo>
                  <a:pt x="0" y="0"/>
                </a:moveTo>
                <a:lnTo>
                  <a:pt x="7777480" y="0"/>
                </a:lnTo>
              </a:path>
            </a:pathLst>
          </a:custGeom>
          <a:ln w="2412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80390" y="4174490"/>
            <a:ext cx="0" cy="2166620"/>
          </a:xfrm>
          <a:custGeom>
            <a:avLst/>
            <a:gdLst/>
            <a:ahLst/>
            <a:cxnLst/>
            <a:rect l="l" t="t" r="r" b="b"/>
            <a:pathLst>
              <a:path h="2166620">
                <a:moveTo>
                  <a:pt x="0" y="0"/>
                </a:moveTo>
                <a:lnTo>
                  <a:pt x="0" y="2166620"/>
                </a:lnTo>
              </a:path>
            </a:pathLst>
          </a:custGeom>
          <a:ln w="2286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68959" y="4162425"/>
            <a:ext cx="7777480" cy="0"/>
          </a:xfrm>
          <a:custGeom>
            <a:avLst/>
            <a:gdLst/>
            <a:ahLst/>
            <a:cxnLst/>
            <a:rect l="l" t="t" r="r" b="b"/>
            <a:pathLst>
              <a:path w="7777480">
                <a:moveTo>
                  <a:pt x="0" y="0"/>
                </a:moveTo>
                <a:lnTo>
                  <a:pt x="7777480" y="0"/>
                </a:lnTo>
              </a:path>
            </a:pathLst>
          </a:custGeom>
          <a:ln w="2413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334375" y="4174490"/>
            <a:ext cx="0" cy="2166620"/>
          </a:xfrm>
          <a:custGeom>
            <a:avLst/>
            <a:gdLst/>
            <a:ahLst/>
            <a:cxnLst/>
            <a:rect l="l" t="t" r="r" b="b"/>
            <a:pathLst>
              <a:path h="2166620">
                <a:moveTo>
                  <a:pt x="0" y="0"/>
                </a:moveTo>
                <a:lnTo>
                  <a:pt x="0" y="2166620"/>
                </a:lnTo>
              </a:path>
            </a:pathLst>
          </a:custGeom>
          <a:ln w="2413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91819" y="6329679"/>
            <a:ext cx="7730490" cy="0"/>
          </a:xfrm>
          <a:custGeom>
            <a:avLst/>
            <a:gdLst/>
            <a:ahLst/>
            <a:cxnLst/>
            <a:rect l="l" t="t" r="r" b="b"/>
            <a:pathLst>
              <a:path w="7730490">
                <a:moveTo>
                  <a:pt x="0" y="0"/>
                </a:moveTo>
                <a:lnTo>
                  <a:pt x="7730489" y="0"/>
                </a:lnTo>
              </a:path>
            </a:pathLst>
          </a:custGeom>
          <a:ln w="2285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03884" y="4197350"/>
            <a:ext cx="0" cy="2120900"/>
          </a:xfrm>
          <a:custGeom>
            <a:avLst/>
            <a:gdLst/>
            <a:ahLst/>
            <a:cxnLst/>
            <a:rect l="l" t="t" r="r" b="b"/>
            <a:pathLst>
              <a:path h="2120900">
                <a:moveTo>
                  <a:pt x="0" y="0"/>
                </a:moveTo>
                <a:lnTo>
                  <a:pt x="0" y="2120900"/>
                </a:lnTo>
              </a:path>
            </a:pathLst>
          </a:custGeom>
          <a:ln w="2412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91819" y="4185920"/>
            <a:ext cx="7730490" cy="0"/>
          </a:xfrm>
          <a:custGeom>
            <a:avLst/>
            <a:gdLst/>
            <a:ahLst/>
            <a:cxnLst/>
            <a:rect l="l" t="t" r="r" b="b"/>
            <a:pathLst>
              <a:path w="7730490">
                <a:moveTo>
                  <a:pt x="0" y="0"/>
                </a:moveTo>
                <a:lnTo>
                  <a:pt x="7730489" y="0"/>
                </a:lnTo>
              </a:path>
            </a:pathLst>
          </a:custGeom>
          <a:ln w="2286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310244" y="4197350"/>
            <a:ext cx="0" cy="2120900"/>
          </a:xfrm>
          <a:custGeom>
            <a:avLst/>
            <a:gdLst/>
            <a:ahLst/>
            <a:cxnLst/>
            <a:rect l="l" t="t" r="r" b="b"/>
            <a:pathLst>
              <a:path h="2120900">
                <a:moveTo>
                  <a:pt x="0" y="0"/>
                </a:moveTo>
                <a:lnTo>
                  <a:pt x="0" y="2120900"/>
                </a:lnTo>
              </a:path>
            </a:pathLst>
          </a:custGeom>
          <a:ln w="2412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15950" y="6306184"/>
            <a:ext cx="7682230" cy="0"/>
          </a:xfrm>
          <a:custGeom>
            <a:avLst/>
            <a:gdLst/>
            <a:ahLst/>
            <a:cxnLst/>
            <a:rect l="l" t="t" r="r" b="b"/>
            <a:pathLst>
              <a:path w="7682230">
                <a:moveTo>
                  <a:pt x="0" y="0"/>
                </a:moveTo>
                <a:lnTo>
                  <a:pt x="7682230" y="0"/>
                </a:lnTo>
              </a:path>
            </a:pathLst>
          </a:custGeom>
          <a:ln w="2413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27380" y="4221479"/>
            <a:ext cx="0" cy="2072639"/>
          </a:xfrm>
          <a:custGeom>
            <a:avLst/>
            <a:gdLst/>
            <a:ahLst/>
            <a:cxnLst/>
            <a:rect l="l" t="t" r="r" b="b"/>
            <a:pathLst>
              <a:path h="2072639">
                <a:moveTo>
                  <a:pt x="0" y="0"/>
                </a:moveTo>
                <a:lnTo>
                  <a:pt x="0" y="2072640"/>
                </a:lnTo>
              </a:path>
            </a:pathLst>
          </a:custGeom>
          <a:ln w="2285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15950" y="4209415"/>
            <a:ext cx="7682230" cy="0"/>
          </a:xfrm>
          <a:custGeom>
            <a:avLst/>
            <a:gdLst/>
            <a:ahLst/>
            <a:cxnLst/>
            <a:rect l="l" t="t" r="r" b="b"/>
            <a:pathLst>
              <a:path w="7682230">
                <a:moveTo>
                  <a:pt x="0" y="0"/>
                </a:moveTo>
                <a:lnTo>
                  <a:pt x="7682230" y="0"/>
                </a:lnTo>
              </a:path>
            </a:pathLst>
          </a:custGeom>
          <a:ln w="2412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286750" y="4221479"/>
            <a:ext cx="0" cy="2072639"/>
          </a:xfrm>
          <a:custGeom>
            <a:avLst/>
            <a:gdLst/>
            <a:ahLst/>
            <a:cxnLst/>
            <a:rect l="l" t="t" r="r" b="b"/>
            <a:pathLst>
              <a:path h="2072639">
                <a:moveTo>
                  <a:pt x="0" y="0"/>
                </a:moveTo>
                <a:lnTo>
                  <a:pt x="0" y="2072640"/>
                </a:lnTo>
              </a:path>
            </a:pathLst>
          </a:custGeom>
          <a:ln w="2285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38809" y="6282054"/>
            <a:ext cx="7636509" cy="0"/>
          </a:xfrm>
          <a:custGeom>
            <a:avLst/>
            <a:gdLst/>
            <a:ahLst/>
            <a:cxnLst/>
            <a:rect l="l" t="t" r="r" b="b"/>
            <a:pathLst>
              <a:path w="7636509">
                <a:moveTo>
                  <a:pt x="0" y="0"/>
                </a:moveTo>
                <a:lnTo>
                  <a:pt x="7636510" y="0"/>
                </a:lnTo>
              </a:path>
            </a:pathLst>
          </a:custGeom>
          <a:ln w="2412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50875" y="4244340"/>
            <a:ext cx="0" cy="2025650"/>
          </a:xfrm>
          <a:custGeom>
            <a:avLst/>
            <a:gdLst/>
            <a:ahLst/>
            <a:cxnLst/>
            <a:rect l="l" t="t" r="r" b="b"/>
            <a:pathLst>
              <a:path h="2025650">
                <a:moveTo>
                  <a:pt x="0" y="0"/>
                </a:moveTo>
                <a:lnTo>
                  <a:pt x="0" y="2025650"/>
                </a:lnTo>
              </a:path>
            </a:pathLst>
          </a:custGeom>
          <a:ln w="2413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38809" y="4232909"/>
            <a:ext cx="7636509" cy="0"/>
          </a:xfrm>
          <a:custGeom>
            <a:avLst/>
            <a:gdLst/>
            <a:ahLst/>
            <a:cxnLst/>
            <a:rect l="l" t="t" r="r" b="b"/>
            <a:pathLst>
              <a:path w="7636509">
                <a:moveTo>
                  <a:pt x="0" y="0"/>
                </a:moveTo>
                <a:lnTo>
                  <a:pt x="7636510" y="0"/>
                </a:lnTo>
              </a:path>
            </a:pathLst>
          </a:custGeom>
          <a:ln w="2286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263255" y="4244340"/>
            <a:ext cx="0" cy="2025650"/>
          </a:xfrm>
          <a:custGeom>
            <a:avLst/>
            <a:gdLst/>
            <a:ahLst/>
            <a:cxnLst/>
            <a:rect l="l" t="t" r="r" b="b"/>
            <a:pathLst>
              <a:path h="2025650">
                <a:moveTo>
                  <a:pt x="0" y="0"/>
                </a:moveTo>
                <a:lnTo>
                  <a:pt x="0" y="2025650"/>
                </a:lnTo>
              </a:path>
            </a:pathLst>
          </a:custGeom>
          <a:ln w="2412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62940" y="6258559"/>
            <a:ext cx="7588250" cy="0"/>
          </a:xfrm>
          <a:custGeom>
            <a:avLst/>
            <a:gdLst/>
            <a:ahLst/>
            <a:cxnLst/>
            <a:rect l="l" t="t" r="r" b="b"/>
            <a:pathLst>
              <a:path w="7588250">
                <a:moveTo>
                  <a:pt x="0" y="0"/>
                </a:moveTo>
                <a:lnTo>
                  <a:pt x="7588250" y="0"/>
                </a:lnTo>
              </a:path>
            </a:pathLst>
          </a:custGeom>
          <a:ln w="2285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74369" y="4268470"/>
            <a:ext cx="0" cy="1978660"/>
          </a:xfrm>
          <a:custGeom>
            <a:avLst/>
            <a:gdLst/>
            <a:ahLst/>
            <a:cxnLst/>
            <a:rect l="l" t="t" r="r" b="b"/>
            <a:pathLst>
              <a:path h="1978660">
                <a:moveTo>
                  <a:pt x="0" y="0"/>
                </a:moveTo>
                <a:lnTo>
                  <a:pt x="0" y="1978659"/>
                </a:lnTo>
              </a:path>
            </a:pathLst>
          </a:custGeom>
          <a:ln w="2285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62940" y="4256404"/>
            <a:ext cx="7588250" cy="0"/>
          </a:xfrm>
          <a:custGeom>
            <a:avLst/>
            <a:gdLst/>
            <a:ahLst/>
            <a:cxnLst/>
            <a:rect l="l" t="t" r="r" b="b"/>
            <a:pathLst>
              <a:path w="7588250">
                <a:moveTo>
                  <a:pt x="0" y="0"/>
                </a:moveTo>
                <a:lnTo>
                  <a:pt x="7588250" y="0"/>
                </a:lnTo>
              </a:path>
            </a:pathLst>
          </a:custGeom>
          <a:ln w="2413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239759" y="4268470"/>
            <a:ext cx="0" cy="1978660"/>
          </a:xfrm>
          <a:custGeom>
            <a:avLst/>
            <a:gdLst/>
            <a:ahLst/>
            <a:cxnLst/>
            <a:rect l="l" t="t" r="r" b="b"/>
            <a:pathLst>
              <a:path h="1978660">
                <a:moveTo>
                  <a:pt x="0" y="0"/>
                </a:moveTo>
                <a:lnTo>
                  <a:pt x="0" y="1978659"/>
                </a:lnTo>
              </a:path>
            </a:pathLst>
          </a:custGeom>
          <a:ln w="2286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85800" y="6235065"/>
            <a:ext cx="7542530" cy="0"/>
          </a:xfrm>
          <a:custGeom>
            <a:avLst/>
            <a:gdLst/>
            <a:ahLst/>
            <a:cxnLst/>
            <a:rect l="l" t="t" r="r" b="b"/>
            <a:pathLst>
              <a:path w="7542530">
                <a:moveTo>
                  <a:pt x="0" y="0"/>
                </a:moveTo>
                <a:lnTo>
                  <a:pt x="7542530" y="0"/>
                </a:lnTo>
              </a:path>
            </a:pathLst>
          </a:custGeom>
          <a:ln w="2412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97865" y="4291329"/>
            <a:ext cx="0" cy="1931670"/>
          </a:xfrm>
          <a:custGeom>
            <a:avLst/>
            <a:gdLst/>
            <a:ahLst/>
            <a:cxnLst/>
            <a:rect l="l" t="t" r="r" b="b"/>
            <a:pathLst>
              <a:path h="1931670">
                <a:moveTo>
                  <a:pt x="0" y="0"/>
                </a:moveTo>
                <a:lnTo>
                  <a:pt x="0" y="1931670"/>
                </a:lnTo>
              </a:path>
            </a:pathLst>
          </a:custGeom>
          <a:ln w="2412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85800" y="4279900"/>
            <a:ext cx="7542530" cy="0"/>
          </a:xfrm>
          <a:custGeom>
            <a:avLst/>
            <a:gdLst/>
            <a:ahLst/>
            <a:cxnLst/>
            <a:rect l="l" t="t" r="r" b="b"/>
            <a:pathLst>
              <a:path w="7542530">
                <a:moveTo>
                  <a:pt x="0" y="0"/>
                </a:moveTo>
                <a:lnTo>
                  <a:pt x="7542530" y="0"/>
                </a:lnTo>
              </a:path>
            </a:pathLst>
          </a:custGeom>
          <a:ln w="2285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216265" y="4291329"/>
            <a:ext cx="0" cy="1931670"/>
          </a:xfrm>
          <a:custGeom>
            <a:avLst/>
            <a:gdLst/>
            <a:ahLst/>
            <a:cxnLst/>
            <a:rect l="l" t="t" r="r" b="b"/>
            <a:pathLst>
              <a:path h="1931670">
                <a:moveTo>
                  <a:pt x="0" y="0"/>
                </a:moveTo>
                <a:lnTo>
                  <a:pt x="0" y="1931670"/>
                </a:lnTo>
              </a:path>
            </a:pathLst>
          </a:custGeom>
          <a:ln w="2412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09930" y="6211570"/>
            <a:ext cx="7494270" cy="0"/>
          </a:xfrm>
          <a:custGeom>
            <a:avLst/>
            <a:gdLst/>
            <a:ahLst/>
            <a:cxnLst/>
            <a:rect l="l" t="t" r="r" b="b"/>
            <a:pathLst>
              <a:path w="7494270">
                <a:moveTo>
                  <a:pt x="0" y="0"/>
                </a:moveTo>
                <a:lnTo>
                  <a:pt x="7494270" y="0"/>
                </a:lnTo>
              </a:path>
            </a:pathLst>
          </a:custGeom>
          <a:ln w="2286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21359" y="4315459"/>
            <a:ext cx="0" cy="1884680"/>
          </a:xfrm>
          <a:custGeom>
            <a:avLst/>
            <a:gdLst/>
            <a:ahLst/>
            <a:cxnLst/>
            <a:rect l="l" t="t" r="r" b="b"/>
            <a:pathLst>
              <a:path h="1884679">
                <a:moveTo>
                  <a:pt x="0" y="0"/>
                </a:moveTo>
                <a:lnTo>
                  <a:pt x="0" y="1884680"/>
                </a:lnTo>
              </a:path>
            </a:pathLst>
          </a:custGeom>
          <a:ln w="2286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09930" y="4303395"/>
            <a:ext cx="7494270" cy="0"/>
          </a:xfrm>
          <a:custGeom>
            <a:avLst/>
            <a:gdLst/>
            <a:ahLst/>
            <a:cxnLst/>
            <a:rect l="l" t="t" r="r" b="b"/>
            <a:pathLst>
              <a:path w="7494270">
                <a:moveTo>
                  <a:pt x="0" y="0"/>
                </a:moveTo>
                <a:lnTo>
                  <a:pt x="7494270" y="0"/>
                </a:lnTo>
              </a:path>
            </a:pathLst>
          </a:custGeom>
          <a:ln w="2413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192769" y="4315459"/>
            <a:ext cx="0" cy="1884680"/>
          </a:xfrm>
          <a:custGeom>
            <a:avLst/>
            <a:gdLst/>
            <a:ahLst/>
            <a:cxnLst/>
            <a:rect l="l" t="t" r="r" b="b"/>
            <a:pathLst>
              <a:path h="1884679">
                <a:moveTo>
                  <a:pt x="0" y="0"/>
                </a:moveTo>
                <a:lnTo>
                  <a:pt x="0" y="1884680"/>
                </a:lnTo>
              </a:path>
            </a:pathLst>
          </a:custGeom>
          <a:ln w="2285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32790" y="6188075"/>
            <a:ext cx="7448550" cy="0"/>
          </a:xfrm>
          <a:custGeom>
            <a:avLst/>
            <a:gdLst/>
            <a:ahLst/>
            <a:cxnLst/>
            <a:rect l="l" t="t" r="r" b="b"/>
            <a:pathLst>
              <a:path w="7448550">
                <a:moveTo>
                  <a:pt x="0" y="0"/>
                </a:moveTo>
                <a:lnTo>
                  <a:pt x="7448550" y="0"/>
                </a:lnTo>
              </a:path>
            </a:pathLst>
          </a:custGeom>
          <a:ln w="2412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44855" y="4339590"/>
            <a:ext cx="0" cy="1836420"/>
          </a:xfrm>
          <a:custGeom>
            <a:avLst/>
            <a:gdLst/>
            <a:ahLst/>
            <a:cxnLst/>
            <a:rect l="l" t="t" r="r" b="b"/>
            <a:pathLst>
              <a:path h="1836420">
                <a:moveTo>
                  <a:pt x="0" y="0"/>
                </a:moveTo>
                <a:lnTo>
                  <a:pt x="0" y="1836420"/>
                </a:lnTo>
              </a:path>
            </a:pathLst>
          </a:custGeom>
          <a:ln w="2412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32790" y="4327525"/>
            <a:ext cx="7448550" cy="0"/>
          </a:xfrm>
          <a:custGeom>
            <a:avLst/>
            <a:gdLst/>
            <a:ahLst/>
            <a:cxnLst/>
            <a:rect l="l" t="t" r="r" b="b"/>
            <a:pathLst>
              <a:path w="7448550">
                <a:moveTo>
                  <a:pt x="0" y="0"/>
                </a:moveTo>
                <a:lnTo>
                  <a:pt x="7448550" y="0"/>
                </a:lnTo>
              </a:path>
            </a:pathLst>
          </a:custGeom>
          <a:ln w="2413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169275" y="4339590"/>
            <a:ext cx="0" cy="1836420"/>
          </a:xfrm>
          <a:custGeom>
            <a:avLst/>
            <a:gdLst/>
            <a:ahLst/>
            <a:cxnLst/>
            <a:rect l="l" t="t" r="r" b="b"/>
            <a:pathLst>
              <a:path h="1836420">
                <a:moveTo>
                  <a:pt x="0" y="0"/>
                </a:moveTo>
                <a:lnTo>
                  <a:pt x="0" y="1836420"/>
                </a:lnTo>
              </a:path>
            </a:pathLst>
          </a:custGeom>
          <a:ln w="2413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56919" y="6164579"/>
            <a:ext cx="7400290" cy="0"/>
          </a:xfrm>
          <a:custGeom>
            <a:avLst/>
            <a:gdLst/>
            <a:ahLst/>
            <a:cxnLst/>
            <a:rect l="l" t="t" r="r" b="b"/>
            <a:pathLst>
              <a:path w="7400290">
                <a:moveTo>
                  <a:pt x="0" y="0"/>
                </a:moveTo>
                <a:lnTo>
                  <a:pt x="7400289" y="0"/>
                </a:lnTo>
              </a:path>
            </a:pathLst>
          </a:custGeom>
          <a:ln w="2285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68984" y="4362450"/>
            <a:ext cx="0" cy="1790700"/>
          </a:xfrm>
          <a:custGeom>
            <a:avLst/>
            <a:gdLst/>
            <a:ahLst/>
            <a:cxnLst/>
            <a:rect l="l" t="t" r="r" b="b"/>
            <a:pathLst>
              <a:path h="1790700">
                <a:moveTo>
                  <a:pt x="0" y="0"/>
                </a:moveTo>
                <a:lnTo>
                  <a:pt x="0" y="1790700"/>
                </a:lnTo>
              </a:path>
            </a:pathLst>
          </a:custGeom>
          <a:ln w="2412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56919" y="4351020"/>
            <a:ext cx="7400290" cy="0"/>
          </a:xfrm>
          <a:custGeom>
            <a:avLst/>
            <a:gdLst/>
            <a:ahLst/>
            <a:cxnLst/>
            <a:rect l="l" t="t" r="r" b="b"/>
            <a:pathLst>
              <a:path w="7400290">
                <a:moveTo>
                  <a:pt x="0" y="0"/>
                </a:moveTo>
                <a:lnTo>
                  <a:pt x="7400289" y="0"/>
                </a:lnTo>
              </a:path>
            </a:pathLst>
          </a:custGeom>
          <a:ln w="2286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145780" y="4362450"/>
            <a:ext cx="0" cy="1790700"/>
          </a:xfrm>
          <a:custGeom>
            <a:avLst/>
            <a:gdLst/>
            <a:ahLst/>
            <a:cxnLst/>
            <a:rect l="l" t="t" r="r" b="b"/>
            <a:pathLst>
              <a:path h="1790700">
                <a:moveTo>
                  <a:pt x="0" y="0"/>
                </a:moveTo>
                <a:lnTo>
                  <a:pt x="0" y="1790700"/>
                </a:lnTo>
              </a:path>
            </a:pathLst>
          </a:custGeom>
          <a:ln w="2285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81050" y="6141084"/>
            <a:ext cx="7353300" cy="0"/>
          </a:xfrm>
          <a:custGeom>
            <a:avLst/>
            <a:gdLst/>
            <a:ahLst/>
            <a:cxnLst/>
            <a:rect l="l" t="t" r="r" b="b"/>
            <a:pathLst>
              <a:path w="7353300">
                <a:moveTo>
                  <a:pt x="0" y="0"/>
                </a:moveTo>
                <a:lnTo>
                  <a:pt x="7353300" y="0"/>
                </a:lnTo>
              </a:path>
            </a:pathLst>
          </a:custGeom>
          <a:ln w="2413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92480" y="4386579"/>
            <a:ext cx="0" cy="1742439"/>
          </a:xfrm>
          <a:custGeom>
            <a:avLst/>
            <a:gdLst/>
            <a:ahLst/>
            <a:cxnLst/>
            <a:rect l="l" t="t" r="r" b="b"/>
            <a:pathLst>
              <a:path h="1742439">
                <a:moveTo>
                  <a:pt x="0" y="0"/>
                </a:moveTo>
                <a:lnTo>
                  <a:pt x="0" y="1742440"/>
                </a:lnTo>
              </a:path>
            </a:pathLst>
          </a:custGeom>
          <a:ln w="2285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81050" y="4374515"/>
            <a:ext cx="7353300" cy="0"/>
          </a:xfrm>
          <a:custGeom>
            <a:avLst/>
            <a:gdLst/>
            <a:ahLst/>
            <a:cxnLst/>
            <a:rect l="l" t="t" r="r" b="b"/>
            <a:pathLst>
              <a:path w="7353300">
                <a:moveTo>
                  <a:pt x="0" y="0"/>
                </a:moveTo>
                <a:lnTo>
                  <a:pt x="7353300" y="0"/>
                </a:lnTo>
              </a:path>
            </a:pathLst>
          </a:custGeom>
          <a:ln w="2412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122284" y="4386579"/>
            <a:ext cx="0" cy="1742439"/>
          </a:xfrm>
          <a:custGeom>
            <a:avLst/>
            <a:gdLst/>
            <a:ahLst/>
            <a:cxnLst/>
            <a:rect l="l" t="t" r="r" b="b"/>
            <a:pathLst>
              <a:path h="1742439">
                <a:moveTo>
                  <a:pt x="0" y="0"/>
                </a:moveTo>
                <a:lnTo>
                  <a:pt x="0" y="1742440"/>
                </a:lnTo>
              </a:path>
            </a:pathLst>
          </a:custGeom>
          <a:ln w="2412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03909" y="6117590"/>
            <a:ext cx="7306309" cy="0"/>
          </a:xfrm>
          <a:custGeom>
            <a:avLst/>
            <a:gdLst/>
            <a:ahLst/>
            <a:cxnLst/>
            <a:rect l="l" t="t" r="r" b="b"/>
            <a:pathLst>
              <a:path w="7306309">
                <a:moveTo>
                  <a:pt x="0" y="0"/>
                </a:moveTo>
                <a:lnTo>
                  <a:pt x="7306310" y="0"/>
                </a:lnTo>
              </a:path>
            </a:pathLst>
          </a:custGeom>
          <a:ln w="2285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15975" y="4409440"/>
            <a:ext cx="0" cy="1696720"/>
          </a:xfrm>
          <a:custGeom>
            <a:avLst/>
            <a:gdLst/>
            <a:ahLst/>
            <a:cxnLst/>
            <a:rect l="l" t="t" r="r" b="b"/>
            <a:pathLst>
              <a:path h="1696720">
                <a:moveTo>
                  <a:pt x="0" y="0"/>
                </a:moveTo>
                <a:lnTo>
                  <a:pt x="0" y="1696720"/>
                </a:lnTo>
              </a:path>
            </a:pathLst>
          </a:custGeom>
          <a:ln w="2413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03909" y="4398009"/>
            <a:ext cx="7306309" cy="0"/>
          </a:xfrm>
          <a:custGeom>
            <a:avLst/>
            <a:gdLst/>
            <a:ahLst/>
            <a:cxnLst/>
            <a:rect l="l" t="t" r="r" b="b"/>
            <a:pathLst>
              <a:path w="7306309">
                <a:moveTo>
                  <a:pt x="0" y="0"/>
                </a:moveTo>
                <a:lnTo>
                  <a:pt x="7306310" y="0"/>
                </a:lnTo>
              </a:path>
            </a:pathLst>
          </a:custGeom>
          <a:ln w="2286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098155" y="4409440"/>
            <a:ext cx="0" cy="1696720"/>
          </a:xfrm>
          <a:custGeom>
            <a:avLst/>
            <a:gdLst/>
            <a:ahLst/>
            <a:cxnLst/>
            <a:rect l="l" t="t" r="r" b="b"/>
            <a:pathLst>
              <a:path h="1696720">
                <a:moveTo>
                  <a:pt x="0" y="0"/>
                </a:moveTo>
                <a:lnTo>
                  <a:pt x="0" y="1696720"/>
                </a:lnTo>
              </a:path>
            </a:pathLst>
          </a:custGeom>
          <a:ln w="2412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28039" y="6094095"/>
            <a:ext cx="7258050" cy="0"/>
          </a:xfrm>
          <a:custGeom>
            <a:avLst/>
            <a:gdLst/>
            <a:ahLst/>
            <a:cxnLst/>
            <a:rect l="l" t="t" r="r" b="b"/>
            <a:pathLst>
              <a:path w="7258050">
                <a:moveTo>
                  <a:pt x="0" y="0"/>
                </a:moveTo>
                <a:lnTo>
                  <a:pt x="7258050" y="0"/>
                </a:lnTo>
              </a:path>
            </a:pathLst>
          </a:custGeom>
          <a:ln w="2412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39469" y="4433570"/>
            <a:ext cx="0" cy="1648460"/>
          </a:xfrm>
          <a:custGeom>
            <a:avLst/>
            <a:gdLst/>
            <a:ahLst/>
            <a:cxnLst/>
            <a:rect l="l" t="t" r="r" b="b"/>
            <a:pathLst>
              <a:path h="1648460">
                <a:moveTo>
                  <a:pt x="0" y="0"/>
                </a:moveTo>
                <a:lnTo>
                  <a:pt x="0" y="1648459"/>
                </a:lnTo>
              </a:path>
            </a:pathLst>
          </a:custGeom>
          <a:ln w="2285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28039" y="4421504"/>
            <a:ext cx="7258050" cy="0"/>
          </a:xfrm>
          <a:custGeom>
            <a:avLst/>
            <a:gdLst/>
            <a:ahLst/>
            <a:cxnLst/>
            <a:rect l="l" t="t" r="r" b="b"/>
            <a:pathLst>
              <a:path w="7258050">
                <a:moveTo>
                  <a:pt x="0" y="0"/>
                </a:moveTo>
                <a:lnTo>
                  <a:pt x="7258050" y="0"/>
                </a:lnTo>
              </a:path>
            </a:pathLst>
          </a:custGeom>
          <a:ln w="2413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074659" y="4433570"/>
            <a:ext cx="0" cy="1648460"/>
          </a:xfrm>
          <a:custGeom>
            <a:avLst/>
            <a:gdLst/>
            <a:ahLst/>
            <a:cxnLst/>
            <a:rect l="l" t="t" r="r" b="b"/>
            <a:pathLst>
              <a:path h="1648460">
                <a:moveTo>
                  <a:pt x="0" y="0"/>
                </a:moveTo>
                <a:lnTo>
                  <a:pt x="0" y="1648459"/>
                </a:lnTo>
              </a:path>
            </a:pathLst>
          </a:custGeom>
          <a:ln w="2286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50900" y="6069965"/>
            <a:ext cx="7212330" cy="0"/>
          </a:xfrm>
          <a:custGeom>
            <a:avLst/>
            <a:gdLst/>
            <a:ahLst/>
            <a:cxnLst/>
            <a:rect l="l" t="t" r="r" b="b"/>
            <a:pathLst>
              <a:path w="7212330">
                <a:moveTo>
                  <a:pt x="0" y="0"/>
                </a:moveTo>
                <a:lnTo>
                  <a:pt x="7212330" y="0"/>
                </a:lnTo>
              </a:path>
            </a:pathLst>
          </a:custGeom>
          <a:ln w="2412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62964" y="4456429"/>
            <a:ext cx="0" cy="1601470"/>
          </a:xfrm>
          <a:custGeom>
            <a:avLst/>
            <a:gdLst/>
            <a:ahLst/>
            <a:cxnLst/>
            <a:rect l="l" t="t" r="r" b="b"/>
            <a:pathLst>
              <a:path h="1601470">
                <a:moveTo>
                  <a:pt x="0" y="0"/>
                </a:moveTo>
                <a:lnTo>
                  <a:pt x="0" y="1601470"/>
                </a:lnTo>
              </a:path>
            </a:pathLst>
          </a:custGeom>
          <a:ln w="2413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50900" y="4445000"/>
            <a:ext cx="7212330" cy="0"/>
          </a:xfrm>
          <a:custGeom>
            <a:avLst/>
            <a:gdLst/>
            <a:ahLst/>
            <a:cxnLst/>
            <a:rect l="l" t="t" r="r" b="b"/>
            <a:pathLst>
              <a:path w="7212330">
                <a:moveTo>
                  <a:pt x="0" y="0"/>
                </a:moveTo>
                <a:lnTo>
                  <a:pt x="7212330" y="0"/>
                </a:lnTo>
              </a:path>
            </a:pathLst>
          </a:custGeom>
          <a:ln w="2285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051165" y="4456429"/>
            <a:ext cx="0" cy="1601470"/>
          </a:xfrm>
          <a:custGeom>
            <a:avLst/>
            <a:gdLst/>
            <a:ahLst/>
            <a:cxnLst/>
            <a:rect l="l" t="t" r="r" b="b"/>
            <a:pathLst>
              <a:path h="1601470">
                <a:moveTo>
                  <a:pt x="0" y="0"/>
                </a:moveTo>
                <a:lnTo>
                  <a:pt x="0" y="1601470"/>
                </a:lnTo>
              </a:path>
            </a:pathLst>
          </a:custGeom>
          <a:ln w="2412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75030" y="6046470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285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86460" y="4480559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0"/>
                </a:moveTo>
                <a:lnTo>
                  <a:pt x="0" y="1554480"/>
                </a:lnTo>
              </a:path>
            </a:pathLst>
          </a:custGeom>
          <a:ln w="2285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75030" y="4468495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413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027669" y="4480559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0"/>
                </a:moveTo>
                <a:lnTo>
                  <a:pt x="0" y="1554480"/>
                </a:lnTo>
              </a:path>
            </a:pathLst>
          </a:custGeom>
          <a:ln w="2285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97889" y="6022975"/>
            <a:ext cx="7118350" cy="0"/>
          </a:xfrm>
          <a:custGeom>
            <a:avLst/>
            <a:gdLst/>
            <a:ahLst/>
            <a:cxnLst/>
            <a:rect l="l" t="t" r="r" b="b"/>
            <a:pathLst>
              <a:path w="7118350">
                <a:moveTo>
                  <a:pt x="0" y="0"/>
                </a:moveTo>
                <a:lnTo>
                  <a:pt x="7118350" y="0"/>
                </a:lnTo>
              </a:path>
            </a:pathLst>
          </a:custGeom>
          <a:ln w="2413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09955" y="4503420"/>
            <a:ext cx="0" cy="1507490"/>
          </a:xfrm>
          <a:custGeom>
            <a:avLst/>
            <a:gdLst/>
            <a:ahLst/>
            <a:cxnLst/>
            <a:rect l="l" t="t" r="r" b="b"/>
            <a:pathLst>
              <a:path h="1507489">
                <a:moveTo>
                  <a:pt x="0" y="0"/>
                </a:moveTo>
                <a:lnTo>
                  <a:pt x="0" y="1507489"/>
                </a:lnTo>
              </a:path>
            </a:pathLst>
          </a:custGeom>
          <a:ln w="2412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97889" y="4491990"/>
            <a:ext cx="7118350" cy="0"/>
          </a:xfrm>
          <a:custGeom>
            <a:avLst/>
            <a:gdLst/>
            <a:ahLst/>
            <a:cxnLst/>
            <a:rect l="l" t="t" r="r" b="b"/>
            <a:pathLst>
              <a:path w="7118350">
                <a:moveTo>
                  <a:pt x="0" y="0"/>
                </a:moveTo>
                <a:lnTo>
                  <a:pt x="7118350" y="0"/>
                </a:lnTo>
              </a:path>
            </a:pathLst>
          </a:custGeom>
          <a:ln w="2286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004175" y="4503420"/>
            <a:ext cx="0" cy="1507490"/>
          </a:xfrm>
          <a:custGeom>
            <a:avLst/>
            <a:gdLst/>
            <a:ahLst/>
            <a:cxnLst/>
            <a:rect l="l" t="t" r="r" b="b"/>
            <a:pathLst>
              <a:path h="1507489">
                <a:moveTo>
                  <a:pt x="0" y="0"/>
                </a:moveTo>
                <a:lnTo>
                  <a:pt x="0" y="1507489"/>
                </a:lnTo>
              </a:path>
            </a:pathLst>
          </a:custGeom>
          <a:ln w="2413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22019" y="5999479"/>
            <a:ext cx="7070090" cy="0"/>
          </a:xfrm>
          <a:custGeom>
            <a:avLst/>
            <a:gdLst/>
            <a:ahLst/>
            <a:cxnLst/>
            <a:rect l="l" t="t" r="r" b="b"/>
            <a:pathLst>
              <a:path w="7070090">
                <a:moveTo>
                  <a:pt x="0" y="0"/>
                </a:moveTo>
                <a:lnTo>
                  <a:pt x="7070089" y="0"/>
                </a:lnTo>
              </a:path>
            </a:pathLst>
          </a:custGeom>
          <a:ln w="2285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33450" y="4527550"/>
            <a:ext cx="0" cy="146050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500"/>
                </a:lnTo>
              </a:path>
            </a:pathLst>
          </a:custGeom>
          <a:ln w="2286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22019" y="4515484"/>
            <a:ext cx="7070090" cy="0"/>
          </a:xfrm>
          <a:custGeom>
            <a:avLst/>
            <a:gdLst/>
            <a:ahLst/>
            <a:cxnLst/>
            <a:rect l="l" t="t" r="r" b="b"/>
            <a:pathLst>
              <a:path w="7070090">
                <a:moveTo>
                  <a:pt x="0" y="0"/>
                </a:moveTo>
                <a:lnTo>
                  <a:pt x="7070089" y="0"/>
                </a:lnTo>
              </a:path>
            </a:pathLst>
          </a:custGeom>
          <a:ln w="2413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980680" y="4527550"/>
            <a:ext cx="0" cy="146050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500"/>
                </a:lnTo>
              </a:path>
            </a:pathLst>
          </a:custGeom>
          <a:ln w="2285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44880" y="5975984"/>
            <a:ext cx="7024370" cy="0"/>
          </a:xfrm>
          <a:custGeom>
            <a:avLst/>
            <a:gdLst/>
            <a:ahLst/>
            <a:cxnLst/>
            <a:rect l="l" t="t" r="r" b="b"/>
            <a:pathLst>
              <a:path w="7024370">
                <a:moveTo>
                  <a:pt x="0" y="0"/>
                </a:moveTo>
                <a:lnTo>
                  <a:pt x="7024370" y="0"/>
                </a:lnTo>
              </a:path>
            </a:pathLst>
          </a:custGeom>
          <a:ln w="2413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56944" y="4551679"/>
            <a:ext cx="0" cy="1412240"/>
          </a:xfrm>
          <a:custGeom>
            <a:avLst/>
            <a:gdLst/>
            <a:ahLst/>
            <a:cxnLst/>
            <a:rect l="l" t="t" r="r" b="b"/>
            <a:pathLst>
              <a:path h="1412239">
                <a:moveTo>
                  <a:pt x="0" y="0"/>
                </a:moveTo>
                <a:lnTo>
                  <a:pt x="0" y="1412240"/>
                </a:lnTo>
              </a:path>
            </a:pathLst>
          </a:custGeom>
          <a:ln w="2412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44880" y="4539615"/>
            <a:ext cx="7024370" cy="0"/>
          </a:xfrm>
          <a:custGeom>
            <a:avLst/>
            <a:gdLst/>
            <a:ahLst/>
            <a:cxnLst/>
            <a:rect l="l" t="t" r="r" b="b"/>
            <a:pathLst>
              <a:path w="7024370">
                <a:moveTo>
                  <a:pt x="0" y="0"/>
                </a:moveTo>
                <a:lnTo>
                  <a:pt x="7024370" y="0"/>
                </a:lnTo>
              </a:path>
            </a:pathLst>
          </a:custGeom>
          <a:ln w="2412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957184" y="4551679"/>
            <a:ext cx="0" cy="1412240"/>
          </a:xfrm>
          <a:custGeom>
            <a:avLst/>
            <a:gdLst/>
            <a:ahLst/>
            <a:cxnLst/>
            <a:rect l="l" t="t" r="r" b="b"/>
            <a:pathLst>
              <a:path h="1412239">
                <a:moveTo>
                  <a:pt x="0" y="0"/>
                </a:moveTo>
                <a:lnTo>
                  <a:pt x="0" y="1412240"/>
                </a:lnTo>
              </a:path>
            </a:pathLst>
          </a:custGeom>
          <a:ln w="2412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69010" y="5952490"/>
            <a:ext cx="6976109" cy="0"/>
          </a:xfrm>
          <a:custGeom>
            <a:avLst/>
            <a:gdLst/>
            <a:ahLst/>
            <a:cxnLst/>
            <a:rect l="l" t="t" r="r" b="b"/>
            <a:pathLst>
              <a:path w="6976109">
                <a:moveTo>
                  <a:pt x="0" y="0"/>
                </a:moveTo>
                <a:lnTo>
                  <a:pt x="6976110" y="0"/>
                </a:lnTo>
              </a:path>
            </a:pathLst>
          </a:custGeom>
          <a:ln w="2285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81075" y="4574540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0"/>
                </a:moveTo>
                <a:lnTo>
                  <a:pt x="0" y="1366520"/>
                </a:lnTo>
              </a:path>
            </a:pathLst>
          </a:custGeom>
          <a:ln w="2413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69010" y="4563109"/>
            <a:ext cx="6976109" cy="0"/>
          </a:xfrm>
          <a:custGeom>
            <a:avLst/>
            <a:gdLst/>
            <a:ahLst/>
            <a:cxnLst/>
            <a:rect l="l" t="t" r="r" b="b"/>
            <a:pathLst>
              <a:path w="6976109">
                <a:moveTo>
                  <a:pt x="0" y="0"/>
                </a:moveTo>
                <a:lnTo>
                  <a:pt x="6976110" y="0"/>
                </a:lnTo>
              </a:path>
            </a:pathLst>
          </a:custGeom>
          <a:ln w="2286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933690" y="4574540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0"/>
                </a:moveTo>
                <a:lnTo>
                  <a:pt x="0" y="1366520"/>
                </a:lnTo>
              </a:path>
            </a:pathLst>
          </a:custGeom>
          <a:ln w="2286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993139" y="5928995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9119" y="0"/>
                </a:lnTo>
              </a:path>
            </a:pathLst>
          </a:custGeom>
          <a:ln w="2413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004569" y="4598670"/>
            <a:ext cx="0" cy="1318260"/>
          </a:xfrm>
          <a:custGeom>
            <a:avLst/>
            <a:gdLst/>
            <a:ahLst/>
            <a:cxnLst/>
            <a:rect l="l" t="t" r="r" b="b"/>
            <a:pathLst>
              <a:path h="1318260">
                <a:moveTo>
                  <a:pt x="0" y="0"/>
                </a:moveTo>
                <a:lnTo>
                  <a:pt x="0" y="1318259"/>
                </a:lnTo>
              </a:path>
            </a:pathLst>
          </a:custGeom>
          <a:ln w="2285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93139" y="4586604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9119" y="0"/>
                </a:lnTo>
              </a:path>
            </a:pathLst>
          </a:custGeom>
          <a:ln w="2413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910194" y="4598670"/>
            <a:ext cx="0" cy="1318260"/>
          </a:xfrm>
          <a:custGeom>
            <a:avLst/>
            <a:gdLst/>
            <a:ahLst/>
            <a:cxnLst/>
            <a:rect l="l" t="t" r="r" b="b"/>
            <a:pathLst>
              <a:path h="1318260">
                <a:moveTo>
                  <a:pt x="0" y="0"/>
                </a:moveTo>
                <a:lnTo>
                  <a:pt x="0" y="1318259"/>
                </a:lnTo>
              </a:path>
            </a:pathLst>
          </a:custGeom>
          <a:ln w="2412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016000" y="5905500"/>
            <a:ext cx="6882130" cy="0"/>
          </a:xfrm>
          <a:custGeom>
            <a:avLst/>
            <a:gdLst/>
            <a:ahLst/>
            <a:cxnLst/>
            <a:rect l="l" t="t" r="r" b="b"/>
            <a:pathLst>
              <a:path w="6882130">
                <a:moveTo>
                  <a:pt x="0" y="0"/>
                </a:moveTo>
                <a:lnTo>
                  <a:pt x="6882130" y="0"/>
                </a:lnTo>
              </a:path>
            </a:pathLst>
          </a:custGeom>
          <a:ln w="2285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028064" y="462152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2413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016000" y="4610100"/>
            <a:ext cx="6882130" cy="0"/>
          </a:xfrm>
          <a:custGeom>
            <a:avLst/>
            <a:gdLst/>
            <a:ahLst/>
            <a:cxnLst/>
            <a:rect l="l" t="t" r="r" b="b"/>
            <a:pathLst>
              <a:path w="6882130">
                <a:moveTo>
                  <a:pt x="0" y="0"/>
                </a:moveTo>
                <a:lnTo>
                  <a:pt x="6882130" y="0"/>
                </a:lnTo>
              </a:path>
            </a:pathLst>
          </a:custGeom>
          <a:ln w="2285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886700" y="462152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2285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040130" y="5882004"/>
            <a:ext cx="6835140" cy="0"/>
          </a:xfrm>
          <a:custGeom>
            <a:avLst/>
            <a:gdLst/>
            <a:ahLst/>
            <a:cxnLst/>
            <a:rect l="l" t="t" r="r" b="b"/>
            <a:pathLst>
              <a:path w="6835140">
                <a:moveTo>
                  <a:pt x="0" y="0"/>
                </a:moveTo>
                <a:lnTo>
                  <a:pt x="6835140" y="0"/>
                </a:lnTo>
              </a:path>
            </a:pathLst>
          </a:custGeom>
          <a:ln w="2413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051560" y="4645659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0"/>
                </a:moveTo>
                <a:lnTo>
                  <a:pt x="0" y="1224280"/>
                </a:lnTo>
              </a:path>
            </a:pathLst>
          </a:custGeom>
          <a:ln w="2285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040130" y="4633595"/>
            <a:ext cx="6835140" cy="0"/>
          </a:xfrm>
          <a:custGeom>
            <a:avLst/>
            <a:gdLst/>
            <a:ahLst/>
            <a:cxnLst/>
            <a:rect l="l" t="t" r="r" b="b"/>
            <a:pathLst>
              <a:path w="6835140">
                <a:moveTo>
                  <a:pt x="0" y="0"/>
                </a:moveTo>
                <a:lnTo>
                  <a:pt x="6835140" y="0"/>
                </a:lnTo>
              </a:path>
            </a:pathLst>
          </a:custGeom>
          <a:ln w="2413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863205" y="4645659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0"/>
                </a:moveTo>
                <a:lnTo>
                  <a:pt x="0" y="1224280"/>
                </a:lnTo>
              </a:path>
            </a:pathLst>
          </a:custGeom>
          <a:ln w="2412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062989" y="5857875"/>
            <a:ext cx="6788150" cy="0"/>
          </a:xfrm>
          <a:custGeom>
            <a:avLst/>
            <a:gdLst/>
            <a:ahLst/>
            <a:cxnLst/>
            <a:rect l="l" t="t" r="r" b="b"/>
            <a:pathLst>
              <a:path w="6788150">
                <a:moveTo>
                  <a:pt x="0" y="0"/>
                </a:moveTo>
                <a:lnTo>
                  <a:pt x="6788150" y="0"/>
                </a:lnTo>
              </a:path>
            </a:pathLst>
          </a:custGeom>
          <a:ln w="2412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075055" y="4668520"/>
            <a:ext cx="0" cy="1177290"/>
          </a:xfrm>
          <a:custGeom>
            <a:avLst/>
            <a:gdLst/>
            <a:ahLst/>
            <a:cxnLst/>
            <a:rect l="l" t="t" r="r" b="b"/>
            <a:pathLst>
              <a:path h="1177289">
                <a:moveTo>
                  <a:pt x="0" y="0"/>
                </a:moveTo>
                <a:lnTo>
                  <a:pt x="0" y="1177289"/>
                </a:lnTo>
              </a:path>
            </a:pathLst>
          </a:custGeom>
          <a:ln w="2412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062989" y="4657090"/>
            <a:ext cx="6788150" cy="0"/>
          </a:xfrm>
          <a:custGeom>
            <a:avLst/>
            <a:gdLst/>
            <a:ahLst/>
            <a:cxnLst/>
            <a:rect l="l" t="t" r="r" b="b"/>
            <a:pathLst>
              <a:path w="6788150">
                <a:moveTo>
                  <a:pt x="0" y="0"/>
                </a:moveTo>
                <a:lnTo>
                  <a:pt x="6788150" y="0"/>
                </a:lnTo>
              </a:path>
            </a:pathLst>
          </a:custGeom>
          <a:ln w="2286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839075" y="4668520"/>
            <a:ext cx="0" cy="1177290"/>
          </a:xfrm>
          <a:custGeom>
            <a:avLst/>
            <a:gdLst/>
            <a:ahLst/>
            <a:cxnLst/>
            <a:rect l="l" t="t" r="r" b="b"/>
            <a:pathLst>
              <a:path h="1177289">
                <a:moveTo>
                  <a:pt x="0" y="0"/>
                </a:moveTo>
                <a:lnTo>
                  <a:pt x="0" y="1177289"/>
                </a:lnTo>
              </a:path>
            </a:pathLst>
          </a:custGeom>
          <a:ln w="2413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087119" y="5834379"/>
            <a:ext cx="6739890" cy="0"/>
          </a:xfrm>
          <a:custGeom>
            <a:avLst/>
            <a:gdLst/>
            <a:ahLst/>
            <a:cxnLst/>
            <a:rect l="l" t="t" r="r" b="b"/>
            <a:pathLst>
              <a:path w="6739890">
                <a:moveTo>
                  <a:pt x="0" y="0"/>
                </a:moveTo>
                <a:lnTo>
                  <a:pt x="6739889" y="0"/>
                </a:lnTo>
              </a:path>
            </a:pathLst>
          </a:custGeom>
          <a:ln w="2285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098550" y="4692650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2286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087119" y="4680584"/>
            <a:ext cx="6739890" cy="0"/>
          </a:xfrm>
          <a:custGeom>
            <a:avLst/>
            <a:gdLst/>
            <a:ahLst/>
            <a:cxnLst/>
            <a:rect l="l" t="t" r="r" b="b"/>
            <a:pathLst>
              <a:path w="6739890">
                <a:moveTo>
                  <a:pt x="0" y="0"/>
                </a:moveTo>
                <a:lnTo>
                  <a:pt x="6739889" y="0"/>
                </a:lnTo>
              </a:path>
            </a:pathLst>
          </a:custGeom>
          <a:ln w="2413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815580" y="4692650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2285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109980" y="5810884"/>
            <a:ext cx="6694170" cy="0"/>
          </a:xfrm>
          <a:custGeom>
            <a:avLst/>
            <a:gdLst/>
            <a:ahLst/>
            <a:cxnLst/>
            <a:rect l="l" t="t" r="r" b="b"/>
            <a:pathLst>
              <a:path w="6694170">
                <a:moveTo>
                  <a:pt x="0" y="0"/>
                </a:moveTo>
                <a:lnTo>
                  <a:pt x="6694170" y="0"/>
                </a:lnTo>
              </a:path>
            </a:pathLst>
          </a:custGeom>
          <a:ln w="2413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122044" y="4715509"/>
            <a:ext cx="0" cy="1083310"/>
          </a:xfrm>
          <a:custGeom>
            <a:avLst/>
            <a:gdLst/>
            <a:ahLst/>
            <a:cxnLst/>
            <a:rect l="l" t="t" r="r" b="b"/>
            <a:pathLst>
              <a:path h="1083310">
                <a:moveTo>
                  <a:pt x="0" y="0"/>
                </a:moveTo>
                <a:lnTo>
                  <a:pt x="0" y="1083310"/>
                </a:lnTo>
              </a:path>
            </a:pathLst>
          </a:custGeom>
          <a:ln w="2412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109980" y="4704079"/>
            <a:ext cx="6694170" cy="0"/>
          </a:xfrm>
          <a:custGeom>
            <a:avLst/>
            <a:gdLst/>
            <a:ahLst/>
            <a:cxnLst/>
            <a:rect l="l" t="t" r="r" b="b"/>
            <a:pathLst>
              <a:path w="6694170">
                <a:moveTo>
                  <a:pt x="0" y="0"/>
                </a:moveTo>
                <a:lnTo>
                  <a:pt x="6694170" y="0"/>
                </a:lnTo>
              </a:path>
            </a:pathLst>
          </a:custGeom>
          <a:ln w="2285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792084" y="4715509"/>
            <a:ext cx="0" cy="1083310"/>
          </a:xfrm>
          <a:custGeom>
            <a:avLst/>
            <a:gdLst/>
            <a:ahLst/>
            <a:cxnLst/>
            <a:rect l="l" t="t" r="r" b="b"/>
            <a:pathLst>
              <a:path h="1083310">
                <a:moveTo>
                  <a:pt x="0" y="0"/>
                </a:moveTo>
                <a:lnTo>
                  <a:pt x="0" y="1083309"/>
                </a:lnTo>
              </a:path>
            </a:pathLst>
          </a:custGeom>
          <a:ln w="2412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134110" y="5787390"/>
            <a:ext cx="6645909" cy="0"/>
          </a:xfrm>
          <a:custGeom>
            <a:avLst/>
            <a:gdLst/>
            <a:ahLst/>
            <a:cxnLst/>
            <a:rect l="l" t="t" r="r" b="b"/>
            <a:pathLst>
              <a:path w="6645909">
                <a:moveTo>
                  <a:pt x="0" y="0"/>
                </a:moveTo>
                <a:lnTo>
                  <a:pt x="6645910" y="0"/>
                </a:lnTo>
              </a:path>
            </a:pathLst>
          </a:custGeom>
          <a:ln w="2285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145539" y="4739640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20">
                <a:moveTo>
                  <a:pt x="0" y="0"/>
                </a:moveTo>
                <a:lnTo>
                  <a:pt x="0" y="1036320"/>
                </a:lnTo>
              </a:path>
            </a:pathLst>
          </a:custGeom>
          <a:ln w="2285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134110" y="4727575"/>
            <a:ext cx="6645909" cy="0"/>
          </a:xfrm>
          <a:custGeom>
            <a:avLst/>
            <a:gdLst/>
            <a:ahLst/>
            <a:cxnLst/>
            <a:rect l="l" t="t" r="r" b="b"/>
            <a:pathLst>
              <a:path w="6645909">
                <a:moveTo>
                  <a:pt x="0" y="0"/>
                </a:moveTo>
                <a:lnTo>
                  <a:pt x="6645910" y="0"/>
                </a:lnTo>
              </a:path>
            </a:pathLst>
          </a:custGeom>
          <a:ln w="2413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768590" y="4739640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20">
                <a:moveTo>
                  <a:pt x="0" y="0"/>
                </a:moveTo>
                <a:lnTo>
                  <a:pt x="0" y="1036320"/>
                </a:lnTo>
              </a:path>
            </a:pathLst>
          </a:custGeom>
          <a:ln w="2286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156969" y="5763895"/>
            <a:ext cx="6600190" cy="0"/>
          </a:xfrm>
          <a:custGeom>
            <a:avLst/>
            <a:gdLst/>
            <a:ahLst/>
            <a:cxnLst/>
            <a:rect l="l" t="t" r="r" b="b"/>
            <a:pathLst>
              <a:path w="6600190">
                <a:moveTo>
                  <a:pt x="0" y="0"/>
                </a:moveTo>
                <a:lnTo>
                  <a:pt x="6600189" y="0"/>
                </a:lnTo>
              </a:path>
            </a:pathLst>
          </a:custGeom>
          <a:ln w="2413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169035" y="4763770"/>
            <a:ext cx="0" cy="988060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8059"/>
                </a:lnTo>
              </a:path>
            </a:pathLst>
          </a:custGeom>
          <a:ln w="2413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156969" y="4751704"/>
            <a:ext cx="6600190" cy="0"/>
          </a:xfrm>
          <a:custGeom>
            <a:avLst/>
            <a:gdLst/>
            <a:ahLst/>
            <a:cxnLst/>
            <a:rect l="l" t="t" r="r" b="b"/>
            <a:pathLst>
              <a:path w="6600190">
                <a:moveTo>
                  <a:pt x="0" y="0"/>
                </a:moveTo>
                <a:lnTo>
                  <a:pt x="6600189" y="0"/>
                </a:lnTo>
              </a:path>
            </a:pathLst>
          </a:custGeom>
          <a:ln w="2413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745094" y="4763770"/>
            <a:ext cx="0" cy="988060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8059"/>
                </a:lnTo>
              </a:path>
            </a:pathLst>
          </a:custGeom>
          <a:ln w="2412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181100" y="5740400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>
                <a:moveTo>
                  <a:pt x="0" y="0"/>
                </a:moveTo>
                <a:lnTo>
                  <a:pt x="6551930" y="0"/>
                </a:lnTo>
              </a:path>
            </a:pathLst>
          </a:custGeom>
          <a:ln w="2285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192530" y="4786629"/>
            <a:ext cx="0" cy="942340"/>
          </a:xfrm>
          <a:custGeom>
            <a:avLst/>
            <a:gdLst/>
            <a:ahLst/>
            <a:cxnLst/>
            <a:rect l="l" t="t" r="r" b="b"/>
            <a:pathLst>
              <a:path h="942339">
                <a:moveTo>
                  <a:pt x="0" y="0"/>
                </a:moveTo>
                <a:lnTo>
                  <a:pt x="0" y="942340"/>
                </a:lnTo>
              </a:path>
            </a:pathLst>
          </a:custGeom>
          <a:ln w="2285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181100" y="4775200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>
                <a:moveTo>
                  <a:pt x="0" y="0"/>
                </a:moveTo>
                <a:lnTo>
                  <a:pt x="6551930" y="0"/>
                </a:lnTo>
              </a:path>
            </a:pathLst>
          </a:custGeom>
          <a:ln w="2285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721600" y="4786629"/>
            <a:ext cx="0" cy="942340"/>
          </a:xfrm>
          <a:custGeom>
            <a:avLst/>
            <a:gdLst/>
            <a:ahLst/>
            <a:cxnLst/>
            <a:rect l="l" t="t" r="r" b="b"/>
            <a:pathLst>
              <a:path h="942339">
                <a:moveTo>
                  <a:pt x="0" y="0"/>
                </a:moveTo>
                <a:lnTo>
                  <a:pt x="0" y="942340"/>
                </a:lnTo>
              </a:path>
            </a:pathLst>
          </a:custGeom>
          <a:ln w="2285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203960" y="5716904"/>
            <a:ext cx="6506209" cy="0"/>
          </a:xfrm>
          <a:custGeom>
            <a:avLst/>
            <a:gdLst/>
            <a:ahLst/>
            <a:cxnLst/>
            <a:rect l="l" t="t" r="r" b="b"/>
            <a:pathLst>
              <a:path w="6506209">
                <a:moveTo>
                  <a:pt x="0" y="0"/>
                </a:moveTo>
                <a:lnTo>
                  <a:pt x="6506210" y="0"/>
                </a:lnTo>
              </a:path>
            </a:pathLst>
          </a:custGeom>
          <a:ln w="2413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216025" y="4810759"/>
            <a:ext cx="0" cy="894080"/>
          </a:xfrm>
          <a:custGeom>
            <a:avLst/>
            <a:gdLst/>
            <a:ahLst/>
            <a:cxnLst/>
            <a:rect l="l" t="t" r="r" b="b"/>
            <a:pathLst>
              <a:path h="894079">
                <a:moveTo>
                  <a:pt x="0" y="0"/>
                </a:moveTo>
                <a:lnTo>
                  <a:pt x="0" y="894080"/>
                </a:lnTo>
              </a:path>
            </a:pathLst>
          </a:custGeom>
          <a:ln w="2413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203960" y="4798695"/>
            <a:ext cx="6506209" cy="0"/>
          </a:xfrm>
          <a:custGeom>
            <a:avLst/>
            <a:gdLst/>
            <a:ahLst/>
            <a:cxnLst/>
            <a:rect l="l" t="t" r="r" b="b"/>
            <a:pathLst>
              <a:path w="6506209">
                <a:moveTo>
                  <a:pt x="0" y="0"/>
                </a:moveTo>
                <a:lnTo>
                  <a:pt x="6506210" y="0"/>
                </a:lnTo>
              </a:path>
            </a:pathLst>
          </a:custGeom>
          <a:ln w="2413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698105" y="4810759"/>
            <a:ext cx="0" cy="894080"/>
          </a:xfrm>
          <a:custGeom>
            <a:avLst/>
            <a:gdLst/>
            <a:ahLst/>
            <a:cxnLst/>
            <a:rect l="l" t="t" r="r" b="b"/>
            <a:pathLst>
              <a:path h="894079">
                <a:moveTo>
                  <a:pt x="0" y="0"/>
                </a:moveTo>
                <a:lnTo>
                  <a:pt x="0" y="894080"/>
                </a:lnTo>
              </a:path>
            </a:pathLst>
          </a:custGeom>
          <a:ln w="2412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228089" y="5693409"/>
            <a:ext cx="6457950" cy="0"/>
          </a:xfrm>
          <a:custGeom>
            <a:avLst/>
            <a:gdLst/>
            <a:ahLst/>
            <a:cxnLst/>
            <a:rect l="l" t="t" r="r" b="b"/>
            <a:pathLst>
              <a:path w="6457950">
                <a:moveTo>
                  <a:pt x="0" y="0"/>
                </a:moveTo>
                <a:lnTo>
                  <a:pt x="6457950" y="0"/>
                </a:lnTo>
              </a:path>
            </a:pathLst>
          </a:custGeom>
          <a:ln w="2285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240155" y="4833620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59"/>
                </a:lnTo>
              </a:path>
            </a:pathLst>
          </a:custGeom>
          <a:ln w="2412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228089" y="4822190"/>
            <a:ext cx="6457950" cy="0"/>
          </a:xfrm>
          <a:custGeom>
            <a:avLst/>
            <a:gdLst/>
            <a:ahLst/>
            <a:cxnLst/>
            <a:rect l="l" t="t" r="r" b="b"/>
            <a:pathLst>
              <a:path w="6457950">
                <a:moveTo>
                  <a:pt x="0" y="0"/>
                </a:moveTo>
                <a:lnTo>
                  <a:pt x="6457950" y="0"/>
                </a:lnTo>
              </a:path>
            </a:pathLst>
          </a:custGeom>
          <a:ln w="2286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674609" y="4833620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59"/>
                </a:lnTo>
              </a:path>
            </a:pathLst>
          </a:custGeom>
          <a:ln w="2286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252219" y="5669915"/>
            <a:ext cx="6410960" cy="0"/>
          </a:xfrm>
          <a:custGeom>
            <a:avLst/>
            <a:gdLst/>
            <a:ahLst/>
            <a:cxnLst/>
            <a:rect l="l" t="t" r="r" b="b"/>
            <a:pathLst>
              <a:path w="6410959">
                <a:moveTo>
                  <a:pt x="0" y="0"/>
                </a:moveTo>
                <a:lnTo>
                  <a:pt x="6410959" y="0"/>
                </a:lnTo>
              </a:path>
            </a:pathLst>
          </a:custGeom>
          <a:ln w="2412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263650" y="4857750"/>
            <a:ext cx="0" cy="800100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0"/>
                </a:moveTo>
                <a:lnTo>
                  <a:pt x="0" y="800100"/>
                </a:lnTo>
              </a:path>
            </a:pathLst>
          </a:custGeom>
          <a:ln w="2286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252219" y="4845684"/>
            <a:ext cx="6410960" cy="0"/>
          </a:xfrm>
          <a:custGeom>
            <a:avLst/>
            <a:gdLst/>
            <a:ahLst/>
            <a:cxnLst/>
            <a:rect l="l" t="t" r="r" b="b"/>
            <a:pathLst>
              <a:path w="6410959">
                <a:moveTo>
                  <a:pt x="0" y="0"/>
                </a:moveTo>
                <a:lnTo>
                  <a:pt x="6410959" y="0"/>
                </a:lnTo>
              </a:path>
            </a:pathLst>
          </a:custGeom>
          <a:ln w="2413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651115" y="4857750"/>
            <a:ext cx="0" cy="800100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0"/>
                </a:moveTo>
                <a:lnTo>
                  <a:pt x="0" y="800100"/>
                </a:lnTo>
              </a:path>
            </a:pathLst>
          </a:custGeom>
          <a:ln w="2412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275080" y="5646420"/>
            <a:ext cx="6363970" cy="0"/>
          </a:xfrm>
          <a:custGeom>
            <a:avLst/>
            <a:gdLst/>
            <a:ahLst/>
            <a:cxnLst/>
            <a:rect l="l" t="t" r="r" b="b"/>
            <a:pathLst>
              <a:path w="6363970">
                <a:moveTo>
                  <a:pt x="0" y="0"/>
                </a:moveTo>
                <a:lnTo>
                  <a:pt x="6363970" y="0"/>
                </a:lnTo>
              </a:path>
            </a:pathLst>
          </a:custGeom>
          <a:ln w="2286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287144" y="4880609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0"/>
                </a:moveTo>
                <a:lnTo>
                  <a:pt x="0" y="754380"/>
                </a:lnTo>
              </a:path>
            </a:pathLst>
          </a:custGeom>
          <a:ln w="2412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275080" y="4869179"/>
            <a:ext cx="6363970" cy="0"/>
          </a:xfrm>
          <a:custGeom>
            <a:avLst/>
            <a:gdLst/>
            <a:ahLst/>
            <a:cxnLst/>
            <a:rect l="l" t="t" r="r" b="b"/>
            <a:pathLst>
              <a:path w="6363970">
                <a:moveTo>
                  <a:pt x="0" y="0"/>
                </a:moveTo>
                <a:lnTo>
                  <a:pt x="6363970" y="0"/>
                </a:lnTo>
              </a:path>
            </a:pathLst>
          </a:custGeom>
          <a:ln w="2285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626984" y="4880609"/>
            <a:ext cx="0" cy="754380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0"/>
                </a:moveTo>
                <a:lnTo>
                  <a:pt x="0" y="754379"/>
                </a:lnTo>
              </a:path>
            </a:pathLst>
          </a:custGeom>
          <a:ln w="2412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299210" y="5622925"/>
            <a:ext cx="6315710" cy="0"/>
          </a:xfrm>
          <a:custGeom>
            <a:avLst/>
            <a:gdLst/>
            <a:ahLst/>
            <a:cxnLst/>
            <a:rect l="l" t="t" r="r" b="b"/>
            <a:pathLst>
              <a:path w="6315709">
                <a:moveTo>
                  <a:pt x="0" y="0"/>
                </a:moveTo>
                <a:lnTo>
                  <a:pt x="6315710" y="0"/>
                </a:lnTo>
              </a:path>
            </a:pathLst>
          </a:custGeom>
          <a:ln w="2412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310639" y="4904740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2285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299210" y="4892675"/>
            <a:ext cx="6315710" cy="0"/>
          </a:xfrm>
          <a:custGeom>
            <a:avLst/>
            <a:gdLst/>
            <a:ahLst/>
            <a:cxnLst/>
            <a:rect l="l" t="t" r="r" b="b"/>
            <a:pathLst>
              <a:path w="6315709">
                <a:moveTo>
                  <a:pt x="0" y="0"/>
                </a:moveTo>
                <a:lnTo>
                  <a:pt x="6315710" y="0"/>
                </a:lnTo>
              </a:path>
            </a:pathLst>
          </a:custGeom>
          <a:ln w="2413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603490" y="4904740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2286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322069" y="5598795"/>
            <a:ext cx="6269990" cy="0"/>
          </a:xfrm>
          <a:custGeom>
            <a:avLst/>
            <a:gdLst/>
            <a:ahLst/>
            <a:cxnLst/>
            <a:rect l="l" t="t" r="r" b="b"/>
            <a:pathLst>
              <a:path w="6269990">
                <a:moveTo>
                  <a:pt x="0" y="0"/>
                </a:moveTo>
                <a:lnTo>
                  <a:pt x="6269989" y="0"/>
                </a:lnTo>
              </a:path>
            </a:pathLst>
          </a:custGeom>
          <a:ln w="2413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334135" y="4927600"/>
            <a:ext cx="0" cy="659130"/>
          </a:xfrm>
          <a:custGeom>
            <a:avLst/>
            <a:gdLst/>
            <a:ahLst/>
            <a:cxnLst/>
            <a:rect l="l" t="t" r="r" b="b"/>
            <a:pathLst>
              <a:path h="659129">
                <a:moveTo>
                  <a:pt x="0" y="0"/>
                </a:moveTo>
                <a:lnTo>
                  <a:pt x="0" y="659129"/>
                </a:lnTo>
              </a:path>
            </a:pathLst>
          </a:custGeom>
          <a:ln w="2413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322069" y="4916170"/>
            <a:ext cx="6269990" cy="0"/>
          </a:xfrm>
          <a:custGeom>
            <a:avLst/>
            <a:gdLst/>
            <a:ahLst/>
            <a:cxnLst/>
            <a:rect l="l" t="t" r="r" b="b"/>
            <a:pathLst>
              <a:path w="6269990">
                <a:moveTo>
                  <a:pt x="0" y="0"/>
                </a:moveTo>
                <a:lnTo>
                  <a:pt x="6269989" y="0"/>
                </a:lnTo>
              </a:path>
            </a:pathLst>
          </a:custGeom>
          <a:ln w="2286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579994" y="4927600"/>
            <a:ext cx="0" cy="659130"/>
          </a:xfrm>
          <a:custGeom>
            <a:avLst/>
            <a:gdLst/>
            <a:ahLst/>
            <a:cxnLst/>
            <a:rect l="l" t="t" r="r" b="b"/>
            <a:pathLst>
              <a:path h="659129">
                <a:moveTo>
                  <a:pt x="0" y="0"/>
                </a:moveTo>
                <a:lnTo>
                  <a:pt x="0" y="659130"/>
                </a:lnTo>
              </a:path>
            </a:pathLst>
          </a:custGeom>
          <a:ln w="2412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346200" y="5575300"/>
            <a:ext cx="6221730" cy="0"/>
          </a:xfrm>
          <a:custGeom>
            <a:avLst/>
            <a:gdLst/>
            <a:ahLst/>
            <a:cxnLst/>
            <a:rect l="l" t="t" r="r" b="b"/>
            <a:pathLst>
              <a:path w="6221730">
                <a:moveTo>
                  <a:pt x="0" y="0"/>
                </a:moveTo>
                <a:lnTo>
                  <a:pt x="6221730" y="0"/>
                </a:lnTo>
              </a:path>
            </a:pathLst>
          </a:custGeom>
          <a:ln w="2285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357630" y="4951729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2140"/>
                </a:lnTo>
              </a:path>
            </a:pathLst>
          </a:custGeom>
          <a:ln w="2285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346200" y="4939665"/>
            <a:ext cx="6221730" cy="0"/>
          </a:xfrm>
          <a:custGeom>
            <a:avLst/>
            <a:gdLst/>
            <a:ahLst/>
            <a:cxnLst/>
            <a:rect l="l" t="t" r="r" b="b"/>
            <a:pathLst>
              <a:path w="6221730">
                <a:moveTo>
                  <a:pt x="0" y="0"/>
                </a:moveTo>
                <a:lnTo>
                  <a:pt x="6221730" y="0"/>
                </a:lnTo>
              </a:path>
            </a:pathLst>
          </a:custGeom>
          <a:ln w="2413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556500" y="4951729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2140"/>
                </a:lnTo>
              </a:path>
            </a:pathLst>
          </a:custGeom>
          <a:ln w="2285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369060" y="5551804"/>
            <a:ext cx="6176010" cy="0"/>
          </a:xfrm>
          <a:custGeom>
            <a:avLst/>
            <a:gdLst/>
            <a:ahLst/>
            <a:cxnLst/>
            <a:rect l="l" t="t" r="r" b="b"/>
            <a:pathLst>
              <a:path w="6176009">
                <a:moveTo>
                  <a:pt x="0" y="0"/>
                </a:moveTo>
                <a:lnTo>
                  <a:pt x="6176010" y="0"/>
                </a:lnTo>
              </a:path>
            </a:pathLst>
          </a:custGeom>
          <a:ln w="2413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381125" y="4974590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2413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369060" y="4963159"/>
            <a:ext cx="6176010" cy="0"/>
          </a:xfrm>
          <a:custGeom>
            <a:avLst/>
            <a:gdLst/>
            <a:ahLst/>
            <a:cxnLst/>
            <a:rect l="l" t="t" r="r" b="b"/>
            <a:pathLst>
              <a:path w="6176009">
                <a:moveTo>
                  <a:pt x="0" y="0"/>
                </a:moveTo>
                <a:lnTo>
                  <a:pt x="6176010" y="0"/>
                </a:lnTo>
              </a:path>
            </a:pathLst>
          </a:custGeom>
          <a:ln w="2285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533005" y="4974590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2412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393189" y="5528309"/>
            <a:ext cx="6127750" cy="0"/>
          </a:xfrm>
          <a:custGeom>
            <a:avLst/>
            <a:gdLst/>
            <a:ahLst/>
            <a:cxnLst/>
            <a:rect l="l" t="t" r="r" b="b"/>
            <a:pathLst>
              <a:path w="6127750">
                <a:moveTo>
                  <a:pt x="0" y="0"/>
                </a:moveTo>
                <a:lnTo>
                  <a:pt x="6127750" y="0"/>
                </a:lnTo>
              </a:path>
            </a:pathLst>
          </a:custGeom>
          <a:ln w="2285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404619" y="4998720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59"/>
                </a:lnTo>
              </a:path>
            </a:pathLst>
          </a:custGeom>
          <a:ln w="2285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393189" y="4986654"/>
            <a:ext cx="6127750" cy="0"/>
          </a:xfrm>
          <a:custGeom>
            <a:avLst/>
            <a:gdLst/>
            <a:ahLst/>
            <a:cxnLst/>
            <a:rect l="l" t="t" r="r" b="b"/>
            <a:pathLst>
              <a:path w="6127750">
                <a:moveTo>
                  <a:pt x="0" y="0"/>
                </a:moveTo>
                <a:lnTo>
                  <a:pt x="6127750" y="0"/>
                </a:lnTo>
              </a:path>
            </a:pathLst>
          </a:custGeom>
          <a:ln w="2413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509509" y="4998720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59"/>
                </a:lnTo>
              </a:path>
            </a:pathLst>
          </a:custGeom>
          <a:ln w="2286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416050" y="5504815"/>
            <a:ext cx="6082030" cy="0"/>
          </a:xfrm>
          <a:custGeom>
            <a:avLst/>
            <a:gdLst/>
            <a:ahLst/>
            <a:cxnLst/>
            <a:rect l="l" t="t" r="r" b="b"/>
            <a:pathLst>
              <a:path w="6082030">
                <a:moveTo>
                  <a:pt x="0" y="0"/>
                </a:moveTo>
                <a:lnTo>
                  <a:pt x="6082030" y="0"/>
                </a:lnTo>
              </a:path>
            </a:pathLst>
          </a:custGeom>
          <a:ln w="2412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428114" y="5022850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900"/>
                </a:lnTo>
              </a:path>
            </a:pathLst>
          </a:custGeom>
          <a:ln w="2413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416050" y="5010784"/>
            <a:ext cx="6082030" cy="0"/>
          </a:xfrm>
          <a:custGeom>
            <a:avLst/>
            <a:gdLst/>
            <a:ahLst/>
            <a:cxnLst/>
            <a:rect l="l" t="t" r="r" b="b"/>
            <a:pathLst>
              <a:path w="6082030">
                <a:moveTo>
                  <a:pt x="0" y="0"/>
                </a:moveTo>
                <a:lnTo>
                  <a:pt x="6082030" y="0"/>
                </a:lnTo>
              </a:path>
            </a:pathLst>
          </a:custGeom>
          <a:ln w="2413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486015" y="5022850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900"/>
                </a:lnTo>
              </a:path>
            </a:pathLst>
          </a:custGeom>
          <a:ln w="2412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440180" y="5481320"/>
            <a:ext cx="6033770" cy="0"/>
          </a:xfrm>
          <a:custGeom>
            <a:avLst/>
            <a:gdLst/>
            <a:ahLst/>
            <a:cxnLst/>
            <a:rect l="l" t="t" r="r" b="b"/>
            <a:pathLst>
              <a:path w="6033770">
                <a:moveTo>
                  <a:pt x="0" y="0"/>
                </a:moveTo>
                <a:lnTo>
                  <a:pt x="6033770" y="0"/>
                </a:lnTo>
              </a:path>
            </a:pathLst>
          </a:custGeom>
          <a:ln w="2286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452244" y="5045709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80"/>
                </a:lnTo>
              </a:path>
            </a:pathLst>
          </a:custGeom>
          <a:ln w="2412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440180" y="5034279"/>
            <a:ext cx="6033770" cy="0"/>
          </a:xfrm>
          <a:custGeom>
            <a:avLst/>
            <a:gdLst/>
            <a:ahLst/>
            <a:cxnLst/>
            <a:rect l="l" t="t" r="r" b="b"/>
            <a:pathLst>
              <a:path w="6033770">
                <a:moveTo>
                  <a:pt x="0" y="0"/>
                </a:moveTo>
                <a:lnTo>
                  <a:pt x="6033770" y="0"/>
                </a:lnTo>
              </a:path>
            </a:pathLst>
          </a:custGeom>
          <a:ln w="2285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462519" y="5045709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79"/>
                </a:lnTo>
              </a:path>
            </a:pathLst>
          </a:custGeom>
          <a:ln w="2285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464310" y="5457825"/>
            <a:ext cx="5986780" cy="0"/>
          </a:xfrm>
          <a:custGeom>
            <a:avLst/>
            <a:gdLst/>
            <a:ahLst/>
            <a:cxnLst/>
            <a:rect l="l" t="t" r="r" b="b"/>
            <a:pathLst>
              <a:path w="5986780">
                <a:moveTo>
                  <a:pt x="0" y="0"/>
                </a:moveTo>
                <a:lnTo>
                  <a:pt x="5986780" y="0"/>
                </a:lnTo>
              </a:path>
            </a:pathLst>
          </a:custGeom>
          <a:ln w="2412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475739" y="5068570"/>
            <a:ext cx="0" cy="377190"/>
          </a:xfrm>
          <a:custGeom>
            <a:avLst/>
            <a:gdLst/>
            <a:ahLst/>
            <a:cxnLst/>
            <a:rect l="l" t="t" r="r" b="b"/>
            <a:pathLst>
              <a:path h="377189">
                <a:moveTo>
                  <a:pt x="0" y="0"/>
                </a:moveTo>
                <a:lnTo>
                  <a:pt x="0" y="377189"/>
                </a:lnTo>
              </a:path>
            </a:pathLst>
          </a:custGeom>
          <a:ln w="2285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464310" y="5057140"/>
            <a:ext cx="5986780" cy="0"/>
          </a:xfrm>
          <a:custGeom>
            <a:avLst/>
            <a:gdLst/>
            <a:ahLst/>
            <a:cxnLst/>
            <a:rect l="l" t="t" r="r" b="b"/>
            <a:pathLst>
              <a:path w="5986780">
                <a:moveTo>
                  <a:pt x="0" y="0"/>
                </a:moveTo>
                <a:lnTo>
                  <a:pt x="5986780" y="0"/>
                </a:lnTo>
              </a:path>
            </a:pathLst>
          </a:custGeom>
          <a:ln w="2286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439025" y="5068570"/>
            <a:ext cx="0" cy="377190"/>
          </a:xfrm>
          <a:custGeom>
            <a:avLst/>
            <a:gdLst/>
            <a:ahLst/>
            <a:cxnLst/>
            <a:rect l="l" t="t" r="r" b="b"/>
            <a:pathLst>
              <a:path h="377189">
                <a:moveTo>
                  <a:pt x="0" y="0"/>
                </a:moveTo>
                <a:lnTo>
                  <a:pt x="0" y="377189"/>
                </a:lnTo>
              </a:path>
            </a:pathLst>
          </a:custGeom>
          <a:ln w="2413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487169" y="5434329"/>
            <a:ext cx="5939790" cy="0"/>
          </a:xfrm>
          <a:custGeom>
            <a:avLst/>
            <a:gdLst/>
            <a:ahLst/>
            <a:cxnLst/>
            <a:rect l="l" t="t" r="r" b="b"/>
            <a:pathLst>
              <a:path w="5939790">
                <a:moveTo>
                  <a:pt x="0" y="0"/>
                </a:moveTo>
                <a:lnTo>
                  <a:pt x="5939789" y="0"/>
                </a:lnTo>
              </a:path>
            </a:pathLst>
          </a:custGeom>
          <a:ln w="2285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499235" y="5092700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2413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487169" y="5080634"/>
            <a:ext cx="5939790" cy="0"/>
          </a:xfrm>
          <a:custGeom>
            <a:avLst/>
            <a:gdLst/>
            <a:ahLst/>
            <a:cxnLst/>
            <a:rect l="l" t="t" r="r" b="b"/>
            <a:pathLst>
              <a:path w="5939790">
                <a:moveTo>
                  <a:pt x="0" y="0"/>
                </a:moveTo>
                <a:lnTo>
                  <a:pt x="5939789" y="0"/>
                </a:lnTo>
              </a:path>
            </a:pathLst>
          </a:custGeom>
          <a:ln w="2413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414894" y="5092700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2412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511300" y="5410834"/>
            <a:ext cx="5891530" cy="0"/>
          </a:xfrm>
          <a:custGeom>
            <a:avLst/>
            <a:gdLst/>
            <a:ahLst/>
            <a:cxnLst/>
            <a:rect l="l" t="t" r="r" b="b"/>
            <a:pathLst>
              <a:path w="5891530">
                <a:moveTo>
                  <a:pt x="0" y="0"/>
                </a:moveTo>
                <a:lnTo>
                  <a:pt x="5891530" y="0"/>
                </a:lnTo>
              </a:path>
            </a:pathLst>
          </a:custGeom>
          <a:ln w="2413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522730" y="511682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40"/>
                </a:lnTo>
              </a:path>
            </a:pathLst>
          </a:custGeom>
          <a:ln w="2285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511300" y="5104765"/>
            <a:ext cx="5891530" cy="0"/>
          </a:xfrm>
          <a:custGeom>
            <a:avLst/>
            <a:gdLst/>
            <a:ahLst/>
            <a:cxnLst/>
            <a:rect l="l" t="t" r="r" b="b"/>
            <a:pathLst>
              <a:path w="5891530">
                <a:moveTo>
                  <a:pt x="0" y="0"/>
                </a:moveTo>
                <a:lnTo>
                  <a:pt x="5891530" y="0"/>
                </a:lnTo>
              </a:path>
            </a:pathLst>
          </a:custGeom>
          <a:ln w="2413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391400" y="511682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40"/>
                </a:lnTo>
              </a:path>
            </a:pathLst>
          </a:custGeom>
          <a:ln w="2285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534160" y="5386704"/>
            <a:ext cx="5845810" cy="0"/>
          </a:xfrm>
          <a:custGeom>
            <a:avLst/>
            <a:gdLst/>
            <a:ahLst/>
            <a:cxnLst/>
            <a:rect l="l" t="t" r="r" b="b"/>
            <a:pathLst>
              <a:path w="5845809">
                <a:moveTo>
                  <a:pt x="0" y="0"/>
                </a:moveTo>
                <a:lnTo>
                  <a:pt x="5845810" y="0"/>
                </a:lnTo>
              </a:path>
            </a:pathLst>
          </a:custGeom>
          <a:ln w="2413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546225" y="5139690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50"/>
                </a:lnTo>
              </a:path>
            </a:pathLst>
          </a:custGeom>
          <a:ln w="2413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534160" y="5128259"/>
            <a:ext cx="5845810" cy="0"/>
          </a:xfrm>
          <a:custGeom>
            <a:avLst/>
            <a:gdLst/>
            <a:ahLst/>
            <a:cxnLst/>
            <a:rect l="l" t="t" r="r" b="b"/>
            <a:pathLst>
              <a:path w="5845809">
                <a:moveTo>
                  <a:pt x="0" y="0"/>
                </a:moveTo>
                <a:lnTo>
                  <a:pt x="5845810" y="0"/>
                </a:lnTo>
              </a:path>
            </a:pathLst>
          </a:custGeom>
          <a:ln w="2285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367905" y="5139690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50"/>
                </a:lnTo>
              </a:path>
            </a:pathLst>
          </a:custGeom>
          <a:ln w="2412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558289" y="5363209"/>
            <a:ext cx="5797550" cy="0"/>
          </a:xfrm>
          <a:custGeom>
            <a:avLst/>
            <a:gdLst/>
            <a:ahLst/>
            <a:cxnLst/>
            <a:rect l="l" t="t" r="r" b="b"/>
            <a:pathLst>
              <a:path w="5797550">
                <a:moveTo>
                  <a:pt x="0" y="0"/>
                </a:moveTo>
                <a:lnTo>
                  <a:pt x="5797550" y="0"/>
                </a:lnTo>
              </a:path>
            </a:pathLst>
          </a:custGeom>
          <a:ln w="2285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569719" y="5163820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59"/>
                </a:lnTo>
              </a:path>
            </a:pathLst>
          </a:custGeom>
          <a:ln w="2285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558289" y="5151754"/>
            <a:ext cx="5797550" cy="0"/>
          </a:xfrm>
          <a:custGeom>
            <a:avLst/>
            <a:gdLst/>
            <a:ahLst/>
            <a:cxnLst/>
            <a:rect l="l" t="t" r="r" b="b"/>
            <a:pathLst>
              <a:path w="5797550">
                <a:moveTo>
                  <a:pt x="0" y="0"/>
                </a:moveTo>
                <a:lnTo>
                  <a:pt x="5797550" y="0"/>
                </a:lnTo>
              </a:path>
            </a:pathLst>
          </a:custGeom>
          <a:ln w="2413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344409" y="5163820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59"/>
                </a:lnTo>
              </a:path>
            </a:pathLst>
          </a:custGeom>
          <a:ln w="2286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581150" y="5339715"/>
            <a:ext cx="5751830" cy="0"/>
          </a:xfrm>
          <a:custGeom>
            <a:avLst/>
            <a:gdLst/>
            <a:ahLst/>
            <a:cxnLst/>
            <a:rect l="l" t="t" r="r" b="b"/>
            <a:pathLst>
              <a:path w="5751830">
                <a:moveTo>
                  <a:pt x="0" y="0"/>
                </a:moveTo>
                <a:lnTo>
                  <a:pt x="5751830" y="0"/>
                </a:lnTo>
              </a:path>
            </a:pathLst>
          </a:custGeom>
          <a:ln w="2412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593214" y="518667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2413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581150" y="5175250"/>
            <a:ext cx="5751830" cy="0"/>
          </a:xfrm>
          <a:custGeom>
            <a:avLst/>
            <a:gdLst/>
            <a:ahLst/>
            <a:cxnLst/>
            <a:rect l="l" t="t" r="r" b="b"/>
            <a:pathLst>
              <a:path w="5751830">
                <a:moveTo>
                  <a:pt x="0" y="0"/>
                </a:moveTo>
                <a:lnTo>
                  <a:pt x="5751830" y="0"/>
                </a:lnTo>
              </a:path>
            </a:pathLst>
          </a:custGeom>
          <a:ln w="2286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320915" y="518667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2412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605280" y="5316220"/>
            <a:ext cx="5703570" cy="0"/>
          </a:xfrm>
          <a:custGeom>
            <a:avLst/>
            <a:gdLst/>
            <a:ahLst/>
            <a:cxnLst/>
            <a:rect l="l" t="t" r="r" b="b"/>
            <a:pathLst>
              <a:path w="5703570">
                <a:moveTo>
                  <a:pt x="0" y="0"/>
                </a:moveTo>
                <a:lnTo>
                  <a:pt x="5703570" y="0"/>
                </a:lnTo>
              </a:path>
            </a:pathLst>
          </a:custGeom>
          <a:ln w="2286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616710" y="5210809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2285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605280" y="5198745"/>
            <a:ext cx="5703570" cy="0"/>
          </a:xfrm>
          <a:custGeom>
            <a:avLst/>
            <a:gdLst/>
            <a:ahLst/>
            <a:cxnLst/>
            <a:rect l="l" t="t" r="r" b="b"/>
            <a:pathLst>
              <a:path w="5703570">
                <a:moveTo>
                  <a:pt x="0" y="0"/>
                </a:moveTo>
                <a:lnTo>
                  <a:pt x="5703570" y="0"/>
                </a:lnTo>
              </a:path>
            </a:pathLst>
          </a:custGeom>
          <a:ln w="2412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297419" y="5210809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2285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628139" y="5292725"/>
            <a:ext cx="5657850" cy="0"/>
          </a:xfrm>
          <a:custGeom>
            <a:avLst/>
            <a:gdLst/>
            <a:ahLst/>
            <a:cxnLst/>
            <a:rect l="l" t="t" r="r" b="b"/>
            <a:pathLst>
              <a:path w="5657850">
                <a:moveTo>
                  <a:pt x="0" y="0"/>
                </a:moveTo>
                <a:lnTo>
                  <a:pt x="5657850" y="0"/>
                </a:lnTo>
              </a:path>
            </a:pathLst>
          </a:custGeom>
          <a:ln w="2412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628139" y="5234940"/>
            <a:ext cx="24130" cy="45720"/>
          </a:xfrm>
          <a:custGeom>
            <a:avLst/>
            <a:gdLst/>
            <a:ahLst/>
            <a:cxnLst/>
            <a:rect l="l" t="t" r="r" b="b"/>
            <a:pathLst>
              <a:path w="24130" h="45720">
                <a:moveTo>
                  <a:pt x="0" y="45720"/>
                </a:moveTo>
                <a:lnTo>
                  <a:pt x="24130" y="45720"/>
                </a:lnTo>
                <a:lnTo>
                  <a:pt x="2413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628139" y="5222875"/>
            <a:ext cx="5657850" cy="0"/>
          </a:xfrm>
          <a:custGeom>
            <a:avLst/>
            <a:gdLst/>
            <a:ahLst/>
            <a:cxnLst/>
            <a:rect l="l" t="t" r="r" b="b"/>
            <a:pathLst>
              <a:path w="5657850">
                <a:moveTo>
                  <a:pt x="0" y="0"/>
                </a:moveTo>
                <a:lnTo>
                  <a:pt x="5657850" y="0"/>
                </a:lnTo>
              </a:path>
            </a:pathLst>
          </a:custGeom>
          <a:ln w="2413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261859" y="5234940"/>
            <a:ext cx="24130" cy="45720"/>
          </a:xfrm>
          <a:custGeom>
            <a:avLst/>
            <a:gdLst/>
            <a:ahLst/>
            <a:cxnLst/>
            <a:rect l="l" t="t" r="r" b="b"/>
            <a:pathLst>
              <a:path w="24129" h="45720">
                <a:moveTo>
                  <a:pt x="24130" y="0"/>
                </a:moveTo>
                <a:lnTo>
                  <a:pt x="0" y="0"/>
                </a:lnTo>
                <a:lnTo>
                  <a:pt x="0" y="45720"/>
                </a:lnTo>
                <a:lnTo>
                  <a:pt x="24130" y="45720"/>
                </a:lnTo>
                <a:lnTo>
                  <a:pt x="24130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652270" y="5257800"/>
            <a:ext cx="5609590" cy="0"/>
          </a:xfrm>
          <a:custGeom>
            <a:avLst/>
            <a:gdLst/>
            <a:ahLst/>
            <a:cxnLst/>
            <a:rect l="l" t="t" r="r" b="b"/>
            <a:pathLst>
              <a:path w="5609590">
                <a:moveTo>
                  <a:pt x="0" y="0"/>
                </a:moveTo>
                <a:lnTo>
                  <a:pt x="5609589" y="0"/>
                </a:lnTo>
              </a:path>
            </a:pathLst>
          </a:custGeom>
          <a:ln w="45719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81000" y="3962400"/>
            <a:ext cx="8153400" cy="2590800"/>
          </a:xfrm>
          <a:custGeom>
            <a:avLst/>
            <a:gdLst/>
            <a:ahLst/>
            <a:cxnLst/>
            <a:rect l="l" t="t" r="r" b="b"/>
            <a:pathLst>
              <a:path w="8153400" h="2590800">
                <a:moveTo>
                  <a:pt x="4076700" y="2590800"/>
                </a:moveTo>
                <a:lnTo>
                  <a:pt x="0" y="2590800"/>
                </a:lnTo>
                <a:lnTo>
                  <a:pt x="0" y="0"/>
                </a:lnTo>
                <a:lnTo>
                  <a:pt x="8153400" y="0"/>
                </a:lnTo>
                <a:lnTo>
                  <a:pt x="8153400" y="2590800"/>
                </a:lnTo>
                <a:lnTo>
                  <a:pt x="4076700" y="259080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 txBox="1"/>
          <p:nvPr/>
        </p:nvSpPr>
        <p:spPr>
          <a:xfrm>
            <a:off x="457200" y="2344420"/>
            <a:ext cx="7451725" cy="3516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algn="ctr">
              <a:lnSpc>
                <a:spcPts val="3240"/>
              </a:lnSpc>
              <a:spcBef>
                <a:spcPts val="100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Standard Rate (Actual</a:t>
            </a:r>
            <a:r>
              <a:rPr sz="2800" spc="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Yield</a:t>
            </a:r>
            <a:endParaRPr sz="2800">
              <a:latin typeface="Arial"/>
              <a:cs typeface="Arial"/>
            </a:endParaRPr>
          </a:p>
          <a:p>
            <a:pPr marL="244475" algn="ctr">
              <a:lnSpc>
                <a:spcPts val="3120"/>
              </a:lnSpc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–Standard Yield</a:t>
            </a:r>
            <a:r>
              <a:rPr sz="2800" spc="1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245110" algn="ctr">
              <a:lnSpc>
                <a:spcPts val="3240"/>
              </a:lnSpc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{If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std. &amp; actual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mix are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same}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ts val="3240"/>
              </a:lnSpc>
              <a:tabLst>
                <a:tab pos="2811145" algn="l"/>
              </a:tabLst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Standard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Rate</a:t>
            </a:r>
            <a:r>
              <a:rPr sz="2800" spc="1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=	</a:t>
            </a:r>
            <a:r>
              <a:rPr sz="2800" u="sng" spc="-5" dirty="0">
                <a:solidFill>
                  <a:srgbClr val="F9FC00"/>
                </a:solidFill>
                <a:uFill>
                  <a:solidFill>
                    <a:srgbClr val="F9FC00"/>
                  </a:solidFill>
                </a:uFill>
                <a:latin typeface="Arial"/>
                <a:cs typeface="Arial"/>
              </a:rPr>
              <a:t>Std. Cost </a:t>
            </a:r>
            <a:r>
              <a:rPr sz="2800" u="sng" dirty="0">
                <a:solidFill>
                  <a:srgbClr val="F9FC00"/>
                </a:solidFill>
                <a:uFill>
                  <a:solidFill>
                    <a:srgbClr val="F9FC00"/>
                  </a:solidFill>
                </a:uFill>
                <a:latin typeface="Arial"/>
                <a:cs typeface="Arial"/>
              </a:rPr>
              <a:t>of </a:t>
            </a:r>
            <a:r>
              <a:rPr sz="2800" u="sng" spc="-5" dirty="0">
                <a:solidFill>
                  <a:srgbClr val="F9FC00"/>
                </a:solidFill>
                <a:uFill>
                  <a:solidFill>
                    <a:srgbClr val="F9FC00"/>
                  </a:solidFill>
                </a:uFill>
                <a:latin typeface="Arial"/>
                <a:cs typeface="Arial"/>
              </a:rPr>
              <a:t>Std.</a:t>
            </a:r>
            <a:r>
              <a:rPr sz="2800" u="sng" dirty="0">
                <a:solidFill>
                  <a:srgbClr val="F9FC00"/>
                </a:solidFill>
                <a:uFill>
                  <a:solidFill>
                    <a:srgbClr val="F9FC00"/>
                  </a:solidFill>
                </a:uFill>
                <a:latin typeface="Arial"/>
                <a:cs typeface="Arial"/>
              </a:rPr>
              <a:t> Mix</a:t>
            </a:r>
            <a:endParaRPr sz="2800">
              <a:latin typeface="Arial"/>
              <a:cs typeface="Arial"/>
            </a:endParaRPr>
          </a:p>
          <a:p>
            <a:pPr marL="3182620">
              <a:lnSpc>
                <a:spcPts val="3120"/>
              </a:lnSpc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Net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Std.</a:t>
            </a:r>
            <a:r>
              <a:rPr sz="2800" spc="-2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Output</a:t>
            </a:r>
            <a:endParaRPr sz="2800">
              <a:latin typeface="Arial"/>
              <a:cs typeface="Arial"/>
            </a:endParaRPr>
          </a:p>
          <a:p>
            <a:pPr marL="2588260">
              <a:lnSpc>
                <a:spcPts val="3240"/>
              </a:lnSpc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(Gross output –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Standard</a:t>
            </a:r>
            <a:r>
              <a:rPr sz="2800" spc="-6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loss)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67" name="object 4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45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47561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6095" algn="l"/>
              </a:tabLst>
            </a:pPr>
            <a:r>
              <a:rPr dirty="0"/>
              <a:t>Material	yield</a:t>
            </a:r>
            <a:r>
              <a:rPr spc="-70" dirty="0"/>
              <a:t> </a:t>
            </a:r>
            <a:r>
              <a:rPr dirty="0"/>
              <a:t>Variances</a:t>
            </a:r>
          </a:p>
        </p:txBody>
      </p:sp>
      <p:sp>
        <p:nvSpPr>
          <p:cNvPr id="3" name="object 3"/>
          <p:cNvSpPr/>
          <p:nvPr/>
        </p:nvSpPr>
        <p:spPr>
          <a:xfrm>
            <a:off x="3505200" y="2286000"/>
            <a:ext cx="3429000" cy="0"/>
          </a:xfrm>
          <a:custGeom>
            <a:avLst/>
            <a:gdLst/>
            <a:ahLst/>
            <a:cxnLst/>
            <a:rect l="l" t="t" r="r" b="b"/>
            <a:pathLst>
              <a:path w="3429000">
                <a:moveTo>
                  <a:pt x="0" y="0"/>
                </a:moveTo>
                <a:lnTo>
                  <a:pt x="3429000" y="0"/>
                </a:lnTo>
              </a:path>
            </a:pathLst>
          </a:custGeom>
          <a:ln w="12579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276606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523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584" y="1233169"/>
            <a:ext cx="0" cy="1525270"/>
          </a:xfrm>
          <a:custGeom>
            <a:avLst/>
            <a:gdLst/>
            <a:ahLst/>
            <a:cxnLst/>
            <a:rect l="l" t="t" r="r" b="b"/>
            <a:pathLst>
              <a:path h="1525270">
                <a:moveTo>
                  <a:pt x="0" y="0"/>
                </a:moveTo>
                <a:lnTo>
                  <a:pt x="0" y="1525270"/>
                </a:lnTo>
              </a:path>
            </a:pathLst>
          </a:custGeom>
          <a:ln w="1397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1226185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75015" y="1233169"/>
            <a:ext cx="0" cy="1525270"/>
          </a:xfrm>
          <a:custGeom>
            <a:avLst/>
            <a:gdLst/>
            <a:ahLst/>
            <a:cxnLst/>
            <a:rect l="l" t="t" r="r" b="b"/>
            <a:pathLst>
              <a:path h="1525270">
                <a:moveTo>
                  <a:pt x="0" y="0"/>
                </a:moveTo>
                <a:lnTo>
                  <a:pt x="0" y="1525269"/>
                </a:lnTo>
              </a:path>
            </a:pathLst>
          </a:custGeom>
          <a:ln w="1397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2570" y="2751454"/>
            <a:ext cx="8125459" cy="0"/>
          </a:xfrm>
          <a:custGeom>
            <a:avLst/>
            <a:gdLst/>
            <a:ahLst/>
            <a:cxnLst/>
            <a:rect l="l" t="t" r="r" b="b"/>
            <a:pathLst>
              <a:path w="8125459">
                <a:moveTo>
                  <a:pt x="0" y="0"/>
                </a:moveTo>
                <a:lnTo>
                  <a:pt x="8125459" y="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554" y="1247139"/>
            <a:ext cx="0" cy="1497330"/>
          </a:xfrm>
          <a:custGeom>
            <a:avLst/>
            <a:gdLst/>
            <a:ahLst/>
            <a:cxnLst/>
            <a:rect l="l" t="t" r="r" b="b"/>
            <a:pathLst>
              <a:path h="1497330">
                <a:moveTo>
                  <a:pt x="0" y="0"/>
                </a:moveTo>
                <a:lnTo>
                  <a:pt x="0" y="1497329"/>
                </a:lnTo>
              </a:path>
            </a:pathLst>
          </a:custGeom>
          <a:ln w="1396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570" y="1240155"/>
            <a:ext cx="8125459" cy="0"/>
          </a:xfrm>
          <a:custGeom>
            <a:avLst/>
            <a:gdLst/>
            <a:ahLst/>
            <a:cxnLst/>
            <a:rect l="l" t="t" r="r" b="b"/>
            <a:pathLst>
              <a:path w="8125459">
                <a:moveTo>
                  <a:pt x="0" y="0"/>
                </a:moveTo>
                <a:lnTo>
                  <a:pt x="8125459" y="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61044" y="1247139"/>
            <a:ext cx="0" cy="1497330"/>
          </a:xfrm>
          <a:custGeom>
            <a:avLst/>
            <a:gdLst/>
            <a:ahLst/>
            <a:cxnLst/>
            <a:rect l="l" t="t" r="r" b="b"/>
            <a:pathLst>
              <a:path h="1497330">
                <a:moveTo>
                  <a:pt x="0" y="0"/>
                </a:moveTo>
                <a:lnTo>
                  <a:pt x="0" y="149733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540" y="2737485"/>
            <a:ext cx="8097520" cy="0"/>
          </a:xfrm>
          <a:custGeom>
            <a:avLst/>
            <a:gdLst/>
            <a:ahLst/>
            <a:cxnLst/>
            <a:rect l="l" t="t" r="r" b="b"/>
            <a:pathLst>
              <a:path w="8097520">
                <a:moveTo>
                  <a:pt x="0" y="0"/>
                </a:moveTo>
                <a:lnTo>
                  <a:pt x="8097519" y="0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525" y="1261110"/>
            <a:ext cx="0" cy="1469390"/>
          </a:xfrm>
          <a:custGeom>
            <a:avLst/>
            <a:gdLst/>
            <a:ahLst/>
            <a:cxnLst/>
            <a:rect l="l" t="t" r="r" b="b"/>
            <a:pathLst>
              <a:path h="1469389">
                <a:moveTo>
                  <a:pt x="0" y="0"/>
                </a:moveTo>
                <a:lnTo>
                  <a:pt x="0" y="1469390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540" y="1254125"/>
            <a:ext cx="8097520" cy="0"/>
          </a:xfrm>
          <a:custGeom>
            <a:avLst/>
            <a:gdLst/>
            <a:ahLst/>
            <a:cxnLst/>
            <a:rect l="l" t="t" r="r" b="b"/>
            <a:pathLst>
              <a:path w="8097520">
                <a:moveTo>
                  <a:pt x="0" y="0"/>
                </a:moveTo>
                <a:lnTo>
                  <a:pt x="8097519" y="0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47075" y="1261110"/>
            <a:ext cx="0" cy="1469390"/>
          </a:xfrm>
          <a:custGeom>
            <a:avLst/>
            <a:gdLst/>
            <a:ahLst/>
            <a:cxnLst/>
            <a:rect l="l" t="t" r="r" b="b"/>
            <a:pathLst>
              <a:path h="1469389">
                <a:moveTo>
                  <a:pt x="0" y="0"/>
                </a:moveTo>
                <a:lnTo>
                  <a:pt x="0" y="1469389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0509" y="2723514"/>
            <a:ext cx="8069580" cy="0"/>
          </a:xfrm>
          <a:custGeom>
            <a:avLst/>
            <a:gdLst/>
            <a:ahLst/>
            <a:cxnLst/>
            <a:rect l="l" t="t" r="r" b="b"/>
            <a:pathLst>
              <a:path w="8069580">
                <a:moveTo>
                  <a:pt x="0" y="0"/>
                </a:moveTo>
                <a:lnTo>
                  <a:pt x="8069580" y="0"/>
                </a:lnTo>
              </a:path>
            </a:pathLst>
          </a:custGeom>
          <a:ln w="139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495" y="1275080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396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509" y="1268094"/>
            <a:ext cx="8069580" cy="0"/>
          </a:xfrm>
          <a:custGeom>
            <a:avLst/>
            <a:gdLst/>
            <a:ahLst/>
            <a:cxnLst/>
            <a:rect l="l" t="t" r="r" b="b"/>
            <a:pathLst>
              <a:path w="8069580">
                <a:moveTo>
                  <a:pt x="0" y="0"/>
                </a:moveTo>
                <a:lnTo>
                  <a:pt x="8069580" y="0"/>
                </a:lnTo>
              </a:path>
            </a:pathLst>
          </a:custGeom>
          <a:ln w="139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32469" y="1275080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524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4479" y="2709545"/>
            <a:ext cx="8040370" cy="0"/>
          </a:xfrm>
          <a:custGeom>
            <a:avLst/>
            <a:gdLst/>
            <a:ahLst/>
            <a:cxnLst/>
            <a:rect l="l" t="t" r="r" b="b"/>
            <a:pathLst>
              <a:path w="8040370">
                <a:moveTo>
                  <a:pt x="0" y="0"/>
                </a:moveTo>
                <a:lnTo>
                  <a:pt x="8040370" y="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1465" y="128905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09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4479" y="1282064"/>
            <a:ext cx="8040370" cy="0"/>
          </a:xfrm>
          <a:custGeom>
            <a:avLst/>
            <a:gdLst/>
            <a:ahLst/>
            <a:cxnLst/>
            <a:rect l="l" t="t" r="r" b="b"/>
            <a:pathLst>
              <a:path w="8040370">
                <a:moveTo>
                  <a:pt x="0" y="0"/>
                </a:moveTo>
                <a:lnTo>
                  <a:pt x="8040370" y="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17865" y="128905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1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8450" y="2695575"/>
            <a:ext cx="8012430" cy="0"/>
          </a:xfrm>
          <a:custGeom>
            <a:avLst/>
            <a:gdLst/>
            <a:ahLst/>
            <a:cxnLst/>
            <a:rect l="l" t="t" r="r" b="b"/>
            <a:pathLst>
              <a:path w="8012430">
                <a:moveTo>
                  <a:pt x="0" y="0"/>
                </a:moveTo>
                <a:lnTo>
                  <a:pt x="801243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5434" y="1303019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8450" y="1296035"/>
            <a:ext cx="8012430" cy="0"/>
          </a:xfrm>
          <a:custGeom>
            <a:avLst/>
            <a:gdLst/>
            <a:ahLst/>
            <a:cxnLst/>
            <a:rect l="l" t="t" r="r" b="b"/>
            <a:pathLst>
              <a:path w="8012430">
                <a:moveTo>
                  <a:pt x="0" y="0"/>
                </a:moveTo>
                <a:lnTo>
                  <a:pt x="801243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03894" y="1303019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69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2420" y="2681604"/>
            <a:ext cx="7984490" cy="0"/>
          </a:xfrm>
          <a:custGeom>
            <a:avLst/>
            <a:gdLst/>
            <a:ahLst/>
            <a:cxnLst/>
            <a:rect l="l" t="t" r="r" b="b"/>
            <a:pathLst>
              <a:path w="7984490">
                <a:moveTo>
                  <a:pt x="0" y="0"/>
                </a:moveTo>
                <a:lnTo>
                  <a:pt x="7984489" y="0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9404" y="131698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30">
                <a:moveTo>
                  <a:pt x="0" y="0"/>
                </a:moveTo>
                <a:lnTo>
                  <a:pt x="0" y="1357629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2420" y="1310005"/>
            <a:ext cx="7984490" cy="0"/>
          </a:xfrm>
          <a:custGeom>
            <a:avLst/>
            <a:gdLst/>
            <a:ahLst/>
            <a:cxnLst/>
            <a:rect l="l" t="t" r="r" b="b"/>
            <a:pathLst>
              <a:path w="7984490">
                <a:moveTo>
                  <a:pt x="0" y="0"/>
                </a:moveTo>
                <a:lnTo>
                  <a:pt x="7984489" y="0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89925" y="131698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30">
                <a:moveTo>
                  <a:pt x="0" y="0"/>
                </a:moveTo>
                <a:lnTo>
                  <a:pt x="0" y="135763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6390" y="2667635"/>
            <a:ext cx="7956550" cy="0"/>
          </a:xfrm>
          <a:custGeom>
            <a:avLst/>
            <a:gdLst/>
            <a:ahLst/>
            <a:cxnLst/>
            <a:rect l="l" t="t" r="r" b="b"/>
            <a:pathLst>
              <a:path w="7956550">
                <a:moveTo>
                  <a:pt x="0" y="0"/>
                </a:moveTo>
                <a:lnTo>
                  <a:pt x="7956550" y="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4009" y="1332230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523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6390" y="1324610"/>
            <a:ext cx="7956550" cy="0"/>
          </a:xfrm>
          <a:custGeom>
            <a:avLst/>
            <a:gdLst/>
            <a:ahLst/>
            <a:cxnLst/>
            <a:rect l="l" t="t" r="r" b="b"/>
            <a:pathLst>
              <a:path w="7956550">
                <a:moveTo>
                  <a:pt x="0" y="0"/>
                </a:moveTo>
                <a:lnTo>
                  <a:pt x="7956550" y="0"/>
                </a:lnTo>
              </a:path>
            </a:pathLst>
          </a:custGeom>
          <a:ln w="1523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75955" y="1332230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397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1629" y="2653029"/>
            <a:ext cx="7927340" cy="0"/>
          </a:xfrm>
          <a:custGeom>
            <a:avLst/>
            <a:gdLst/>
            <a:ahLst/>
            <a:cxnLst/>
            <a:rect l="l" t="t" r="r" b="b"/>
            <a:pathLst>
              <a:path w="7927340">
                <a:moveTo>
                  <a:pt x="0" y="0"/>
                </a:moveTo>
                <a:lnTo>
                  <a:pt x="7927340" y="0"/>
                </a:lnTo>
              </a:path>
            </a:pathLst>
          </a:custGeom>
          <a:ln w="1524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8615" y="1346200"/>
            <a:ext cx="0" cy="1299210"/>
          </a:xfrm>
          <a:custGeom>
            <a:avLst/>
            <a:gdLst/>
            <a:ahLst/>
            <a:cxnLst/>
            <a:rect l="l" t="t" r="r" b="b"/>
            <a:pathLst>
              <a:path h="1299210">
                <a:moveTo>
                  <a:pt x="0" y="0"/>
                </a:moveTo>
                <a:lnTo>
                  <a:pt x="0" y="1299209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1629" y="1339214"/>
            <a:ext cx="7927340" cy="0"/>
          </a:xfrm>
          <a:custGeom>
            <a:avLst/>
            <a:gdLst/>
            <a:ahLst/>
            <a:cxnLst/>
            <a:rect l="l" t="t" r="r" b="b"/>
            <a:pathLst>
              <a:path w="7927340">
                <a:moveTo>
                  <a:pt x="0" y="0"/>
                </a:moveTo>
                <a:lnTo>
                  <a:pt x="7927340" y="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61984" y="1346200"/>
            <a:ext cx="0" cy="1299210"/>
          </a:xfrm>
          <a:custGeom>
            <a:avLst/>
            <a:gdLst/>
            <a:ahLst/>
            <a:cxnLst/>
            <a:rect l="l" t="t" r="r" b="b"/>
            <a:pathLst>
              <a:path h="1299210">
                <a:moveTo>
                  <a:pt x="0" y="0"/>
                </a:moveTo>
                <a:lnTo>
                  <a:pt x="0" y="129921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5600" y="2638425"/>
            <a:ext cx="7899400" cy="0"/>
          </a:xfrm>
          <a:custGeom>
            <a:avLst/>
            <a:gdLst/>
            <a:ahLst/>
            <a:cxnLst/>
            <a:rect l="l" t="t" r="r" b="b"/>
            <a:pathLst>
              <a:path w="7899400">
                <a:moveTo>
                  <a:pt x="0" y="0"/>
                </a:moveTo>
                <a:lnTo>
                  <a:pt x="7899400" y="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2584" y="1360169"/>
            <a:ext cx="0" cy="1271270"/>
          </a:xfrm>
          <a:custGeom>
            <a:avLst/>
            <a:gdLst/>
            <a:ahLst/>
            <a:cxnLst/>
            <a:rect l="l" t="t" r="r" b="b"/>
            <a:pathLst>
              <a:path h="1271270">
                <a:moveTo>
                  <a:pt x="0" y="0"/>
                </a:moveTo>
                <a:lnTo>
                  <a:pt x="0" y="1271270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5600" y="1353185"/>
            <a:ext cx="7899400" cy="0"/>
          </a:xfrm>
          <a:custGeom>
            <a:avLst/>
            <a:gdLst/>
            <a:ahLst/>
            <a:cxnLst/>
            <a:rect l="l" t="t" r="r" b="b"/>
            <a:pathLst>
              <a:path w="7899400">
                <a:moveTo>
                  <a:pt x="0" y="0"/>
                </a:moveTo>
                <a:lnTo>
                  <a:pt x="7899400" y="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48015" y="1360169"/>
            <a:ext cx="0" cy="1271270"/>
          </a:xfrm>
          <a:custGeom>
            <a:avLst/>
            <a:gdLst/>
            <a:ahLst/>
            <a:cxnLst/>
            <a:rect l="l" t="t" r="r" b="b"/>
            <a:pathLst>
              <a:path h="1271270">
                <a:moveTo>
                  <a:pt x="0" y="0"/>
                </a:moveTo>
                <a:lnTo>
                  <a:pt x="0" y="1271269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9570" y="2624454"/>
            <a:ext cx="7871459" cy="0"/>
          </a:xfrm>
          <a:custGeom>
            <a:avLst/>
            <a:gdLst/>
            <a:ahLst/>
            <a:cxnLst/>
            <a:rect l="l" t="t" r="r" b="b"/>
            <a:pathLst>
              <a:path w="7871459">
                <a:moveTo>
                  <a:pt x="0" y="0"/>
                </a:moveTo>
                <a:lnTo>
                  <a:pt x="7871459" y="0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6554" y="137413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30">
                <a:moveTo>
                  <a:pt x="0" y="0"/>
                </a:moveTo>
                <a:lnTo>
                  <a:pt x="0" y="1243329"/>
                </a:lnTo>
              </a:path>
            </a:pathLst>
          </a:custGeom>
          <a:ln w="1396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570" y="1367155"/>
            <a:ext cx="7871459" cy="0"/>
          </a:xfrm>
          <a:custGeom>
            <a:avLst/>
            <a:gdLst/>
            <a:ahLst/>
            <a:cxnLst/>
            <a:rect l="l" t="t" r="r" b="b"/>
            <a:pathLst>
              <a:path w="7871459">
                <a:moveTo>
                  <a:pt x="0" y="0"/>
                </a:moveTo>
                <a:lnTo>
                  <a:pt x="7871459" y="0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33409" y="137413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30">
                <a:moveTo>
                  <a:pt x="0" y="0"/>
                </a:moveTo>
                <a:lnTo>
                  <a:pt x="0" y="1243330"/>
                </a:lnTo>
              </a:path>
            </a:pathLst>
          </a:custGeom>
          <a:ln w="1523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3540" y="2610485"/>
            <a:ext cx="7842250" cy="0"/>
          </a:xfrm>
          <a:custGeom>
            <a:avLst/>
            <a:gdLst/>
            <a:ahLst/>
            <a:cxnLst/>
            <a:rect l="l" t="t" r="r" b="b"/>
            <a:pathLst>
              <a:path w="7842250">
                <a:moveTo>
                  <a:pt x="0" y="0"/>
                </a:moveTo>
                <a:lnTo>
                  <a:pt x="7842250" y="0"/>
                </a:lnTo>
              </a:path>
            </a:pathLst>
          </a:custGeom>
          <a:ln w="1396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0525" y="138811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90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3540" y="1381125"/>
            <a:ext cx="7842250" cy="0"/>
          </a:xfrm>
          <a:custGeom>
            <a:avLst/>
            <a:gdLst/>
            <a:ahLst/>
            <a:cxnLst/>
            <a:rect l="l" t="t" r="r" b="b"/>
            <a:pathLst>
              <a:path w="7842250">
                <a:moveTo>
                  <a:pt x="0" y="0"/>
                </a:moveTo>
                <a:lnTo>
                  <a:pt x="7842250" y="0"/>
                </a:lnTo>
              </a:path>
            </a:pathLst>
          </a:custGeom>
          <a:ln w="1396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18805" y="138811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89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7509" y="2596514"/>
            <a:ext cx="7814309" cy="0"/>
          </a:xfrm>
          <a:custGeom>
            <a:avLst/>
            <a:gdLst/>
            <a:ahLst/>
            <a:cxnLst/>
            <a:rect l="l" t="t" r="r" b="b"/>
            <a:pathLst>
              <a:path w="7814309">
                <a:moveTo>
                  <a:pt x="0" y="0"/>
                </a:moveTo>
                <a:lnTo>
                  <a:pt x="7814310" y="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4495" y="1402080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7509" y="1395094"/>
            <a:ext cx="7814309" cy="0"/>
          </a:xfrm>
          <a:custGeom>
            <a:avLst/>
            <a:gdLst/>
            <a:ahLst/>
            <a:cxnLst/>
            <a:rect l="l" t="t" r="r" b="b"/>
            <a:pathLst>
              <a:path w="7814309">
                <a:moveTo>
                  <a:pt x="0" y="0"/>
                </a:moveTo>
                <a:lnTo>
                  <a:pt x="7814310" y="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04834" y="1402080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1480" y="2582545"/>
            <a:ext cx="7786370" cy="0"/>
          </a:xfrm>
          <a:custGeom>
            <a:avLst/>
            <a:gdLst/>
            <a:ahLst/>
            <a:cxnLst/>
            <a:rect l="l" t="t" r="r" b="b"/>
            <a:pathLst>
              <a:path w="7786370">
                <a:moveTo>
                  <a:pt x="0" y="0"/>
                </a:moveTo>
                <a:lnTo>
                  <a:pt x="7786370" y="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8465" y="141605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09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1480" y="1409064"/>
            <a:ext cx="7786370" cy="0"/>
          </a:xfrm>
          <a:custGeom>
            <a:avLst/>
            <a:gdLst/>
            <a:ahLst/>
            <a:cxnLst/>
            <a:rect l="l" t="t" r="r" b="b"/>
            <a:pathLst>
              <a:path w="7786370">
                <a:moveTo>
                  <a:pt x="0" y="0"/>
                </a:moveTo>
                <a:lnTo>
                  <a:pt x="7786370" y="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90865" y="141605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1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5450" y="2568575"/>
            <a:ext cx="7758430" cy="0"/>
          </a:xfrm>
          <a:custGeom>
            <a:avLst/>
            <a:gdLst/>
            <a:ahLst/>
            <a:cxnLst/>
            <a:rect l="l" t="t" r="r" b="b"/>
            <a:pathLst>
              <a:path w="7758430">
                <a:moveTo>
                  <a:pt x="0" y="0"/>
                </a:moveTo>
                <a:lnTo>
                  <a:pt x="7758430" y="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3069" y="1430019"/>
            <a:ext cx="0" cy="1131570"/>
          </a:xfrm>
          <a:custGeom>
            <a:avLst/>
            <a:gdLst/>
            <a:ahLst/>
            <a:cxnLst/>
            <a:rect l="l" t="t" r="r" b="b"/>
            <a:pathLst>
              <a:path h="1131570">
                <a:moveTo>
                  <a:pt x="0" y="0"/>
                </a:moveTo>
                <a:lnTo>
                  <a:pt x="0" y="1131570"/>
                </a:lnTo>
              </a:path>
            </a:pathLst>
          </a:custGeom>
          <a:ln w="1524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5450" y="1423035"/>
            <a:ext cx="7758430" cy="0"/>
          </a:xfrm>
          <a:custGeom>
            <a:avLst/>
            <a:gdLst/>
            <a:ahLst/>
            <a:cxnLst/>
            <a:rect l="l" t="t" r="r" b="b"/>
            <a:pathLst>
              <a:path w="7758430">
                <a:moveTo>
                  <a:pt x="0" y="0"/>
                </a:moveTo>
                <a:lnTo>
                  <a:pt x="7758430" y="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76894" y="1430019"/>
            <a:ext cx="0" cy="1131570"/>
          </a:xfrm>
          <a:custGeom>
            <a:avLst/>
            <a:gdLst/>
            <a:ahLst/>
            <a:cxnLst/>
            <a:rect l="l" t="t" r="r" b="b"/>
            <a:pathLst>
              <a:path h="1131570">
                <a:moveTo>
                  <a:pt x="0" y="0"/>
                </a:moveTo>
                <a:lnTo>
                  <a:pt x="0" y="1131569"/>
                </a:lnTo>
              </a:path>
            </a:pathLst>
          </a:custGeom>
          <a:ln w="1397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0690" y="2554604"/>
            <a:ext cx="7729220" cy="0"/>
          </a:xfrm>
          <a:custGeom>
            <a:avLst/>
            <a:gdLst/>
            <a:ahLst/>
            <a:cxnLst/>
            <a:rect l="l" t="t" r="r" b="b"/>
            <a:pathLst>
              <a:path w="7729220">
                <a:moveTo>
                  <a:pt x="0" y="0"/>
                </a:moveTo>
                <a:lnTo>
                  <a:pt x="7729219" y="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7675" y="144526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60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0690" y="1437639"/>
            <a:ext cx="7729220" cy="0"/>
          </a:xfrm>
          <a:custGeom>
            <a:avLst/>
            <a:gdLst/>
            <a:ahLst/>
            <a:cxnLst/>
            <a:rect l="l" t="t" r="r" b="b"/>
            <a:pathLst>
              <a:path w="7729220">
                <a:moveTo>
                  <a:pt x="0" y="0"/>
                </a:moveTo>
                <a:lnTo>
                  <a:pt x="7729219" y="0"/>
                </a:lnTo>
              </a:path>
            </a:pathLst>
          </a:custGeom>
          <a:ln w="1523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62925" y="144526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60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4659" y="2540000"/>
            <a:ext cx="7701280" cy="0"/>
          </a:xfrm>
          <a:custGeom>
            <a:avLst/>
            <a:gdLst/>
            <a:ahLst/>
            <a:cxnLst/>
            <a:rect l="l" t="t" r="r" b="b"/>
            <a:pathLst>
              <a:path w="7701280">
                <a:moveTo>
                  <a:pt x="0" y="0"/>
                </a:moveTo>
                <a:lnTo>
                  <a:pt x="7701280" y="0"/>
                </a:lnTo>
              </a:path>
            </a:pathLst>
          </a:custGeom>
          <a:ln w="1523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1644" y="1459230"/>
            <a:ext cx="0" cy="1073150"/>
          </a:xfrm>
          <a:custGeom>
            <a:avLst/>
            <a:gdLst/>
            <a:ahLst/>
            <a:cxnLst/>
            <a:rect l="l" t="t" r="r" b="b"/>
            <a:pathLst>
              <a:path h="1073150">
                <a:moveTo>
                  <a:pt x="0" y="0"/>
                </a:moveTo>
                <a:lnTo>
                  <a:pt x="0" y="1073150"/>
                </a:lnTo>
              </a:path>
            </a:pathLst>
          </a:custGeom>
          <a:ln w="1397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4659" y="1452244"/>
            <a:ext cx="7701280" cy="0"/>
          </a:xfrm>
          <a:custGeom>
            <a:avLst/>
            <a:gdLst/>
            <a:ahLst/>
            <a:cxnLst/>
            <a:rect l="l" t="t" r="r" b="b"/>
            <a:pathLst>
              <a:path w="7701280">
                <a:moveTo>
                  <a:pt x="0" y="0"/>
                </a:moveTo>
                <a:lnTo>
                  <a:pt x="7701280" y="0"/>
                </a:lnTo>
              </a:path>
            </a:pathLst>
          </a:custGeom>
          <a:ln w="1397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48955" y="1459230"/>
            <a:ext cx="0" cy="1073150"/>
          </a:xfrm>
          <a:custGeom>
            <a:avLst/>
            <a:gdLst/>
            <a:ahLst/>
            <a:cxnLst/>
            <a:rect l="l" t="t" r="r" b="b"/>
            <a:pathLst>
              <a:path h="1073150">
                <a:moveTo>
                  <a:pt x="0" y="0"/>
                </a:moveTo>
                <a:lnTo>
                  <a:pt x="0" y="1073150"/>
                </a:lnTo>
              </a:path>
            </a:pathLst>
          </a:custGeom>
          <a:ln w="1397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8630" y="2525395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40" y="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5615" y="1473200"/>
            <a:ext cx="0" cy="1045210"/>
          </a:xfrm>
          <a:custGeom>
            <a:avLst/>
            <a:gdLst/>
            <a:ahLst/>
            <a:cxnLst/>
            <a:rect l="l" t="t" r="r" b="b"/>
            <a:pathLst>
              <a:path h="1045210">
                <a:moveTo>
                  <a:pt x="0" y="0"/>
                </a:moveTo>
                <a:lnTo>
                  <a:pt x="0" y="1045209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8630" y="1466214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40" y="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134984" y="1473200"/>
            <a:ext cx="0" cy="1045210"/>
          </a:xfrm>
          <a:custGeom>
            <a:avLst/>
            <a:gdLst/>
            <a:ahLst/>
            <a:cxnLst/>
            <a:rect l="l" t="t" r="r" b="b"/>
            <a:pathLst>
              <a:path h="1045210">
                <a:moveTo>
                  <a:pt x="0" y="0"/>
                </a:moveTo>
                <a:lnTo>
                  <a:pt x="0" y="104521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2600" y="2511425"/>
            <a:ext cx="7645400" cy="0"/>
          </a:xfrm>
          <a:custGeom>
            <a:avLst/>
            <a:gdLst/>
            <a:ahLst/>
            <a:cxnLst/>
            <a:rect l="l" t="t" r="r" b="b"/>
            <a:pathLst>
              <a:path w="7645400">
                <a:moveTo>
                  <a:pt x="0" y="0"/>
                </a:moveTo>
                <a:lnTo>
                  <a:pt x="7645400" y="0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9584" y="1487169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69">
                <a:moveTo>
                  <a:pt x="0" y="0"/>
                </a:moveTo>
                <a:lnTo>
                  <a:pt x="0" y="1017270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82600" y="1480185"/>
            <a:ext cx="7645400" cy="0"/>
          </a:xfrm>
          <a:custGeom>
            <a:avLst/>
            <a:gdLst/>
            <a:ahLst/>
            <a:cxnLst/>
            <a:rect l="l" t="t" r="r" b="b"/>
            <a:pathLst>
              <a:path w="7645400">
                <a:moveTo>
                  <a:pt x="0" y="0"/>
                </a:moveTo>
                <a:lnTo>
                  <a:pt x="7645400" y="0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120380" y="1487169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69">
                <a:moveTo>
                  <a:pt x="0" y="0"/>
                </a:moveTo>
                <a:lnTo>
                  <a:pt x="0" y="1017269"/>
                </a:lnTo>
              </a:path>
            </a:pathLst>
          </a:custGeom>
          <a:ln w="1524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96569" y="2497454"/>
            <a:ext cx="7616190" cy="0"/>
          </a:xfrm>
          <a:custGeom>
            <a:avLst/>
            <a:gdLst/>
            <a:ahLst/>
            <a:cxnLst/>
            <a:rect l="l" t="t" r="r" b="b"/>
            <a:pathLst>
              <a:path w="7616190">
                <a:moveTo>
                  <a:pt x="0" y="0"/>
                </a:moveTo>
                <a:lnTo>
                  <a:pt x="7616189" y="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3555" y="1501139"/>
            <a:ext cx="0" cy="989330"/>
          </a:xfrm>
          <a:custGeom>
            <a:avLst/>
            <a:gdLst/>
            <a:ahLst/>
            <a:cxnLst/>
            <a:rect l="l" t="t" r="r" b="b"/>
            <a:pathLst>
              <a:path h="989330">
                <a:moveTo>
                  <a:pt x="0" y="0"/>
                </a:moveTo>
                <a:lnTo>
                  <a:pt x="0" y="989329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6569" y="1494155"/>
            <a:ext cx="7616190" cy="0"/>
          </a:xfrm>
          <a:custGeom>
            <a:avLst/>
            <a:gdLst/>
            <a:ahLst/>
            <a:cxnLst/>
            <a:rect l="l" t="t" r="r" b="b"/>
            <a:pathLst>
              <a:path w="7616190">
                <a:moveTo>
                  <a:pt x="0" y="0"/>
                </a:moveTo>
                <a:lnTo>
                  <a:pt x="7616189" y="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105775" y="1501139"/>
            <a:ext cx="0" cy="989330"/>
          </a:xfrm>
          <a:custGeom>
            <a:avLst/>
            <a:gdLst/>
            <a:ahLst/>
            <a:cxnLst/>
            <a:rect l="l" t="t" r="r" b="b"/>
            <a:pathLst>
              <a:path h="989330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396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0540" y="2483485"/>
            <a:ext cx="7588250" cy="0"/>
          </a:xfrm>
          <a:custGeom>
            <a:avLst/>
            <a:gdLst/>
            <a:ahLst/>
            <a:cxnLst/>
            <a:rect l="l" t="t" r="r" b="b"/>
            <a:pathLst>
              <a:path w="7588250">
                <a:moveTo>
                  <a:pt x="0" y="0"/>
                </a:moveTo>
                <a:lnTo>
                  <a:pt x="7588250" y="0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7525" y="1515110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90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0540" y="1508125"/>
            <a:ext cx="7588250" cy="0"/>
          </a:xfrm>
          <a:custGeom>
            <a:avLst/>
            <a:gdLst/>
            <a:ahLst/>
            <a:cxnLst/>
            <a:rect l="l" t="t" r="r" b="b"/>
            <a:pathLst>
              <a:path w="7588250">
                <a:moveTo>
                  <a:pt x="0" y="0"/>
                </a:moveTo>
                <a:lnTo>
                  <a:pt x="7588250" y="0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91805" y="1515110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89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4509" y="2469514"/>
            <a:ext cx="7560309" cy="0"/>
          </a:xfrm>
          <a:custGeom>
            <a:avLst/>
            <a:gdLst/>
            <a:ahLst/>
            <a:cxnLst/>
            <a:rect l="l" t="t" r="r" b="b"/>
            <a:pathLst>
              <a:path w="7560309">
                <a:moveTo>
                  <a:pt x="0" y="0"/>
                </a:moveTo>
                <a:lnTo>
                  <a:pt x="7560310" y="0"/>
                </a:lnTo>
              </a:path>
            </a:pathLst>
          </a:custGeom>
          <a:ln w="139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1494" y="1529080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139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4509" y="1522094"/>
            <a:ext cx="7560309" cy="0"/>
          </a:xfrm>
          <a:custGeom>
            <a:avLst/>
            <a:gdLst/>
            <a:ahLst/>
            <a:cxnLst/>
            <a:rect l="l" t="t" r="r" b="b"/>
            <a:pathLst>
              <a:path w="7560309">
                <a:moveTo>
                  <a:pt x="0" y="0"/>
                </a:moveTo>
                <a:lnTo>
                  <a:pt x="7560310" y="0"/>
                </a:lnTo>
              </a:path>
            </a:pathLst>
          </a:custGeom>
          <a:ln w="139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077834" y="1529080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139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38480" y="2455545"/>
            <a:ext cx="7532370" cy="0"/>
          </a:xfrm>
          <a:custGeom>
            <a:avLst/>
            <a:gdLst/>
            <a:ahLst/>
            <a:cxnLst/>
            <a:rect l="l" t="t" r="r" b="b"/>
            <a:pathLst>
              <a:path w="7532370">
                <a:moveTo>
                  <a:pt x="0" y="0"/>
                </a:moveTo>
                <a:lnTo>
                  <a:pt x="7532370" y="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46100" y="1543050"/>
            <a:ext cx="0" cy="905510"/>
          </a:xfrm>
          <a:custGeom>
            <a:avLst/>
            <a:gdLst/>
            <a:ahLst/>
            <a:cxnLst/>
            <a:rect l="l" t="t" r="r" b="b"/>
            <a:pathLst>
              <a:path h="905510">
                <a:moveTo>
                  <a:pt x="0" y="0"/>
                </a:moveTo>
                <a:lnTo>
                  <a:pt x="0" y="905509"/>
                </a:lnTo>
              </a:path>
            </a:pathLst>
          </a:custGeom>
          <a:ln w="1524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8480" y="1536064"/>
            <a:ext cx="7532370" cy="0"/>
          </a:xfrm>
          <a:custGeom>
            <a:avLst/>
            <a:gdLst/>
            <a:ahLst/>
            <a:cxnLst/>
            <a:rect l="l" t="t" r="r" b="b"/>
            <a:pathLst>
              <a:path w="7532370">
                <a:moveTo>
                  <a:pt x="0" y="0"/>
                </a:moveTo>
                <a:lnTo>
                  <a:pt x="7532370" y="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063865" y="1543050"/>
            <a:ext cx="0" cy="905510"/>
          </a:xfrm>
          <a:custGeom>
            <a:avLst/>
            <a:gdLst/>
            <a:ahLst/>
            <a:cxnLst/>
            <a:rect l="l" t="t" r="r" b="b"/>
            <a:pathLst>
              <a:path h="905510">
                <a:moveTo>
                  <a:pt x="0" y="0"/>
                </a:moveTo>
                <a:lnTo>
                  <a:pt x="0" y="90551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3719" y="2441575"/>
            <a:ext cx="7503159" cy="0"/>
          </a:xfrm>
          <a:custGeom>
            <a:avLst/>
            <a:gdLst/>
            <a:ahLst/>
            <a:cxnLst/>
            <a:rect l="l" t="t" r="r" b="b"/>
            <a:pathLst>
              <a:path w="7503159">
                <a:moveTo>
                  <a:pt x="0" y="0"/>
                </a:moveTo>
                <a:lnTo>
                  <a:pt x="7503159" y="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0705" y="155828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3719" y="1550669"/>
            <a:ext cx="7503159" cy="0"/>
          </a:xfrm>
          <a:custGeom>
            <a:avLst/>
            <a:gdLst/>
            <a:ahLst/>
            <a:cxnLst/>
            <a:rect l="l" t="t" r="r" b="b"/>
            <a:pathLst>
              <a:path w="7503159">
                <a:moveTo>
                  <a:pt x="0" y="0"/>
                </a:moveTo>
                <a:lnTo>
                  <a:pt x="7503159" y="0"/>
                </a:lnTo>
              </a:path>
            </a:pathLst>
          </a:custGeom>
          <a:ln w="1523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49894" y="155828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7690" y="242697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1523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4675" y="1572260"/>
            <a:ext cx="0" cy="847090"/>
          </a:xfrm>
          <a:custGeom>
            <a:avLst/>
            <a:gdLst/>
            <a:ahLst/>
            <a:cxnLst/>
            <a:rect l="l" t="t" r="r" b="b"/>
            <a:pathLst>
              <a:path h="847089">
                <a:moveTo>
                  <a:pt x="0" y="0"/>
                </a:moveTo>
                <a:lnTo>
                  <a:pt x="0" y="847090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7690" y="1565275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035925" y="1572260"/>
            <a:ext cx="0" cy="847090"/>
          </a:xfrm>
          <a:custGeom>
            <a:avLst/>
            <a:gdLst/>
            <a:ahLst/>
            <a:cxnLst/>
            <a:rect l="l" t="t" r="r" b="b"/>
            <a:pathLst>
              <a:path h="847089">
                <a:moveTo>
                  <a:pt x="0" y="0"/>
                </a:moveTo>
                <a:lnTo>
                  <a:pt x="0" y="847089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1659" y="2412364"/>
            <a:ext cx="7447280" cy="0"/>
          </a:xfrm>
          <a:custGeom>
            <a:avLst/>
            <a:gdLst/>
            <a:ahLst/>
            <a:cxnLst/>
            <a:rect l="l" t="t" r="r" b="b"/>
            <a:pathLst>
              <a:path w="7447280">
                <a:moveTo>
                  <a:pt x="0" y="0"/>
                </a:moveTo>
                <a:lnTo>
                  <a:pt x="7447280" y="0"/>
                </a:lnTo>
              </a:path>
            </a:pathLst>
          </a:custGeom>
          <a:ln w="1397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88644" y="158623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397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1659" y="1579244"/>
            <a:ext cx="7447280" cy="0"/>
          </a:xfrm>
          <a:custGeom>
            <a:avLst/>
            <a:gdLst/>
            <a:ahLst/>
            <a:cxnLst/>
            <a:rect l="l" t="t" r="r" b="b"/>
            <a:pathLst>
              <a:path w="7447280">
                <a:moveTo>
                  <a:pt x="0" y="0"/>
                </a:moveTo>
                <a:lnTo>
                  <a:pt x="7447280" y="0"/>
                </a:lnTo>
              </a:path>
            </a:pathLst>
          </a:custGeom>
          <a:ln w="1397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21319" y="158623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524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5630" y="2398395"/>
            <a:ext cx="7418070" cy="0"/>
          </a:xfrm>
          <a:custGeom>
            <a:avLst/>
            <a:gdLst/>
            <a:ahLst/>
            <a:cxnLst/>
            <a:rect l="l" t="t" r="r" b="b"/>
            <a:pathLst>
              <a:path w="7418070">
                <a:moveTo>
                  <a:pt x="0" y="0"/>
                </a:moveTo>
                <a:lnTo>
                  <a:pt x="7418070" y="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2615" y="160020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09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95630" y="1593214"/>
            <a:ext cx="7418070" cy="0"/>
          </a:xfrm>
          <a:custGeom>
            <a:avLst/>
            <a:gdLst/>
            <a:ahLst/>
            <a:cxnLst/>
            <a:rect l="l" t="t" r="r" b="b"/>
            <a:pathLst>
              <a:path w="7418070">
                <a:moveTo>
                  <a:pt x="0" y="0"/>
                </a:moveTo>
                <a:lnTo>
                  <a:pt x="7418070" y="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006715" y="160020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9600" y="2384425"/>
            <a:ext cx="7390130" cy="0"/>
          </a:xfrm>
          <a:custGeom>
            <a:avLst/>
            <a:gdLst/>
            <a:ahLst/>
            <a:cxnLst/>
            <a:rect l="l" t="t" r="r" b="b"/>
            <a:pathLst>
              <a:path w="7390130">
                <a:moveTo>
                  <a:pt x="0" y="0"/>
                </a:moveTo>
                <a:lnTo>
                  <a:pt x="739013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16584" y="1614169"/>
            <a:ext cx="0" cy="763270"/>
          </a:xfrm>
          <a:custGeom>
            <a:avLst/>
            <a:gdLst/>
            <a:ahLst/>
            <a:cxnLst/>
            <a:rect l="l" t="t" r="r" b="b"/>
            <a:pathLst>
              <a:path h="763269">
                <a:moveTo>
                  <a:pt x="0" y="0"/>
                </a:moveTo>
                <a:lnTo>
                  <a:pt x="0" y="763270"/>
                </a:lnTo>
              </a:path>
            </a:pathLst>
          </a:custGeom>
          <a:ln w="1397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600" y="1607185"/>
            <a:ext cx="7390130" cy="0"/>
          </a:xfrm>
          <a:custGeom>
            <a:avLst/>
            <a:gdLst/>
            <a:ahLst/>
            <a:cxnLst/>
            <a:rect l="l" t="t" r="r" b="b"/>
            <a:pathLst>
              <a:path w="7390130">
                <a:moveTo>
                  <a:pt x="0" y="0"/>
                </a:moveTo>
                <a:lnTo>
                  <a:pt x="739013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992744" y="1614169"/>
            <a:ext cx="0" cy="763270"/>
          </a:xfrm>
          <a:custGeom>
            <a:avLst/>
            <a:gdLst/>
            <a:ahLst/>
            <a:cxnLst/>
            <a:rect l="l" t="t" r="r" b="b"/>
            <a:pathLst>
              <a:path h="763269">
                <a:moveTo>
                  <a:pt x="0" y="0"/>
                </a:moveTo>
                <a:lnTo>
                  <a:pt x="0" y="763269"/>
                </a:lnTo>
              </a:path>
            </a:pathLst>
          </a:custGeom>
          <a:ln w="1397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569" y="2370454"/>
            <a:ext cx="7362190" cy="0"/>
          </a:xfrm>
          <a:custGeom>
            <a:avLst/>
            <a:gdLst/>
            <a:ahLst/>
            <a:cxnLst/>
            <a:rect l="l" t="t" r="r" b="b"/>
            <a:pathLst>
              <a:path w="7362190">
                <a:moveTo>
                  <a:pt x="0" y="0"/>
                </a:moveTo>
                <a:lnTo>
                  <a:pt x="7362189" y="0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30555" y="1628139"/>
            <a:ext cx="0" cy="735330"/>
          </a:xfrm>
          <a:custGeom>
            <a:avLst/>
            <a:gdLst/>
            <a:ahLst/>
            <a:cxnLst/>
            <a:rect l="l" t="t" r="r" b="b"/>
            <a:pathLst>
              <a:path h="735330">
                <a:moveTo>
                  <a:pt x="0" y="0"/>
                </a:moveTo>
                <a:lnTo>
                  <a:pt x="0" y="735329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3569" y="1621155"/>
            <a:ext cx="7362190" cy="0"/>
          </a:xfrm>
          <a:custGeom>
            <a:avLst/>
            <a:gdLst/>
            <a:ahLst/>
            <a:cxnLst/>
            <a:rect l="l" t="t" r="r" b="b"/>
            <a:pathLst>
              <a:path w="7362190">
                <a:moveTo>
                  <a:pt x="0" y="0"/>
                </a:moveTo>
                <a:lnTo>
                  <a:pt x="7362189" y="0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978775" y="1628139"/>
            <a:ext cx="0" cy="735330"/>
          </a:xfrm>
          <a:custGeom>
            <a:avLst/>
            <a:gdLst/>
            <a:ahLst/>
            <a:cxnLst/>
            <a:rect l="l" t="t" r="r" b="b"/>
            <a:pathLst>
              <a:path h="735330">
                <a:moveTo>
                  <a:pt x="0" y="0"/>
                </a:moveTo>
                <a:lnTo>
                  <a:pt x="0" y="73533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37540" y="2356485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5159" y="1642110"/>
            <a:ext cx="0" cy="707390"/>
          </a:xfrm>
          <a:custGeom>
            <a:avLst/>
            <a:gdLst/>
            <a:ahLst/>
            <a:cxnLst/>
            <a:rect l="l" t="t" r="r" b="b"/>
            <a:pathLst>
              <a:path h="707389">
                <a:moveTo>
                  <a:pt x="0" y="0"/>
                </a:moveTo>
                <a:lnTo>
                  <a:pt x="0" y="707390"/>
                </a:lnTo>
              </a:path>
            </a:pathLst>
          </a:custGeom>
          <a:ln w="1523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7540" y="1635125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964805" y="1642110"/>
            <a:ext cx="0" cy="707390"/>
          </a:xfrm>
          <a:custGeom>
            <a:avLst/>
            <a:gdLst/>
            <a:ahLst/>
            <a:cxnLst/>
            <a:rect l="l" t="t" r="r" b="b"/>
            <a:pathLst>
              <a:path h="707389">
                <a:moveTo>
                  <a:pt x="0" y="0"/>
                </a:moveTo>
                <a:lnTo>
                  <a:pt x="0" y="707389"/>
                </a:lnTo>
              </a:path>
            </a:pathLst>
          </a:custGeom>
          <a:ln w="1397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52780" y="2342514"/>
            <a:ext cx="7305040" cy="0"/>
          </a:xfrm>
          <a:custGeom>
            <a:avLst/>
            <a:gdLst/>
            <a:ahLst/>
            <a:cxnLst/>
            <a:rect l="l" t="t" r="r" b="b"/>
            <a:pathLst>
              <a:path w="7305040">
                <a:moveTo>
                  <a:pt x="0" y="0"/>
                </a:moveTo>
                <a:lnTo>
                  <a:pt x="7305040" y="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59765" y="165735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52780" y="1649729"/>
            <a:ext cx="7305040" cy="0"/>
          </a:xfrm>
          <a:custGeom>
            <a:avLst/>
            <a:gdLst/>
            <a:ahLst/>
            <a:cxnLst/>
            <a:rect l="l" t="t" r="r" b="b"/>
            <a:pathLst>
              <a:path w="7305040">
                <a:moveTo>
                  <a:pt x="0" y="0"/>
                </a:moveTo>
                <a:lnTo>
                  <a:pt x="7305040" y="0"/>
                </a:lnTo>
              </a:path>
            </a:pathLst>
          </a:custGeom>
          <a:ln w="1524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950834" y="165735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66750" y="2327910"/>
            <a:ext cx="7277100" cy="0"/>
          </a:xfrm>
          <a:custGeom>
            <a:avLst/>
            <a:gdLst/>
            <a:ahLst/>
            <a:cxnLst/>
            <a:rect l="l" t="t" r="r" b="b"/>
            <a:pathLst>
              <a:path w="7277100">
                <a:moveTo>
                  <a:pt x="0" y="0"/>
                </a:moveTo>
                <a:lnTo>
                  <a:pt x="7277100" y="0"/>
                </a:lnTo>
              </a:path>
            </a:pathLst>
          </a:custGeom>
          <a:ln w="1523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3734" y="1671320"/>
            <a:ext cx="0" cy="648970"/>
          </a:xfrm>
          <a:custGeom>
            <a:avLst/>
            <a:gdLst/>
            <a:ahLst/>
            <a:cxnLst/>
            <a:rect l="l" t="t" r="r" b="b"/>
            <a:pathLst>
              <a:path h="648969">
                <a:moveTo>
                  <a:pt x="0" y="0"/>
                </a:moveTo>
                <a:lnTo>
                  <a:pt x="0" y="648970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66750" y="1664335"/>
            <a:ext cx="7277100" cy="0"/>
          </a:xfrm>
          <a:custGeom>
            <a:avLst/>
            <a:gdLst/>
            <a:ahLst/>
            <a:cxnLst/>
            <a:rect l="l" t="t" r="r" b="b"/>
            <a:pathLst>
              <a:path w="7277100">
                <a:moveTo>
                  <a:pt x="0" y="0"/>
                </a:moveTo>
                <a:lnTo>
                  <a:pt x="7277100" y="0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936865" y="1671320"/>
            <a:ext cx="0" cy="648970"/>
          </a:xfrm>
          <a:custGeom>
            <a:avLst/>
            <a:gdLst/>
            <a:ahLst/>
            <a:cxnLst/>
            <a:rect l="l" t="t" r="r" b="b"/>
            <a:pathLst>
              <a:path h="648969">
                <a:moveTo>
                  <a:pt x="0" y="0"/>
                </a:moveTo>
                <a:lnTo>
                  <a:pt x="0" y="648969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0719" y="2313304"/>
            <a:ext cx="7249159" cy="0"/>
          </a:xfrm>
          <a:custGeom>
            <a:avLst/>
            <a:gdLst/>
            <a:ahLst/>
            <a:cxnLst/>
            <a:rect l="l" t="t" r="r" b="b"/>
            <a:pathLst>
              <a:path w="7249159">
                <a:moveTo>
                  <a:pt x="0" y="0"/>
                </a:moveTo>
                <a:lnTo>
                  <a:pt x="7249159" y="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7705" y="1685289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1029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0719" y="1678304"/>
            <a:ext cx="7249159" cy="0"/>
          </a:xfrm>
          <a:custGeom>
            <a:avLst/>
            <a:gdLst/>
            <a:ahLst/>
            <a:cxnLst/>
            <a:rect l="l" t="t" r="r" b="b"/>
            <a:pathLst>
              <a:path w="7249159">
                <a:moveTo>
                  <a:pt x="0" y="0"/>
                </a:moveTo>
                <a:lnTo>
                  <a:pt x="7249159" y="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922894" y="1685289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94690" y="2299335"/>
            <a:ext cx="7221220" cy="0"/>
          </a:xfrm>
          <a:custGeom>
            <a:avLst/>
            <a:gdLst/>
            <a:ahLst/>
            <a:cxnLst/>
            <a:rect l="l" t="t" r="r" b="b"/>
            <a:pathLst>
              <a:path w="7221220">
                <a:moveTo>
                  <a:pt x="0" y="0"/>
                </a:moveTo>
                <a:lnTo>
                  <a:pt x="7221219" y="0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01675" y="1699260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94690" y="1692275"/>
            <a:ext cx="7221220" cy="0"/>
          </a:xfrm>
          <a:custGeom>
            <a:avLst/>
            <a:gdLst/>
            <a:ahLst/>
            <a:cxnLst/>
            <a:rect l="l" t="t" r="r" b="b"/>
            <a:pathLst>
              <a:path w="7221220">
                <a:moveTo>
                  <a:pt x="0" y="0"/>
                </a:moveTo>
                <a:lnTo>
                  <a:pt x="7221219" y="0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908290" y="1699260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523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08659" y="2285364"/>
            <a:ext cx="7192009" cy="0"/>
          </a:xfrm>
          <a:custGeom>
            <a:avLst/>
            <a:gdLst/>
            <a:ahLst/>
            <a:cxnLst/>
            <a:rect l="l" t="t" r="r" b="b"/>
            <a:pathLst>
              <a:path w="7192009">
                <a:moveTo>
                  <a:pt x="0" y="0"/>
                </a:moveTo>
                <a:lnTo>
                  <a:pt x="7192010" y="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15644" y="171322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08659" y="1706245"/>
            <a:ext cx="7192009" cy="0"/>
          </a:xfrm>
          <a:custGeom>
            <a:avLst/>
            <a:gdLst/>
            <a:ahLst/>
            <a:cxnLst/>
            <a:rect l="l" t="t" r="r" b="b"/>
            <a:pathLst>
              <a:path w="7192009">
                <a:moveTo>
                  <a:pt x="0" y="0"/>
                </a:moveTo>
                <a:lnTo>
                  <a:pt x="7192010" y="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893684" y="171322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22630" y="2271395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29615" y="172720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09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22630" y="1720214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879715" y="172720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36600" y="2257425"/>
            <a:ext cx="713613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130" y="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44219" y="174117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69">
                <a:moveTo>
                  <a:pt x="0" y="0"/>
                </a:moveTo>
                <a:lnTo>
                  <a:pt x="0" y="509270"/>
                </a:lnTo>
              </a:path>
            </a:pathLst>
          </a:custGeom>
          <a:ln w="1524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36600" y="1734185"/>
            <a:ext cx="713613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130" y="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865744" y="174117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69">
                <a:moveTo>
                  <a:pt x="0" y="0"/>
                </a:moveTo>
                <a:lnTo>
                  <a:pt x="0" y="509269"/>
                </a:lnTo>
              </a:path>
            </a:pathLst>
          </a:custGeom>
          <a:ln w="1397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1840" y="2243454"/>
            <a:ext cx="7106920" cy="0"/>
          </a:xfrm>
          <a:custGeom>
            <a:avLst/>
            <a:gdLst/>
            <a:ahLst/>
            <a:cxnLst/>
            <a:rect l="l" t="t" r="r" b="b"/>
            <a:pathLst>
              <a:path w="7106920">
                <a:moveTo>
                  <a:pt x="0" y="0"/>
                </a:moveTo>
                <a:lnTo>
                  <a:pt x="7106919" y="0"/>
                </a:lnTo>
              </a:path>
            </a:pathLst>
          </a:custGeom>
          <a:ln w="1397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58825" y="1755139"/>
            <a:ext cx="0" cy="481330"/>
          </a:xfrm>
          <a:custGeom>
            <a:avLst/>
            <a:gdLst/>
            <a:ahLst/>
            <a:cxnLst/>
            <a:rect l="l" t="t" r="r" b="b"/>
            <a:pathLst>
              <a:path h="481330">
                <a:moveTo>
                  <a:pt x="0" y="0"/>
                </a:moveTo>
                <a:lnTo>
                  <a:pt x="0" y="481329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51840" y="1748154"/>
            <a:ext cx="7106920" cy="0"/>
          </a:xfrm>
          <a:custGeom>
            <a:avLst/>
            <a:gdLst/>
            <a:ahLst/>
            <a:cxnLst/>
            <a:rect l="l" t="t" r="r" b="b"/>
            <a:pathLst>
              <a:path w="7106920">
                <a:moveTo>
                  <a:pt x="0" y="0"/>
                </a:moveTo>
                <a:lnTo>
                  <a:pt x="7106919" y="0"/>
                </a:lnTo>
              </a:path>
            </a:pathLst>
          </a:custGeom>
          <a:ln w="1397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851775" y="1755139"/>
            <a:ext cx="0" cy="481330"/>
          </a:xfrm>
          <a:custGeom>
            <a:avLst/>
            <a:gdLst/>
            <a:ahLst/>
            <a:cxnLst/>
            <a:rect l="l" t="t" r="r" b="b"/>
            <a:pathLst>
              <a:path h="481330">
                <a:moveTo>
                  <a:pt x="0" y="0"/>
                </a:moveTo>
                <a:lnTo>
                  <a:pt x="0" y="481330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809" y="2229485"/>
            <a:ext cx="7078980" cy="0"/>
          </a:xfrm>
          <a:custGeom>
            <a:avLst/>
            <a:gdLst/>
            <a:ahLst/>
            <a:cxnLst/>
            <a:rect l="l" t="t" r="r" b="b"/>
            <a:pathLst>
              <a:path w="7078980">
                <a:moveTo>
                  <a:pt x="0" y="0"/>
                </a:moveTo>
                <a:lnTo>
                  <a:pt x="7078980" y="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72794" y="177037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19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7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809" y="1762760"/>
            <a:ext cx="7078980" cy="0"/>
          </a:xfrm>
          <a:custGeom>
            <a:avLst/>
            <a:gdLst/>
            <a:ahLst/>
            <a:cxnLst/>
            <a:rect l="l" t="t" r="r" b="b"/>
            <a:pathLst>
              <a:path w="7078980">
                <a:moveTo>
                  <a:pt x="0" y="0"/>
                </a:moveTo>
                <a:lnTo>
                  <a:pt x="7078980" y="0"/>
                </a:lnTo>
              </a:path>
            </a:pathLst>
          </a:custGeom>
          <a:ln w="1523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837805" y="177037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19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7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79780" y="2214879"/>
            <a:ext cx="7051040" cy="0"/>
          </a:xfrm>
          <a:custGeom>
            <a:avLst/>
            <a:gdLst/>
            <a:ahLst/>
            <a:cxnLst/>
            <a:rect l="l" t="t" r="r" b="b"/>
            <a:pathLst>
              <a:path w="7051040">
                <a:moveTo>
                  <a:pt x="0" y="0"/>
                </a:moveTo>
                <a:lnTo>
                  <a:pt x="7051040" y="0"/>
                </a:lnTo>
              </a:path>
            </a:pathLst>
          </a:custGeom>
          <a:ln w="1524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86765" y="17843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909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79780" y="1777364"/>
            <a:ext cx="7051040" cy="0"/>
          </a:xfrm>
          <a:custGeom>
            <a:avLst/>
            <a:gdLst/>
            <a:ahLst/>
            <a:cxnLst/>
            <a:rect l="l" t="t" r="r" b="b"/>
            <a:pathLst>
              <a:path w="7051040">
                <a:moveTo>
                  <a:pt x="0" y="0"/>
                </a:moveTo>
                <a:lnTo>
                  <a:pt x="7051040" y="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823834" y="17843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93750" y="2200275"/>
            <a:ext cx="7023100" cy="0"/>
          </a:xfrm>
          <a:custGeom>
            <a:avLst/>
            <a:gdLst/>
            <a:ahLst/>
            <a:cxnLst/>
            <a:rect l="l" t="t" r="r" b="b"/>
            <a:pathLst>
              <a:path w="7023100">
                <a:moveTo>
                  <a:pt x="0" y="0"/>
                </a:moveTo>
                <a:lnTo>
                  <a:pt x="7023100" y="0"/>
                </a:lnTo>
              </a:path>
            </a:pathLst>
          </a:custGeom>
          <a:ln w="1396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00734" y="179832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69">
                <a:moveTo>
                  <a:pt x="0" y="0"/>
                </a:moveTo>
                <a:lnTo>
                  <a:pt x="0" y="394970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93750" y="1791335"/>
            <a:ext cx="7023100" cy="0"/>
          </a:xfrm>
          <a:custGeom>
            <a:avLst/>
            <a:gdLst/>
            <a:ahLst/>
            <a:cxnLst/>
            <a:rect l="l" t="t" r="r" b="b"/>
            <a:pathLst>
              <a:path w="7023100">
                <a:moveTo>
                  <a:pt x="0" y="0"/>
                </a:moveTo>
                <a:lnTo>
                  <a:pt x="7023100" y="0"/>
                </a:lnTo>
              </a:path>
            </a:pathLst>
          </a:custGeom>
          <a:ln w="1396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809865" y="179832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69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07719" y="2186304"/>
            <a:ext cx="6995159" cy="0"/>
          </a:xfrm>
          <a:custGeom>
            <a:avLst/>
            <a:gdLst/>
            <a:ahLst/>
            <a:cxnLst/>
            <a:rect l="l" t="t" r="r" b="b"/>
            <a:pathLst>
              <a:path w="6995159">
                <a:moveTo>
                  <a:pt x="0" y="0"/>
                </a:moveTo>
                <a:lnTo>
                  <a:pt x="6995159" y="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14705" y="1812289"/>
            <a:ext cx="0" cy="367030"/>
          </a:xfrm>
          <a:custGeom>
            <a:avLst/>
            <a:gdLst/>
            <a:ahLst/>
            <a:cxnLst/>
            <a:rect l="l" t="t" r="r" b="b"/>
            <a:pathLst>
              <a:path h="367030">
                <a:moveTo>
                  <a:pt x="0" y="0"/>
                </a:moveTo>
                <a:lnTo>
                  <a:pt x="0" y="367029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07719" y="1805304"/>
            <a:ext cx="6995159" cy="0"/>
          </a:xfrm>
          <a:custGeom>
            <a:avLst/>
            <a:gdLst/>
            <a:ahLst/>
            <a:cxnLst/>
            <a:rect l="l" t="t" r="r" b="b"/>
            <a:pathLst>
              <a:path w="6995159">
                <a:moveTo>
                  <a:pt x="0" y="0"/>
                </a:moveTo>
                <a:lnTo>
                  <a:pt x="6995159" y="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795259" y="1812289"/>
            <a:ext cx="0" cy="367030"/>
          </a:xfrm>
          <a:custGeom>
            <a:avLst/>
            <a:gdLst/>
            <a:ahLst/>
            <a:cxnLst/>
            <a:rect l="l" t="t" r="r" b="b"/>
            <a:pathLst>
              <a:path h="367030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1523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21689" y="2172335"/>
            <a:ext cx="6965950" cy="0"/>
          </a:xfrm>
          <a:custGeom>
            <a:avLst/>
            <a:gdLst/>
            <a:ahLst/>
            <a:cxnLst/>
            <a:rect l="l" t="t" r="r" b="b"/>
            <a:pathLst>
              <a:path w="6965950">
                <a:moveTo>
                  <a:pt x="0" y="0"/>
                </a:moveTo>
                <a:lnTo>
                  <a:pt x="6965950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28675" y="1826260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21689" y="1819275"/>
            <a:ext cx="6965950" cy="0"/>
          </a:xfrm>
          <a:custGeom>
            <a:avLst/>
            <a:gdLst/>
            <a:ahLst/>
            <a:cxnLst/>
            <a:rect l="l" t="t" r="r" b="b"/>
            <a:pathLst>
              <a:path w="6965950">
                <a:moveTo>
                  <a:pt x="0" y="0"/>
                </a:moveTo>
                <a:lnTo>
                  <a:pt x="6965950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780655" y="1826260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89"/>
                </a:lnTo>
              </a:path>
            </a:pathLst>
          </a:custGeom>
          <a:ln w="139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5660" y="2158364"/>
            <a:ext cx="6938009" cy="0"/>
          </a:xfrm>
          <a:custGeom>
            <a:avLst/>
            <a:gdLst/>
            <a:ahLst/>
            <a:cxnLst/>
            <a:rect l="l" t="t" r="r" b="b"/>
            <a:pathLst>
              <a:path w="6938009">
                <a:moveTo>
                  <a:pt x="0" y="0"/>
                </a:moveTo>
                <a:lnTo>
                  <a:pt x="6938010" y="0"/>
                </a:lnTo>
              </a:path>
            </a:pathLst>
          </a:custGeom>
          <a:ln w="1397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43280" y="184022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524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35660" y="1833245"/>
            <a:ext cx="6938009" cy="0"/>
          </a:xfrm>
          <a:custGeom>
            <a:avLst/>
            <a:gdLst/>
            <a:ahLst/>
            <a:cxnLst/>
            <a:rect l="l" t="t" r="r" b="b"/>
            <a:pathLst>
              <a:path w="6938009">
                <a:moveTo>
                  <a:pt x="0" y="0"/>
                </a:moveTo>
                <a:lnTo>
                  <a:pt x="6938010" y="0"/>
                </a:lnTo>
              </a:path>
            </a:pathLst>
          </a:custGeom>
          <a:ln w="1397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766684" y="184022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397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50900" y="2144395"/>
            <a:ext cx="6908800" cy="0"/>
          </a:xfrm>
          <a:custGeom>
            <a:avLst/>
            <a:gdLst/>
            <a:ahLst/>
            <a:cxnLst/>
            <a:rect l="l" t="t" r="r" b="b"/>
            <a:pathLst>
              <a:path w="6908800">
                <a:moveTo>
                  <a:pt x="0" y="0"/>
                </a:moveTo>
                <a:lnTo>
                  <a:pt x="6908800" y="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57885" y="185420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09"/>
                </a:lnTo>
              </a:path>
            </a:pathLst>
          </a:custGeom>
          <a:ln w="1396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50900" y="1847214"/>
            <a:ext cx="6908800" cy="0"/>
          </a:xfrm>
          <a:custGeom>
            <a:avLst/>
            <a:gdLst/>
            <a:ahLst/>
            <a:cxnLst/>
            <a:rect l="l" t="t" r="r" b="b"/>
            <a:pathLst>
              <a:path w="6908800">
                <a:moveTo>
                  <a:pt x="0" y="0"/>
                </a:moveTo>
                <a:lnTo>
                  <a:pt x="6908800" y="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752715" y="185420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1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64869" y="2130425"/>
            <a:ext cx="6880859" cy="0"/>
          </a:xfrm>
          <a:custGeom>
            <a:avLst/>
            <a:gdLst/>
            <a:ahLst/>
            <a:cxnLst/>
            <a:rect l="l" t="t" r="r" b="b"/>
            <a:pathLst>
              <a:path w="6880859">
                <a:moveTo>
                  <a:pt x="0" y="0"/>
                </a:moveTo>
                <a:lnTo>
                  <a:pt x="6880859" y="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1855" y="1868170"/>
            <a:ext cx="0" cy="255270"/>
          </a:xfrm>
          <a:custGeom>
            <a:avLst/>
            <a:gdLst/>
            <a:ahLst/>
            <a:cxnLst/>
            <a:rect l="l" t="t" r="r" b="b"/>
            <a:pathLst>
              <a:path h="255269">
                <a:moveTo>
                  <a:pt x="0" y="0"/>
                </a:moveTo>
                <a:lnTo>
                  <a:pt x="0" y="255270"/>
                </a:lnTo>
              </a:path>
            </a:pathLst>
          </a:custGeom>
          <a:ln w="1397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64869" y="1861185"/>
            <a:ext cx="6880859" cy="0"/>
          </a:xfrm>
          <a:custGeom>
            <a:avLst/>
            <a:gdLst/>
            <a:ahLst/>
            <a:cxnLst/>
            <a:rect l="l" t="t" r="r" b="b"/>
            <a:pathLst>
              <a:path w="6880859">
                <a:moveTo>
                  <a:pt x="0" y="0"/>
                </a:moveTo>
                <a:lnTo>
                  <a:pt x="6880859" y="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738744" y="1868170"/>
            <a:ext cx="0" cy="255270"/>
          </a:xfrm>
          <a:custGeom>
            <a:avLst/>
            <a:gdLst/>
            <a:ahLst/>
            <a:cxnLst/>
            <a:rect l="l" t="t" r="r" b="b"/>
            <a:pathLst>
              <a:path h="255269">
                <a:moveTo>
                  <a:pt x="0" y="0"/>
                </a:moveTo>
                <a:lnTo>
                  <a:pt x="0" y="255269"/>
                </a:lnTo>
              </a:path>
            </a:pathLst>
          </a:custGeom>
          <a:ln w="1397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8839" y="2116454"/>
            <a:ext cx="6852920" cy="0"/>
          </a:xfrm>
          <a:custGeom>
            <a:avLst/>
            <a:gdLst/>
            <a:ahLst/>
            <a:cxnLst/>
            <a:rect l="l" t="t" r="r" b="b"/>
            <a:pathLst>
              <a:path w="6852920">
                <a:moveTo>
                  <a:pt x="0" y="0"/>
                </a:moveTo>
                <a:lnTo>
                  <a:pt x="6852919" y="0"/>
                </a:lnTo>
              </a:path>
            </a:pathLst>
          </a:custGeom>
          <a:ln w="1397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85825" y="188341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8839" y="1875789"/>
            <a:ext cx="6852920" cy="0"/>
          </a:xfrm>
          <a:custGeom>
            <a:avLst/>
            <a:gdLst/>
            <a:ahLst/>
            <a:cxnLst/>
            <a:rect l="l" t="t" r="r" b="b"/>
            <a:pathLst>
              <a:path w="6852920">
                <a:moveTo>
                  <a:pt x="0" y="0"/>
                </a:moveTo>
                <a:lnTo>
                  <a:pt x="6852919" y="0"/>
                </a:lnTo>
              </a:path>
            </a:pathLst>
          </a:custGeom>
          <a:ln w="1523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724775" y="188341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92810" y="2101850"/>
            <a:ext cx="6824980" cy="0"/>
          </a:xfrm>
          <a:custGeom>
            <a:avLst/>
            <a:gdLst/>
            <a:ahLst/>
            <a:cxnLst/>
            <a:rect l="l" t="t" r="r" b="b"/>
            <a:pathLst>
              <a:path w="6824980">
                <a:moveTo>
                  <a:pt x="0" y="0"/>
                </a:moveTo>
                <a:lnTo>
                  <a:pt x="6824980" y="0"/>
                </a:lnTo>
              </a:path>
            </a:pathLst>
          </a:custGeom>
          <a:ln w="1523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99794" y="1897379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1397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92810" y="1890395"/>
            <a:ext cx="6824980" cy="0"/>
          </a:xfrm>
          <a:custGeom>
            <a:avLst/>
            <a:gdLst/>
            <a:ahLst/>
            <a:cxnLst/>
            <a:rect l="l" t="t" r="r" b="b"/>
            <a:pathLst>
              <a:path w="6824980">
                <a:moveTo>
                  <a:pt x="0" y="0"/>
                </a:moveTo>
                <a:lnTo>
                  <a:pt x="6824980" y="0"/>
                </a:lnTo>
              </a:path>
            </a:pathLst>
          </a:custGeom>
          <a:ln w="1397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710805" y="1897379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1397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06780" y="2087245"/>
            <a:ext cx="6797040" cy="0"/>
          </a:xfrm>
          <a:custGeom>
            <a:avLst/>
            <a:gdLst/>
            <a:ahLst/>
            <a:cxnLst/>
            <a:rect l="l" t="t" r="r" b="b"/>
            <a:pathLst>
              <a:path w="6797040">
                <a:moveTo>
                  <a:pt x="0" y="0"/>
                </a:moveTo>
                <a:lnTo>
                  <a:pt x="6797040" y="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13764" y="191135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09"/>
                </a:lnTo>
              </a:path>
            </a:pathLst>
          </a:custGeom>
          <a:ln w="1396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06780" y="1904364"/>
            <a:ext cx="6797040" cy="0"/>
          </a:xfrm>
          <a:custGeom>
            <a:avLst/>
            <a:gdLst/>
            <a:ahLst/>
            <a:cxnLst/>
            <a:rect l="l" t="t" r="r" b="b"/>
            <a:pathLst>
              <a:path w="6797040">
                <a:moveTo>
                  <a:pt x="0" y="0"/>
                </a:moveTo>
                <a:lnTo>
                  <a:pt x="6797040" y="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96834" y="191135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20750" y="2073275"/>
            <a:ext cx="6769100" cy="0"/>
          </a:xfrm>
          <a:custGeom>
            <a:avLst/>
            <a:gdLst/>
            <a:ahLst/>
            <a:cxnLst/>
            <a:rect l="l" t="t" r="r" b="b"/>
            <a:pathLst>
              <a:path w="6769100">
                <a:moveTo>
                  <a:pt x="0" y="0"/>
                </a:moveTo>
                <a:lnTo>
                  <a:pt x="676910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27735" y="192532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20750" y="1918335"/>
            <a:ext cx="6769100" cy="0"/>
          </a:xfrm>
          <a:custGeom>
            <a:avLst/>
            <a:gdLst/>
            <a:ahLst/>
            <a:cxnLst/>
            <a:rect l="l" t="t" r="r" b="b"/>
            <a:pathLst>
              <a:path w="6769100">
                <a:moveTo>
                  <a:pt x="0" y="0"/>
                </a:moveTo>
                <a:lnTo>
                  <a:pt x="676910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82230" y="192532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524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34719" y="2059304"/>
            <a:ext cx="6739890" cy="0"/>
          </a:xfrm>
          <a:custGeom>
            <a:avLst/>
            <a:gdLst/>
            <a:ahLst/>
            <a:cxnLst/>
            <a:rect l="l" t="t" r="r" b="b"/>
            <a:pathLst>
              <a:path w="6739890">
                <a:moveTo>
                  <a:pt x="0" y="0"/>
                </a:moveTo>
                <a:lnTo>
                  <a:pt x="6739889" y="0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41705" y="1939289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34719" y="1932304"/>
            <a:ext cx="6739890" cy="0"/>
          </a:xfrm>
          <a:custGeom>
            <a:avLst/>
            <a:gdLst/>
            <a:ahLst/>
            <a:cxnLst/>
            <a:rect l="l" t="t" r="r" b="b"/>
            <a:pathLst>
              <a:path w="6739890">
                <a:moveTo>
                  <a:pt x="0" y="0"/>
                </a:moveTo>
                <a:lnTo>
                  <a:pt x="6739889" y="0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67625" y="1939289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48689" y="2045335"/>
            <a:ext cx="6711950" cy="0"/>
          </a:xfrm>
          <a:custGeom>
            <a:avLst/>
            <a:gdLst/>
            <a:ahLst/>
            <a:cxnLst/>
            <a:rect l="l" t="t" r="r" b="b"/>
            <a:pathLst>
              <a:path w="6711950">
                <a:moveTo>
                  <a:pt x="0" y="0"/>
                </a:moveTo>
                <a:lnTo>
                  <a:pt x="6711950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48689" y="1953260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0" y="85090"/>
                </a:moveTo>
                <a:lnTo>
                  <a:pt x="15240" y="85090"/>
                </a:lnTo>
                <a:lnTo>
                  <a:pt x="15240" y="0"/>
                </a:lnTo>
                <a:lnTo>
                  <a:pt x="0" y="0"/>
                </a:lnTo>
                <a:lnTo>
                  <a:pt x="0" y="8509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48689" y="1946275"/>
            <a:ext cx="6711950" cy="0"/>
          </a:xfrm>
          <a:custGeom>
            <a:avLst/>
            <a:gdLst/>
            <a:ahLst/>
            <a:cxnLst/>
            <a:rect l="l" t="t" r="r" b="b"/>
            <a:pathLst>
              <a:path w="6711950">
                <a:moveTo>
                  <a:pt x="0" y="0"/>
                </a:moveTo>
                <a:lnTo>
                  <a:pt x="6711950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46669" y="1953260"/>
            <a:ext cx="13970" cy="85090"/>
          </a:xfrm>
          <a:custGeom>
            <a:avLst/>
            <a:gdLst/>
            <a:ahLst/>
            <a:cxnLst/>
            <a:rect l="l" t="t" r="r" b="b"/>
            <a:pathLst>
              <a:path w="13970" h="85089">
                <a:moveTo>
                  <a:pt x="13970" y="0"/>
                </a:moveTo>
                <a:lnTo>
                  <a:pt x="0" y="0"/>
                </a:lnTo>
                <a:lnTo>
                  <a:pt x="0" y="85089"/>
                </a:lnTo>
                <a:lnTo>
                  <a:pt x="13970" y="85089"/>
                </a:lnTo>
                <a:lnTo>
                  <a:pt x="13970" y="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63930" y="2031364"/>
            <a:ext cx="6682740" cy="0"/>
          </a:xfrm>
          <a:custGeom>
            <a:avLst/>
            <a:gdLst/>
            <a:ahLst/>
            <a:cxnLst/>
            <a:rect l="l" t="t" r="r" b="b"/>
            <a:pathLst>
              <a:path w="6682740">
                <a:moveTo>
                  <a:pt x="0" y="0"/>
                </a:moveTo>
                <a:lnTo>
                  <a:pt x="6682740" y="0"/>
                </a:lnTo>
              </a:path>
            </a:pathLst>
          </a:custGeom>
          <a:ln w="1397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63930" y="1967229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69" h="57150">
                <a:moveTo>
                  <a:pt x="0" y="57150"/>
                </a:moveTo>
                <a:lnTo>
                  <a:pt x="13969" y="57150"/>
                </a:lnTo>
                <a:lnTo>
                  <a:pt x="1396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63930" y="1960245"/>
            <a:ext cx="6682740" cy="0"/>
          </a:xfrm>
          <a:custGeom>
            <a:avLst/>
            <a:gdLst/>
            <a:ahLst/>
            <a:cxnLst/>
            <a:rect l="l" t="t" r="r" b="b"/>
            <a:pathLst>
              <a:path w="6682740">
                <a:moveTo>
                  <a:pt x="0" y="0"/>
                </a:moveTo>
                <a:lnTo>
                  <a:pt x="6682740" y="0"/>
                </a:lnTo>
              </a:path>
            </a:pathLst>
          </a:custGeom>
          <a:ln w="1397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32700" y="1967229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70" h="57150">
                <a:moveTo>
                  <a:pt x="13970" y="0"/>
                </a:moveTo>
                <a:lnTo>
                  <a:pt x="0" y="0"/>
                </a:lnTo>
                <a:lnTo>
                  <a:pt x="0" y="57150"/>
                </a:lnTo>
                <a:lnTo>
                  <a:pt x="13970" y="57150"/>
                </a:lnTo>
                <a:lnTo>
                  <a:pt x="13970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77900" y="2017395"/>
            <a:ext cx="6654800" cy="0"/>
          </a:xfrm>
          <a:custGeom>
            <a:avLst/>
            <a:gdLst/>
            <a:ahLst/>
            <a:cxnLst/>
            <a:rect l="l" t="t" r="r" b="b"/>
            <a:pathLst>
              <a:path w="6654800">
                <a:moveTo>
                  <a:pt x="0" y="0"/>
                </a:moveTo>
                <a:lnTo>
                  <a:pt x="6654800" y="0"/>
                </a:lnTo>
              </a:path>
            </a:pathLst>
          </a:custGeom>
          <a:ln w="1397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77900" y="1981200"/>
            <a:ext cx="13970" cy="29209"/>
          </a:xfrm>
          <a:custGeom>
            <a:avLst/>
            <a:gdLst/>
            <a:ahLst/>
            <a:cxnLst/>
            <a:rect l="l" t="t" r="r" b="b"/>
            <a:pathLst>
              <a:path w="13969" h="29210">
                <a:moveTo>
                  <a:pt x="0" y="29209"/>
                </a:moveTo>
                <a:lnTo>
                  <a:pt x="13969" y="29209"/>
                </a:lnTo>
                <a:lnTo>
                  <a:pt x="1396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77900" y="1974214"/>
            <a:ext cx="6654800" cy="0"/>
          </a:xfrm>
          <a:custGeom>
            <a:avLst/>
            <a:gdLst/>
            <a:ahLst/>
            <a:cxnLst/>
            <a:rect l="l" t="t" r="r" b="b"/>
            <a:pathLst>
              <a:path w="6654800">
                <a:moveTo>
                  <a:pt x="0" y="0"/>
                </a:moveTo>
                <a:lnTo>
                  <a:pt x="6654800" y="0"/>
                </a:lnTo>
              </a:path>
            </a:pathLst>
          </a:custGeom>
          <a:ln w="1397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18730" y="1981200"/>
            <a:ext cx="13970" cy="29209"/>
          </a:xfrm>
          <a:custGeom>
            <a:avLst/>
            <a:gdLst/>
            <a:ahLst/>
            <a:cxnLst/>
            <a:rect l="l" t="t" r="r" b="b"/>
            <a:pathLst>
              <a:path w="13970" h="29210">
                <a:moveTo>
                  <a:pt x="13970" y="0"/>
                </a:moveTo>
                <a:lnTo>
                  <a:pt x="0" y="0"/>
                </a:lnTo>
                <a:lnTo>
                  <a:pt x="0" y="29210"/>
                </a:lnTo>
                <a:lnTo>
                  <a:pt x="13970" y="29210"/>
                </a:lnTo>
                <a:lnTo>
                  <a:pt x="13970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91869" y="1995804"/>
            <a:ext cx="6626859" cy="0"/>
          </a:xfrm>
          <a:custGeom>
            <a:avLst/>
            <a:gdLst/>
            <a:ahLst/>
            <a:cxnLst/>
            <a:rect l="l" t="t" r="r" b="b"/>
            <a:pathLst>
              <a:path w="6626859">
                <a:moveTo>
                  <a:pt x="0" y="0"/>
                </a:moveTo>
                <a:lnTo>
                  <a:pt x="6626859" y="0"/>
                </a:lnTo>
              </a:path>
            </a:pathLst>
          </a:custGeom>
          <a:ln w="29210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28600" y="1219200"/>
            <a:ext cx="8153400" cy="1554480"/>
          </a:xfrm>
          <a:custGeom>
            <a:avLst/>
            <a:gdLst/>
            <a:ahLst/>
            <a:cxnLst/>
            <a:rect l="l" t="t" r="r" b="b"/>
            <a:pathLst>
              <a:path w="8153400" h="1554480">
                <a:moveTo>
                  <a:pt x="4076700" y="1554479"/>
                </a:moveTo>
                <a:lnTo>
                  <a:pt x="0" y="1554479"/>
                </a:lnTo>
                <a:lnTo>
                  <a:pt x="0" y="0"/>
                </a:lnTo>
                <a:lnTo>
                  <a:pt x="8153400" y="0"/>
                </a:lnTo>
                <a:lnTo>
                  <a:pt x="8153400" y="1554479"/>
                </a:lnTo>
                <a:lnTo>
                  <a:pt x="4076700" y="1554479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 txBox="1"/>
          <p:nvPr/>
        </p:nvSpPr>
        <p:spPr>
          <a:xfrm>
            <a:off x="1639570" y="1355090"/>
            <a:ext cx="53314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0805" algn="ctr">
              <a:lnSpc>
                <a:spcPts val="3240"/>
              </a:lnSpc>
              <a:spcBef>
                <a:spcPts val="100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{Standard Rate (Actual</a:t>
            </a:r>
            <a:r>
              <a:rPr sz="2800" spc="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Yield</a:t>
            </a:r>
            <a:endParaRPr sz="2800">
              <a:latin typeface="Arial"/>
              <a:cs typeface="Arial"/>
            </a:endParaRPr>
          </a:p>
          <a:p>
            <a:pPr marL="635" algn="ctr">
              <a:lnSpc>
                <a:spcPts val="3120"/>
              </a:lnSpc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–Revised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Standard Yield</a:t>
            </a:r>
            <a:r>
              <a:rPr sz="2800" spc="-2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3240"/>
              </a:lnSpc>
              <a:tabLst>
                <a:tab pos="4316095" algn="l"/>
              </a:tabLst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If</a:t>
            </a:r>
            <a:r>
              <a:rPr sz="2800" spc="1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std. &amp;</a:t>
            </a:r>
            <a:r>
              <a:rPr sz="2800" spc="-1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actual</a:t>
            </a:r>
            <a:r>
              <a:rPr sz="2800" spc="1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9FC00"/>
                </a:solidFill>
                <a:latin typeface="Arial"/>
                <a:cs typeface="Arial"/>
              </a:rPr>
              <a:t>m</a:t>
            </a:r>
            <a:r>
              <a:rPr sz="2800" spc="5" dirty="0">
                <a:solidFill>
                  <a:srgbClr val="F9FC00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x a</a:t>
            </a:r>
            <a:r>
              <a:rPr sz="2800" spc="5" dirty="0">
                <a:solidFill>
                  <a:srgbClr val="F9FC00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e not	sa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e}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228600" y="6160134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2413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40029" y="3604259"/>
            <a:ext cx="0" cy="2543810"/>
          </a:xfrm>
          <a:custGeom>
            <a:avLst/>
            <a:gdLst/>
            <a:ahLst/>
            <a:cxnLst/>
            <a:rect l="l" t="t" r="r" b="b"/>
            <a:pathLst>
              <a:path h="2543810">
                <a:moveTo>
                  <a:pt x="0" y="0"/>
                </a:moveTo>
                <a:lnTo>
                  <a:pt x="0" y="2543810"/>
                </a:lnTo>
              </a:path>
            </a:pathLst>
          </a:custGeom>
          <a:ln w="2286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28600" y="3592195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2413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369934" y="3604259"/>
            <a:ext cx="0" cy="2543810"/>
          </a:xfrm>
          <a:custGeom>
            <a:avLst/>
            <a:gdLst/>
            <a:ahLst/>
            <a:cxnLst/>
            <a:rect l="l" t="t" r="r" b="b"/>
            <a:pathLst>
              <a:path h="2543810">
                <a:moveTo>
                  <a:pt x="0" y="0"/>
                </a:moveTo>
                <a:lnTo>
                  <a:pt x="0" y="2543810"/>
                </a:lnTo>
              </a:path>
            </a:pathLst>
          </a:custGeom>
          <a:ln w="2412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51459" y="6136640"/>
            <a:ext cx="8106409" cy="0"/>
          </a:xfrm>
          <a:custGeom>
            <a:avLst/>
            <a:gdLst/>
            <a:ahLst/>
            <a:cxnLst/>
            <a:rect l="l" t="t" r="r" b="b"/>
            <a:pathLst>
              <a:path w="8106409">
                <a:moveTo>
                  <a:pt x="0" y="0"/>
                </a:moveTo>
                <a:lnTo>
                  <a:pt x="8106410" y="0"/>
                </a:lnTo>
              </a:path>
            </a:pathLst>
          </a:custGeom>
          <a:ln w="2285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63525" y="3627120"/>
            <a:ext cx="0" cy="2498090"/>
          </a:xfrm>
          <a:custGeom>
            <a:avLst/>
            <a:gdLst/>
            <a:ahLst/>
            <a:cxnLst/>
            <a:rect l="l" t="t" r="r" b="b"/>
            <a:pathLst>
              <a:path h="2498090">
                <a:moveTo>
                  <a:pt x="0" y="0"/>
                </a:moveTo>
                <a:lnTo>
                  <a:pt x="0" y="2498090"/>
                </a:lnTo>
              </a:path>
            </a:pathLst>
          </a:custGeom>
          <a:ln w="2412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51459" y="3615690"/>
            <a:ext cx="8106409" cy="0"/>
          </a:xfrm>
          <a:custGeom>
            <a:avLst/>
            <a:gdLst/>
            <a:ahLst/>
            <a:cxnLst/>
            <a:rect l="l" t="t" r="r" b="b"/>
            <a:pathLst>
              <a:path w="8106409">
                <a:moveTo>
                  <a:pt x="0" y="0"/>
                </a:moveTo>
                <a:lnTo>
                  <a:pt x="8106410" y="0"/>
                </a:lnTo>
              </a:path>
            </a:pathLst>
          </a:custGeom>
          <a:ln w="2285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346440" y="3627120"/>
            <a:ext cx="0" cy="2498090"/>
          </a:xfrm>
          <a:custGeom>
            <a:avLst/>
            <a:gdLst/>
            <a:ahLst/>
            <a:cxnLst/>
            <a:rect l="l" t="t" r="r" b="b"/>
            <a:pathLst>
              <a:path h="2498090">
                <a:moveTo>
                  <a:pt x="0" y="0"/>
                </a:moveTo>
                <a:lnTo>
                  <a:pt x="0" y="2498089"/>
                </a:lnTo>
              </a:path>
            </a:pathLst>
          </a:custGeom>
          <a:ln w="2286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75590" y="6113145"/>
            <a:ext cx="8059420" cy="0"/>
          </a:xfrm>
          <a:custGeom>
            <a:avLst/>
            <a:gdLst/>
            <a:ahLst/>
            <a:cxnLst/>
            <a:rect l="l" t="t" r="r" b="b"/>
            <a:pathLst>
              <a:path w="8059420">
                <a:moveTo>
                  <a:pt x="0" y="0"/>
                </a:moveTo>
                <a:lnTo>
                  <a:pt x="8059419" y="0"/>
                </a:lnTo>
              </a:path>
            </a:pathLst>
          </a:custGeom>
          <a:ln w="2412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87020" y="3651250"/>
            <a:ext cx="0" cy="2449830"/>
          </a:xfrm>
          <a:custGeom>
            <a:avLst/>
            <a:gdLst/>
            <a:ahLst/>
            <a:cxnLst/>
            <a:rect l="l" t="t" r="r" b="b"/>
            <a:pathLst>
              <a:path h="2449829">
                <a:moveTo>
                  <a:pt x="0" y="0"/>
                </a:moveTo>
                <a:lnTo>
                  <a:pt x="0" y="2449830"/>
                </a:lnTo>
              </a:path>
            </a:pathLst>
          </a:custGeom>
          <a:ln w="2286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75590" y="3639184"/>
            <a:ext cx="8059420" cy="0"/>
          </a:xfrm>
          <a:custGeom>
            <a:avLst/>
            <a:gdLst/>
            <a:ahLst/>
            <a:cxnLst/>
            <a:rect l="l" t="t" r="r" b="b"/>
            <a:pathLst>
              <a:path w="8059420">
                <a:moveTo>
                  <a:pt x="0" y="0"/>
                </a:moveTo>
                <a:lnTo>
                  <a:pt x="8059419" y="0"/>
                </a:lnTo>
              </a:path>
            </a:pathLst>
          </a:custGeom>
          <a:ln w="2413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322944" y="3651250"/>
            <a:ext cx="0" cy="2449830"/>
          </a:xfrm>
          <a:custGeom>
            <a:avLst/>
            <a:gdLst/>
            <a:ahLst/>
            <a:cxnLst/>
            <a:rect l="l" t="t" r="r" b="b"/>
            <a:pathLst>
              <a:path h="2449829">
                <a:moveTo>
                  <a:pt x="0" y="0"/>
                </a:moveTo>
                <a:lnTo>
                  <a:pt x="0" y="2449830"/>
                </a:lnTo>
              </a:path>
            </a:pathLst>
          </a:custGeom>
          <a:ln w="2412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98450" y="6089650"/>
            <a:ext cx="8012430" cy="0"/>
          </a:xfrm>
          <a:custGeom>
            <a:avLst/>
            <a:gdLst/>
            <a:ahLst/>
            <a:cxnLst/>
            <a:rect l="l" t="t" r="r" b="b"/>
            <a:pathLst>
              <a:path w="8012430">
                <a:moveTo>
                  <a:pt x="0" y="0"/>
                </a:moveTo>
                <a:lnTo>
                  <a:pt x="8012430" y="0"/>
                </a:lnTo>
              </a:path>
            </a:pathLst>
          </a:custGeom>
          <a:ln w="2286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10515" y="3674109"/>
            <a:ext cx="0" cy="2404110"/>
          </a:xfrm>
          <a:custGeom>
            <a:avLst/>
            <a:gdLst/>
            <a:ahLst/>
            <a:cxnLst/>
            <a:rect l="l" t="t" r="r" b="b"/>
            <a:pathLst>
              <a:path h="2404110">
                <a:moveTo>
                  <a:pt x="0" y="0"/>
                </a:moveTo>
                <a:lnTo>
                  <a:pt x="0" y="2404110"/>
                </a:lnTo>
              </a:path>
            </a:pathLst>
          </a:custGeom>
          <a:ln w="2412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98450" y="3662679"/>
            <a:ext cx="8012430" cy="0"/>
          </a:xfrm>
          <a:custGeom>
            <a:avLst/>
            <a:gdLst/>
            <a:ahLst/>
            <a:cxnLst/>
            <a:rect l="l" t="t" r="r" b="b"/>
            <a:pathLst>
              <a:path w="8012430">
                <a:moveTo>
                  <a:pt x="0" y="0"/>
                </a:moveTo>
                <a:lnTo>
                  <a:pt x="8012430" y="0"/>
                </a:lnTo>
              </a:path>
            </a:pathLst>
          </a:custGeom>
          <a:ln w="2285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299450" y="3674109"/>
            <a:ext cx="0" cy="2404110"/>
          </a:xfrm>
          <a:custGeom>
            <a:avLst/>
            <a:gdLst/>
            <a:ahLst/>
            <a:cxnLst/>
            <a:rect l="l" t="t" r="r" b="b"/>
            <a:pathLst>
              <a:path h="2404110">
                <a:moveTo>
                  <a:pt x="0" y="0"/>
                </a:moveTo>
                <a:lnTo>
                  <a:pt x="0" y="2404110"/>
                </a:lnTo>
              </a:path>
            </a:pathLst>
          </a:custGeom>
          <a:ln w="2285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22579" y="6066154"/>
            <a:ext cx="7965440" cy="0"/>
          </a:xfrm>
          <a:custGeom>
            <a:avLst/>
            <a:gdLst/>
            <a:ahLst/>
            <a:cxnLst/>
            <a:rect l="l" t="t" r="r" b="b"/>
            <a:pathLst>
              <a:path w="7965440">
                <a:moveTo>
                  <a:pt x="0" y="0"/>
                </a:moveTo>
                <a:lnTo>
                  <a:pt x="7965440" y="0"/>
                </a:lnTo>
              </a:path>
            </a:pathLst>
          </a:custGeom>
          <a:ln w="2412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34009" y="3698240"/>
            <a:ext cx="0" cy="2355850"/>
          </a:xfrm>
          <a:custGeom>
            <a:avLst/>
            <a:gdLst/>
            <a:ahLst/>
            <a:cxnLst/>
            <a:rect l="l" t="t" r="r" b="b"/>
            <a:pathLst>
              <a:path h="2355850">
                <a:moveTo>
                  <a:pt x="0" y="0"/>
                </a:moveTo>
                <a:lnTo>
                  <a:pt x="0" y="2355850"/>
                </a:lnTo>
              </a:path>
            </a:pathLst>
          </a:custGeom>
          <a:ln w="2286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22579" y="3686175"/>
            <a:ext cx="7965440" cy="0"/>
          </a:xfrm>
          <a:custGeom>
            <a:avLst/>
            <a:gdLst/>
            <a:ahLst/>
            <a:cxnLst/>
            <a:rect l="l" t="t" r="r" b="b"/>
            <a:pathLst>
              <a:path w="7965440">
                <a:moveTo>
                  <a:pt x="0" y="0"/>
                </a:moveTo>
                <a:lnTo>
                  <a:pt x="7965440" y="0"/>
                </a:lnTo>
              </a:path>
            </a:pathLst>
          </a:custGeom>
          <a:ln w="2413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275955" y="3698240"/>
            <a:ext cx="0" cy="2355850"/>
          </a:xfrm>
          <a:custGeom>
            <a:avLst/>
            <a:gdLst/>
            <a:ahLst/>
            <a:cxnLst/>
            <a:rect l="l" t="t" r="r" b="b"/>
            <a:pathLst>
              <a:path h="2355850">
                <a:moveTo>
                  <a:pt x="0" y="0"/>
                </a:moveTo>
                <a:lnTo>
                  <a:pt x="0" y="2355850"/>
                </a:lnTo>
              </a:path>
            </a:pathLst>
          </a:custGeom>
          <a:ln w="2412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45440" y="6042659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450" y="0"/>
                </a:lnTo>
              </a:path>
            </a:pathLst>
          </a:custGeom>
          <a:ln w="2286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57504" y="3721100"/>
            <a:ext cx="0" cy="2310130"/>
          </a:xfrm>
          <a:custGeom>
            <a:avLst/>
            <a:gdLst/>
            <a:ahLst/>
            <a:cxnLst/>
            <a:rect l="l" t="t" r="r" b="b"/>
            <a:pathLst>
              <a:path h="2310129">
                <a:moveTo>
                  <a:pt x="0" y="0"/>
                </a:moveTo>
                <a:lnTo>
                  <a:pt x="0" y="2310129"/>
                </a:lnTo>
              </a:path>
            </a:pathLst>
          </a:custGeom>
          <a:ln w="2413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45440" y="3709670"/>
            <a:ext cx="7918450" cy="0"/>
          </a:xfrm>
          <a:custGeom>
            <a:avLst/>
            <a:gdLst/>
            <a:ahLst/>
            <a:cxnLst/>
            <a:rect l="l" t="t" r="r" b="b"/>
            <a:pathLst>
              <a:path w="7918450">
                <a:moveTo>
                  <a:pt x="0" y="0"/>
                </a:moveTo>
                <a:lnTo>
                  <a:pt x="7918450" y="0"/>
                </a:lnTo>
              </a:path>
            </a:pathLst>
          </a:custGeom>
          <a:ln w="2286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252459" y="3721100"/>
            <a:ext cx="0" cy="2310130"/>
          </a:xfrm>
          <a:custGeom>
            <a:avLst/>
            <a:gdLst/>
            <a:ahLst/>
            <a:cxnLst/>
            <a:rect l="l" t="t" r="r" b="b"/>
            <a:pathLst>
              <a:path h="2310129">
                <a:moveTo>
                  <a:pt x="0" y="0"/>
                </a:moveTo>
                <a:lnTo>
                  <a:pt x="0" y="2310130"/>
                </a:lnTo>
              </a:path>
            </a:pathLst>
          </a:custGeom>
          <a:ln w="2286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69570" y="6019165"/>
            <a:ext cx="7871459" cy="0"/>
          </a:xfrm>
          <a:custGeom>
            <a:avLst/>
            <a:gdLst/>
            <a:ahLst/>
            <a:cxnLst/>
            <a:rect l="l" t="t" r="r" b="b"/>
            <a:pathLst>
              <a:path w="7871459">
                <a:moveTo>
                  <a:pt x="0" y="0"/>
                </a:moveTo>
                <a:lnTo>
                  <a:pt x="7871459" y="0"/>
                </a:lnTo>
              </a:path>
            </a:pathLst>
          </a:custGeom>
          <a:ln w="2412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81634" y="3745229"/>
            <a:ext cx="0" cy="2261870"/>
          </a:xfrm>
          <a:custGeom>
            <a:avLst/>
            <a:gdLst/>
            <a:ahLst/>
            <a:cxnLst/>
            <a:rect l="l" t="t" r="r" b="b"/>
            <a:pathLst>
              <a:path h="2261870">
                <a:moveTo>
                  <a:pt x="0" y="0"/>
                </a:moveTo>
                <a:lnTo>
                  <a:pt x="0" y="2261870"/>
                </a:lnTo>
              </a:path>
            </a:pathLst>
          </a:custGeom>
          <a:ln w="2412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69570" y="3733165"/>
            <a:ext cx="7871459" cy="0"/>
          </a:xfrm>
          <a:custGeom>
            <a:avLst/>
            <a:gdLst/>
            <a:ahLst/>
            <a:cxnLst/>
            <a:rect l="l" t="t" r="r" b="b"/>
            <a:pathLst>
              <a:path w="7871459">
                <a:moveTo>
                  <a:pt x="0" y="0"/>
                </a:moveTo>
                <a:lnTo>
                  <a:pt x="7871459" y="0"/>
                </a:lnTo>
              </a:path>
            </a:pathLst>
          </a:custGeom>
          <a:ln w="2412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228965" y="3745229"/>
            <a:ext cx="0" cy="2261870"/>
          </a:xfrm>
          <a:custGeom>
            <a:avLst/>
            <a:gdLst/>
            <a:ahLst/>
            <a:cxnLst/>
            <a:rect l="l" t="t" r="r" b="b"/>
            <a:pathLst>
              <a:path h="2261870">
                <a:moveTo>
                  <a:pt x="0" y="0"/>
                </a:moveTo>
                <a:lnTo>
                  <a:pt x="0" y="2261870"/>
                </a:lnTo>
              </a:path>
            </a:pathLst>
          </a:custGeom>
          <a:ln w="2412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93700" y="5995034"/>
            <a:ext cx="7823200" cy="0"/>
          </a:xfrm>
          <a:custGeom>
            <a:avLst/>
            <a:gdLst/>
            <a:ahLst/>
            <a:cxnLst/>
            <a:rect l="l" t="t" r="r" b="b"/>
            <a:pathLst>
              <a:path w="7823200">
                <a:moveTo>
                  <a:pt x="0" y="0"/>
                </a:moveTo>
                <a:lnTo>
                  <a:pt x="7823200" y="0"/>
                </a:lnTo>
              </a:path>
            </a:pathLst>
          </a:custGeom>
          <a:ln w="2413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05129" y="3769359"/>
            <a:ext cx="0" cy="2213610"/>
          </a:xfrm>
          <a:custGeom>
            <a:avLst/>
            <a:gdLst/>
            <a:ahLst/>
            <a:cxnLst/>
            <a:rect l="l" t="t" r="r" b="b"/>
            <a:pathLst>
              <a:path h="2213610">
                <a:moveTo>
                  <a:pt x="0" y="0"/>
                </a:moveTo>
                <a:lnTo>
                  <a:pt x="0" y="2213610"/>
                </a:lnTo>
              </a:path>
            </a:pathLst>
          </a:custGeom>
          <a:ln w="2285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93700" y="3757295"/>
            <a:ext cx="7823200" cy="0"/>
          </a:xfrm>
          <a:custGeom>
            <a:avLst/>
            <a:gdLst/>
            <a:ahLst/>
            <a:cxnLst/>
            <a:rect l="l" t="t" r="r" b="b"/>
            <a:pathLst>
              <a:path w="7823200">
                <a:moveTo>
                  <a:pt x="0" y="0"/>
                </a:moveTo>
                <a:lnTo>
                  <a:pt x="7823200" y="0"/>
                </a:lnTo>
              </a:path>
            </a:pathLst>
          </a:custGeom>
          <a:ln w="2413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205469" y="3769359"/>
            <a:ext cx="0" cy="2213610"/>
          </a:xfrm>
          <a:custGeom>
            <a:avLst/>
            <a:gdLst/>
            <a:ahLst/>
            <a:cxnLst/>
            <a:rect l="l" t="t" r="r" b="b"/>
            <a:pathLst>
              <a:path h="2213610">
                <a:moveTo>
                  <a:pt x="0" y="0"/>
                </a:moveTo>
                <a:lnTo>
                  <a:pt x="0" y="2213610"/>
                </a:lnTo>
              </a:path>
            </a:pathLst>
          </a:custGeom>
          <a:ln w="2285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16559" y="5971540"/>
            <a:ext cx="7777480" cy="0"/>
          </a:xfrm>
          <a:custGeom>
            <a:avLst/>
            <a:gdLst/>
            <a:ahLst/>
            <a:cxnLst/>
            <a:rect l="l" t="t" r="r" b="b"/>
            <a:pathLst>
              <a:path w="7777480">
                <a:moveTo>
                  <a:pt x="0" y="0"/>
                </a:moveTo>
                <a:lnTo>
                  <a:pt x="7777480" y="0"/>
                </a:lnTo>
              </a:path>
            </a:pathLst>
          </a:custGeom>
          <a:ln w="2285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28625" y="3792220"/>
            <a:ext cx="0" cy="2167890"/>
          </a:xfrm>
          <a:custGeom>
            <a:avLst/>
            <a:gdLst/>
            <a:ahLst/>
            <a:cxnLst/>
            <a:rect l="l" t="t" r="r" b="b"/>
            <a:pathLst>
              <a:path h="2167890">
                <a:moveTo>
                  <a:pt x="0" y="0"/>
                </a:moveTo>
                <a:lnTo>
                  <a:pt x="0" y="2167890"/>
                </a:lnTo>
              </a:path>
            </a:pathLst>
          </a:custGeom>
          <a:ln w="2413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16559" y="3780790"/>
            <a:ext cx="7777480" cy="0"/>
          </a:xfrm>
          <a:custGeom>
            <a:avLst/>
            <a:gdLst/>
            <a:ahLst/>
            <a:cxnLst/>
            <a:rect l="l" t="t" r="r" b="b"/>
            <a:pathLst>
              <a:path w="7777480">
                <a:moveTo>
                  <a:pt x="0" y="0"/>
                </a:moveTo>
                <a:lnTo>
                  <a:pt x="7777480" y="0"/>
                </a:lnTo>
              </a:path>
            </a:pathLst>
          </a:custGeom>
          <a:ln w="2286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181975" y="3792220"/>
            <a:ext cx="0" cy="2167890"/>
          </a:xfrm>
          <a:custGeom>
            <a:avLst/>
            <a:gdLst/>
            <a:ahLst/>
            <a:cxnLst/>
            <a:rect l="l" t="t" r="r" b="b"/>
            <a:pathLst>
              <a:path h="2167890">
                <a:moveTo>
                  <a:pt x="0" y="0"/>
                </a:moveTo>
                <a:lnTo>
                  <a:pt x="0" y="2167890"/>
                </a:lnTo>
              </a:path>
            </a:pathLst>
          </a:custGeom>
          <a:ln w="2413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40690" y="5948045"/>
            <a:ext cx="7729220" cy="0"/>
          </a:xfrm>
          <a:custGeom>
            <a:avLst/>
            <a:gdLst/>
            <a:ahLst/>
            <a:cxnLst/>
            <a:rect l="l" t="t" r="r" b="b"/>
            <a:pathLst>
              <a:path w="7729220">
                <a:moveTo>
                  <a:pt x="0" y="0"/>
                </a:moveTo>
                <a:lnTo>
                  <a:pt x="7729219" y="0"/>
                </a:lnTo>
              </a:path>
            </a:pathLst>
          </a:custGeom>
          <a:ln w="2413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52119" y="3816350"/>
            <a:ext cx="0" cy="2119630"/>
          </a:xfrm>
          <a:custGeom>
            <a:avLst/>
            <a:gdLst/>
            <a:ahLst/>
            <a:cxnLst/>
            <a:rect l="l" t="t" r="r" b="b"/>
            <a:pathLst>
              <a:path h="2119629">
                <a:moveTo>
                  <a:pt x="0" y="0"/>
                </a:moveTo>
                <a:lnTo>
                  <a:pt x="0" y="2119629"/>
                </a:lnTo>
              </a:path>
            </a:pathLst>
          </a:custGeom>
          <a:ln w="2285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40690" y="3804284"/>
            <a:ext cx="7729220" cy="0"/>
          </a:xfrm>
          <a:custGeom>
            <a:avLst/>
            <a:gdLst/>
            <a:ahLst/>
            <a:cxnLst/>
            <a:rect l="l" t="t" r="r" b="b"/>
            <a:pathLst>
              <a:path w="7729220">
                <a:moveTo>
                  <a:pt x="0" y="0"/>
                </a:moveTo>
                <a:lnTo>
                  <a:pt x="7729219" y="0"/>
                </a:lnTo>
              </a:path>
            </a:pathLst>
          </a:custGeom>
          <a:ln w="2413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158480" y="3816350"/>
            <a:ext cx="0" cy="2119630"/>
          </a:xfrm>
          <a:custGeom>
            <a:avLst/>
            <a:gdLst/>
            <a:ahLst/>
            <a:cxnLst/>
            <a:rect l="l" t="t" r="r" b="b"/>
            <a:pathLst>
              <a:path h="2119629">
                <a:moveTo>
                  <a:pt x="0" y="0"/>
                </a:moveTo>
                <a:lnTo>
                  <a:pt x="0" y="2119630"/>
                </a:lnTo>
              </a:path>
            </a:pathLst>
          </a:custGeom>
          <a:ln w="2285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63550" y="5924550"/>
            <a:ext cx="7683500" cy="0"/>
          </a:xfrm>
          <a:custGeom>
            <a:avLst/>
            <a:gdLst/>
            <a:ahLst/>
            <a:cxnLst/>
            <a:rect l="l" t="t" r="r" b="b"/>
            <a:pathLst>
              <a:path w="7683500">
                <a:moveTo>
                  <a:pt x="0" y="0"/>
                </a:moveTo>
                <a:lnTo>
                  <a:pt x="7683500" y="0"/>
                </a:lnTo>
              </a:path>
            </a:pathLst>
          </a:custGeom>
          <a:ln w="2285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75615" y="3839209"/>
            <a:ext cx="0" cy="2073910"/>
          </a:xfrm>
          <a:custGeom>
            <a:avLst/>
            <a:gdLst/>
            <a:ahLst/>
            <a:cxnLst/>
            <a:rect l="l" t="t" r="r" b="b"/>
            <a:pathLst>
              <a:path h="2073910">
                <a:moveTo>
                  <a:pt x="0" y="0"/>
                </a:moveTo>
                <a:lnTo>
                  <a:pt x="0" y="2073910"/>
                </a:lnTo>
              </a:path>
            </a:pathLst>
          </a:custGeom>
          <a:ln w="2412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63550" y="3827779"/>
            <a:ext cx="7683500" cy="0"/>
          </a:xfrm>
          <a:custGeom>
            <a:avLst/>
            <a:gdLst/>
            <a:ahLst/>
            <a:cxnLst/>
            <a:rect l="l" t="t" r="r" b="b"/>
            <a:pathLst>
              <a:path w="7683500">
                <a:moveTo>
                  <a:pt x="0" y="0"/>
                </a:moveTo>
                <a:lnTo>
                  <a:pt x="7683500" y="0"/>
                </a:lnTo>
              </a:path>
            </a:pathLst>
          </a:custGeom>
          <a:ln w="2285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134984" y="3839209"/>
            <a:ext cx="0" cy="2073910"/>
          </a:xfrm>
          <a:custGeom>
            <a:avLst/>
            <a:gdLst/>
            <a:ahLst/>
            <a:cxnLst/>
            <a:rect l="l" t="t" r="r" b="b"/>
            <a:pathLst>
              <a:path h="2073910">
                <a:moveTo>
                  <a:pt x="0" y="0"/>
                </a:moveTo>
                <a:lnTo>
                  <a:pt x="0" y="2073909"/>
                </a:lnTo>
              </a:path>
            </a:pathLst>
          </a:custGeom>
          <a:ln w="2412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87680" y="5901054"/>
            <a:ext cx="7635240" cy="0"/>
          </a:xfrm>
          <a:custGeom>
            <a:avLst/>
            <a:gdLst/>
            <a:ahLst/>
            <a:cxnLst/>
            <a:rect l="l" t="t" r="r" b="b"/>
            <a:pathLst>
              <a:path w="7635240">
                <a:moveTo>
                  <a:pt x="0" y="0"/>
                </a:moveTo>
                <a:lnTo>
                  <a:pt x="7635240" y="0"/>
                </a:lnTo>
              </a:path>
            </a:pathLst>
          </a:custGeom>
          <a:ln w="2412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99109" y="3863340"/>
            <a:ext cx="0" cy="2025650"/>
          </a:xfrm>
          <a:custGeom>
            <a:avLst/>
            <a:gdLst/>
            <a:ahLst/>
            <a:cxnLst/>
            <a:rect l="l" t="t" r="r" b="b"/>
            <a:pathLst>
              <a:path h="2025650">
                <a:moveTo>
                  <a:pt x="0" y="0"/>
                </a:moveTo>
                <a:lnTo>
                  <a:pt x="0" y="2025650"/>
                </a:lnTo>
              </a:path>
            </a:pathLst>
          </a:custGeom>
          <a:ln w="2286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87680" y="3851275"/>
            <a:ext cx="7635240" cy="0"/>
          </a:xfrm>
          <a:custGeom>
            <a:avLst/>
            <a:gdLst/>
            <a:ahLst/>
            <a:cxnLst/>
            <a:rect l="l" t="t" r="r" b="b"/>
            <a:pathLst>
              <a:path w="7635240">
                <a:moveTo>
                  <a:pt x="0" y="0"/>
                </a:moveTo>
                <a:lnTo>
                  <a:pt x="7635240" y="0"/>
                </a:lnTo>
              </a:path>
            </a:pathLst>
          </a:custGeom>
          <a:ln w="2413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110855" y="3863340"/>
            <a:ext cx="0" cy="2025650"/>
          </a:xfrm>
          <a:custGeom>
            <a:avLst/>
            <a:gdLst/>
            <a:ahLst/>
            <a:cxnLst/>
            <a:rect l="l" t="t" r="r" b="b"/>
            <a:pathLst>
              <a:path h="2025650">
                <a:moveTo>
                  <a:pt x="0" y="0"/>
                </a:moveTo>
                <a:lnTo>
                  <a:pt x="0" y="2025650"/>
                </a:lnTo>
              </a:path>
            </a:pathLst>
          </a:custGeom>
          <a:ln w="2412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0540" y="5877559"/>
            <a:ext cx="7588250" cy="0"/>
          </a:xfrm>
          <a:custGeom>
            <a:avLst/>
            <a:gdLst/>
            <a:ahLst/>
            <a:cxnLst/>
            <a:rect l="l" t="t" r="r" b="b"/>
            <a:pathLst>
              <a:path w="7588250">
                <a:moveTo>
                  <a:pt x="0" y="0"/>
                </a:moveTo>
                <a:lnTo>
                  <a:pt x="7588250" y="0"/>
                </a:lnTo>
              </a:path>
            </a:pathLst>
          </a:custGeom>
          <a:ln w="2286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22605" y="3886200"/>
            <a:ext cx="0" cy="1979930"/>
          </a:xfrm>
          <a:custGeom>
            <a:avLst/>
            <a:gdLst/>
            <a:ahLst/>
            <a:cxnLst/>
            <a:rect l="l" t="t" r="r" b="b"/>
            <a:pathLst>
              <a:path h="1979929">
                <a:moveTo>
                  <a:pt x="0" y="0"/>
                </a:moveTo>
                <a:lnTo>
                  <a:pt x="0" y="1979929"/>
                </a:lnTo>
              </a:path>
            </a:pathLst>
          </a:custGeom>
          <a:ln w="2412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0540" y="3874770"/>
            <a:ext cx="7588250" cy="0"/>
          </a:xfrm>
          <a:custGeom>
            <a:avLst/>
            <a:gdLst/>
            <a:ahLst/>
            <a:cxnLst/>
            <a:rect l="l" t="t" r="r" b="b"/>
            <a:pathLst>
              <a:path w="7588250">
                <a:moveTo>
                  <a:pt x="0" y="0"/>
                </a:moveTo>
                <a:lnTo>
                  <a:pt x="7588250" y="0"/>
                </a:lnTo>
              </a:path>
            </a:pathLst>
          </a:custGeom>
          <a:ln w="2286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087359" y="3886200"/>
            <a:ext cx="0" cy="1979930"/>
          </a:xfrm>
          <a:custGeom>
            <a:avLst/>
            <a:gdLst/>
            <a:ahLst/>
            <a:cxnLst/>
            <a:rect l="l" t="t" r="r" b="b"/>
            <a:pathLst>
              <a:path h="1979929">
                <a:moveTo>
                  <a:pt x="0" y="0"/>
                </a:moveTo>
                <a:lnTo>
                  <a:pt x="0" y="1979930"/>
                </a:lnTo>
              </a:path>
            </a:pathLst>
          </a:custGeom>
          <a:ln w="2286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34669" y="5854065"/>
            <a:ext cx="7541259" cy="0"/>
          </a:xfrm>
          <a:custGeom>
            <a:avLst/>
            <a:gdLst/>
            <a:ahLst/>
            <a:cxnLst/>
            <a:rect l="l" t="t" r="r" b="b"/>
            <a:pathLst>
              <a:path w="7541259">
                <a:moveTo>
                  <a:pt x="0" y="0"/>
                </a:moveTo>
                <a:lnTo>
                  <a:pt x="7541259" y="0"/>
                </a:lnTo>
              </a:path>
            </a:pathLst>
          </a:custGeom>
          <a:ln w="2412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46100" y="3910329"/>
            <a:ext cx="0" cy="1931670"/>
          </a:xfrm>
          <a:custGeom>
            <a:avLst/>
            <a:gdLst/>
            <a:ahLst/>
            <a:cxnLst/>
            <a:rect l="l" t="t" r="r" b="b"/>
            <a:pathLst>
              <a:path h="1931670">
                <a:moveTo>
                  <a:pt x="0" y="0"/>
                </a:moveTo>
                <a:lnTo>
                  <a:pt x="0" y="1931670"/>
                </a:lnTo>
              </a:path>
            </a:pathLst>
          </a:custGeom>
          <a:ln w="2285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34669" y="3898265"/>
            <a:ext cx="7541259" cy="0"/>
          </a:xfrm>
          <a:custGeom>
            <a:avLst/>
            <a:gdLst/>
            <a:ahLst/>
            <a:cxnLst/>
            <a:rect l="l" t="t" r="r" b="b"/>
            <a:pathLst>
              <a:path w="7541259">
                <a:moveTo>
                  <a:pt x="0" y="0"/>
                </a:moveTo>
                <a:lnTo>
                  <a:pt x="7541259" y="0"/>
                </a:lnTo>
              </a:path>
            </a:pathLst>
          </a:custGeom>
          <a:ln w="2412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063865" y="3910329"/>
            <a:ext cx="0" cy="1931670"/>
          </a:xfrm>
          <a:custGeom>
            <a:avLst/>
            <a:gdLst/>
            <a:ahLst/>
            <a:cxnLst/>
            <a:rect l="l" t="t" r="r" b="b"/>
            <a:pathLst>
              <a:path h="1931670">
                <a:moveTo>
                  <a:pt x="0" y="0"/>
                </a:moveTo>
                <a:lnTo>
                  <a:pt x="0" y="1931670"/>
                </a:lnTo>
              </a:path>
            </a:pathLst>
          </a:custGeom>
          <a:ln w="2412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57530" y="5830570"/>
            <a:ext cx="7494270" cy="0"/>
          </a:xfrm>
          <a:custGeom>
            <a:avLst/>
            <a:gdLst/>
            <a:ahLst/>
            <a:cxnLst/>
            <a:rect l="l" t="t" r="r" b="b"/>
            <a:pathLst>
              <a:path w="7494270">
                <a:moveTo>
                  <a:pt x="0" y="0"/>
                </a:moveTo>
                <a:lnTo>
                  <a:pt x="7494270" y="0"/>
                </a:lnTo>
              </a:path>
            </a:pathLst>
          </a:custGeom>
          <a:ln w="2286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69594" y="3933190"/>
            <a:ext cx="0" cy="1885950"/>
          </a:xfrm>
          <a:custGeom>
            <a:avLst/>
            <a:gdLst/>
            <a:ahLst/>
            <a:cxnLst/>
            <a:rect l="l" t="t" r="r" b="b"/>
            <a:pathLst>
              <a:path h="1885950">
                <a:moveTo>
                  <a:pt x="0" y="0"/>
                </a:moveTo>
                <a:lnTo>
                  <a:pt x="0" y="1885950"/>
                </a:lnTo>
              </a:path>
            </a:pathLst>
          </a:custGeom>
          <a:ln w="2412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57530" y="3921759"/>
            <a:ext cx="7494270" cy="0"/>
          </a:xfrm>
          <a:custGeom>
            <a:avLst/>
            <a:gdLst/>
            <a:ahLst/>
            <a:cxnLst/>
            <a:rect l="l" t="t" r="r" b="b"/>
            <a:pathLst>
              <a:path w="7494270">
                <a:moveTo>
                  <a:pt x="0" y="0"/>
                </a:moveTo>
                <a:lnTo>
                  <a:pt x="7494270" y="0"/>
                </a:lnTo>
              </a:path>
            </a:pathLst>
          </a:custGeom>
          <a:ln w="2286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040369" y="3933190"/>
            <a:ext cx="0" cy="1885950"/>
          </a:xfrm>
          <a:custGeom>
            <a:avLst/>
            <a:gdLst/>
            <a:ahLst/>
            <a:cxnLst/>
            <a:rect l="l" t="t" r="r" b="b"/>
            <a:pathLst>
              <a:path h="1885950">
                <a:moveTo>
                  <a:pt x="0" y="0"/>
                </a:moveTo>
                <a:lnTo>
                  <a:pt x="0" y="1885950"/>
                </a:lnTo>
              </a:path>
            </a:pathLst>
          </a:custGeom>
          <a:ln w="2285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81659" y="5807075"/>
            <a:ext cx="7447280" cy="0"/>
          </a:xfrm>
          <a:custGeom>
            <a:avLst/>
            <a:gdLst/>
            <a:ahLst/>
            <a:cxnLst/>
            <a:rect l="l" t="t" r="r" b="b"/>
            <a:pathLst>
              <a:path w="7447280">
                <a:moveTo>
                  <a:pt x="0" y="0"/>
                </a:moveTo>
                <a:lnTo>
                  <a:pt x="7447280" y="0"/>
                </a:lnTo>
              </a:path>
            </a:pathLst>
          </a:custGeom>
          <a:ln w="2412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93725" y="3957320"/>
            <a:ext cx="0" cy="1837689"/>
          </a:xfrm>
          <a:custGeom>
            <a:avLst/>
            <a:gdLst/>
            <a:ahLst/>
            <a:cxnLst/>
            <a:rect l="l" t="t" r="r" b="b"/>
            <a:pathLst>
              <a:path h="1837689">
                <a:moveTo>
                  <a:pt x="0" y="0"/>
                </a:moveTo>
                <a:lnTo>
                  <a:pt x="0" y="1837689"/>
                </a:lnTo>
              </a:path>
            </a:pathLst>
          </a:custGeom>
          <a:ln w="2413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81659" y="3945254"/>
            <a:ext cx="7447280" cy="0"/>
          </a:xfrm>
          <a:custGeom>
            <a:avLst/>
            <a:gdLst/>
            <a:ahLst/>
            <a:cxnLst/>
            <a:rect l="l" t="t" r="r" b="b"/>
            <a:pathLst>
              <a:path w="7447280">
                <a:moveTo>
                  <a:pt x="0" y="0"/>
                </a:moveTo>
                <a:lnTo>
                  <a:pt x="7447280" y="0"/>
                </a:lnTo>
              </a:path>
            </a:pathLst>
          </a:custGeom>
          <a:ln w="2413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016875" y="3957320"/>
            <a:ext cx="0" cy="1837689"/>
          </a:xfrm>
          <a:custGeom>
            <a:avLst/>
            <a:gdLst/>
            <a:ahLst/>
            <a:cxnLst/>
            <a:rect l="l" t="t" r="r" b="b"/>
            <a:pathLst>
              <a:path h="1837689">
                <a:moveTo>
                  <a:pt x="0" y="0"/>
                </a:moveTo>
                <a:lnTo>
                  <a:pt x="0" y="1837689"/>
                </a:lnTo>
              </a:path>
            </a:pathLst>
          </a:custGeom>
          <a:ln w="2413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05790" y="5783579"/>
            <a:ext cx="7399020" cy="0"/>
          </a:xfrm>
          <a:custGeom>
            <a:avLst/>
            <a:gdLst/>
            <a:ahLst/>
            <a:cxnLst/>
            <a:rect l="l" t="t" r="r" b="b"/>
            <a:pathLst>
              <a:path w="7399020">
                <a:moveTo>
                  <a:pt x="0" y="0"/>
                </a:moveTo>
                <a:lnTo>
                  <a:pt x="7399019" y="0"/>
                </a:lnTo>
              </a:path>
            </a:pathLst>
          </a:custGeom>
          <a:ln w="2285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17219" y="3981450"/>
            <a:ext cx="0" cy="1790700"/>
          </a:xfrm>
          <a:custGeom>
            <a:avLst/>
            <a:gdLst/>
            <a:ahLst/>
            <a:cxnLst/>
            <a:rect l="l" t="t" r="r" b="b"/>
            <a:pathLst>
              <a:path h="1790700">
                <a:moveTo>
                  <a:pt x="0" y="0"/>
                </a:moveTo>
                <a:lnTo>
                  <a:pt x="0" y="1790700"/>
                </a:lnTo>
              </a:path>
            </a:pathLst>
          </a:custGeom>
          <a:ln w="2285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05790" y="3969384"/>
            <a:ext cx="7399020" cy="0"/>
          </a:xfrm>
          <a:custGeom>
            <a:avLst/>
            <a:gdLst/>
            <a:ahLst/>
            <a:cxnLst/>
            <a:rect l="l" t="t" r="r" b="b"/>
            <a:pathLst>
              <a:path w="7399020">
                <a:moveTo>
                  <a:pt x="0" y="0"/>
                </a:moveTo>
                <a:lnTo>
                  <a:pt x="7399019" y="0"/>
                </a:lnTo>
              </a:path>
            </a:pathLst>
          </a:custGeom>
          <a:ln w="2413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993380" y="3981450"/>
            <a:ext cx="0" cy="1790700"/>
          </a:xfrm>
          <a:custGeom>
            <a:avLst/>
            <a:gdLst/>
            <a:ahLst/>
            <a:cxnLst/>
            <a:rect l="l" t="t" r="r" b="b"/>
            <a:pathLst>
              <a:path h="1790700">
                <a:moveTo>
                  <a:pt x="0" y="0"/>
                </a:moveTo>
                <a:lnTo>
                  <a:pt x="0" y="1790700"/>
                </a:lnTo>
              </a:path>
            </a:pathLst>
          </a:custGeom>
          <a:ln w="2285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28650" y="5760084"/>
            <a:ext cx="7353300" cy="0"/>
          </a:xfrm>
          <a:custGeom>
            <a:avLst/>
            <a:gdLst/>
            <a:ahLst/>
            <a:cxnLst/>
            <a:rect l="l" t="t" r="r" b="b"/>
            <a:pathLst>
              <a:path w="7353300">
                <a:moveTo>
                  <a:pt x="0" y="0"/>
                </a:moveTo>
                <a:lnTo>
                  <a:pt x="7353300" y="0"/>
                </a:lnTo>
              </a:path>
            </a:pathLst>
          </a:custGeom>
          <a:ln w="2413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40715" y="4004309"/>
            <a:ext cx="0" cy="1743710"/>
          </a:xfrm>
          <a:custGeom>
            <a:avLst/>
            <a:gdLst/>
            <a:ahLst/>
            <a:cxnLst/>
            <a:rect l="l" t="t" r="r" b="b"/>
            <a:pathLst>
              <a:path h="1743710">
                <a:moveTo>
                  <a:pt x="0" y="0"/>
                </a:moveTo>
                <a:lnTo>
                  <a:pt x="0" y="1743710"/>
                </a:lnTo>
              </a:path>
            </a:pathLst>
          </a:custGeom>
          <a:ln w="2412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28650" y="3992879"/>
            <a:ext cx="7353300" cy="0"/>
          </a:xfrm>
          <a:custGeom>
            <a:avLst/>
            <a:gdLst/>
            <a:ahLst/>
            <a:cxnLst/>
            <a:rect l="l" t="t" r="r" b="b"/>
            <a:pathLst>
              <a:path w="7353300">
                <a:moveTo>
                  <a:pt x="0" y="0"/>
                </a:moveTo>
                <a:lnTo>
                  <a:pt x="7353300" y="0"/>
                </a:lnTo>
              </a:path>
            </a:pathLst>
          </a:custGeom>
          <a:ln w="2285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969884" y="4004309"/>
            <a:ext cx="0" cy="1743710"/>
          </a:xfrm>
          <a:custGeom>
            <a:avLst/>
            <a:gdLst/>
            <a:ahLst/>
            <a:cxnLst/>
            <a:rect l="l" t="t" r="r" b="b"/>
            <a:pathLst>
              <a:path h="1743710">
                <a:moveTo>
                  <a:pt x="0" y="0"/>
                </a:moveTo>
                <a:lnTo>
                  <a:pt x="0" y="1743709"/>
                </a:lnTo>
              </a:path>
            </a:pathLst>
          </a:custGeom>
          <a:ln w="2412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52780" y="5735954"/>
            <a:ext cx="7305040" cy="0"/>
          </a:xfrm>
          <a:custGeom>
            <a:avLst/>
            <a:gdLst/>
            <a:ahLst/>
            <a:cxnLst/>
            <a:rect l="l" t="t" r="r" b="b"/>
            <a:pathLst>
              <a:path w="7305040">
                <a:moveTo>
                  <a:pt x="0" y="0"/>
                </a:moveTo>
                <a:lnTo>
                  <a:pt x="7305040" y="0"/>
                </a:lnTo>
              </a:path>
            </a:pathLst>
          </a:custGeom>
          <a:ln w="2413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64209" y="4028440"/>
            <a:ext cx="0" cy="1695450"/>
          </a:xfrm>
          <a:custGeom>
            <a:avLst/>
            <a:gdLst/>
            <a:ahLst/>
            <a:cxnLst/>
            <a:rect l="l" t="t" r="r" b="b"/>
            <a:pathLst>
              <a:path h="1695450">
                <a:moveTo>
                  <a:pt x="0" y="0"/>
                </a:moveTo>
                <a:lnTo>
                  <a:pt x="0" y="1695450"/>
                </a:lnTo>
              </a:path>
            </a:pathLst>
          </a:custGeom>
          <a:ln w="2286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52780" y="4016375"/>
            <a:ext cx="7305040" cy="0"/>
          </a:xfrm>
          <a:custGeom>
            <a:avLst/>
            <a:gdLst/>
            <a:ahLst/>
            <a:cxnLst/>
            <a:rect l="l" t="t" r="r" b="b"/>
            <a:pathLst>
              <a:path w="7305040">
                <a:moveTo>
                  <a:pt x="0" y="0"/>
                </a:moveTo>
                <a:lnTo>
                  <a:pt x="7305040" y="0"/>
                </a:lnTo>
              </a:path>
            </a:pathLst>
          </a:custGeom>
          <a:ln w="2413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946390" y="4028440"/>
            <a:ext cx="0" cy="1695450"/>
          </a:xfrm>
          <a:custGeom>
            <a:avLst/>
            <a:gdLst/>
            <a:ahLst/>
            <a:cxnLst/>
            <a:rect l="l" t="t" r="r" b="b"/>
            <a:pathLst>
              <a:path h="1695450">
                <a:moveTo>
                  <a:pt x="0" y="0"/>
                </a:moveTo>
                <a:lnTo>
                  <a:pt x="0" y="1695450"/>
                </a:lnTo>
              </a:path>
            </a:pathLst>
          </a:custGeom>
          <a:ln w="2286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75640" y="5712459"/>
            <a:ext cx="7259320" cy="0"/>
          </a:xfrm>
          <a:custGeom>
            <a:avLst/>
            <a:gdLst/>
            <a:ahLst/>
            <a:cxnLst/>
            <a:rect l="l" t="t" r="r" b="b"/>
            <a:pathLst>
              <a:path w="7259320">
                <a:moveTo>
                  <a:pt x="0" y="0"/>
                </a:moveTo>
                <a:lnTo>
                  <a:pt x="7259319" y="0"/>
                </a:lnTo>
              </a:path>
            </a:pathLst>
          </a:custGeom>
          <a:ln w="2285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87705" y="4051300"/>
            <a:ext cx="0" cy="1649730"/>
          </a:xfrm>
          <a:custGeom>
            <a:avLst/>
            <a:gdLst/>
            <a:ahLst/>
            <a:cxnLst/>
            <a:rect l="l" t="t" r="r" b="b"/>
            <a:pathLst>
              <a:path h="1649729">
                <a:moveTo>
                  <a:pt x="0" y="0"/>
                </a:moveTo>
                <a:lnTo>
                  <a:pt x="0" y="1649729"/>
                </a:lnTo>
              </a:path>
            </a:pathLst>
          </a:custGeom>
          <a:ln w="2412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75640" y="4039870"/>
            <a:ext cx="7259320" cy="0"/>
          </a:xfrm>
          <a:custGeom>
            <a:avLst/>
            <a:gdLst/>
            <a:ahLst/>
            <a:cxnLst/>
            <a:rect l="l" t="t" r="r" b="b"/>
            <a:pathLst>
              <a:path w="7259320">
                <a:moveTo>
                  <a:pt x="0" y="0"/>
                </a:moveTo>
                <a:lnTo>
                  <a:pt x="7259319" y="0"/>
                </a:lnTo>
              </a:path>
            </a:pathLst>
          </a:custGeom>
          <a:ln w="2286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922894" y="4051300"/>
            <a:ext cx="0" cy="1649730"/>
          </a:xfrm>
          <a:custGeom>
            <a:avLst/>
            <a:gdLst/>
            <a:ahLst/>
            <a:cxnLst/>
            <a:rect l="l" t="t" r="r" b="b"/>
            <a:pathLst>
              <a:path h="1649729">
                <a:moveTo>
                  <a:pt x="0" y="0"/>
                </a:moveTo>
                <a:lnTo>
                  <a:pt x="0" y="1649730"/>
                </a:lnTo>
              </a:path>
            </a:pathLst>
          </a:custGeom>
          <a:ln w="2412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99769" y="5688965"/>
            <a:ext cx="7211059" cy="0"/>
          </a:xfrm>
          <a:custGeom>
            <a:avLst/>
            <a:gdLst/>
            <a:ahLst/>
            <a:cxnLst/>
            <a:rect l="l" t="t" r="r" b="b"/>
            <a:pathLst>
              <a:path w="7211059">
                <a:moveTo>
                  <a:pt x="0" y="0"/>
                </a:moveTo>
                <a:lnTo>
                  <a:pt x="7211059" y="0"/>
                </a:lnTo>
              </a:path>
            </a:pathLst>
          </a:custGeom>
          <a:ln w="2412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11200" y="4075429"/>
            <a:ext cx="0" cy="1601470"/>
          </a:xfrm>
          <a:custGeom>
            <a:avLst/>
            <a:gdLst/>
            <a:ahLst/>
            <a:cxnLst/>
            <a:rect l="l" t="t" r="r" b="b"/>
            <a:pathLst>
              <a:path h="1601470">
                <a:moveTo>
                  <a:pt x="0" y="0"/>
                </a:moveTo>
                <a:lnTo>
                  <a:pt x="0" y="1601470"/>
                </a:lnTo>
              </a:path>
            </a:pathLst>
          </a:custGeom>
          <a:ln w="2285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99769" y="4063365"/>
            <a:ext cx="7211059" cy="0"/>
          </a:xfrm>
          <a:custGeom>
            <a:avLst/>
            <a:gdLst/>
            <a:ahLst/>
            <a:cxnLst/>
            <a:rect l="l" t="t" r="r" b="b"/>
            <a:pathLst>
              <a:path w="7211059">
                <a:moveTo>
                  <a:pt x="0" y="0"/>
                </a:moveTo>
                <a:lnTo>
                  <a:pt x="7211059" y="0"/>
                </a:lnTo>
              </a:path>
            </a:pathLst>
          </a:custGeom>
          <a:ln w="2412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898765" y="4075429"/>
            <a:ext cx="0" cy="1601470"/>
          </a:xfrm>
          <a:custGeom>
            <a:avLst/>
            <a:gdLst/>
            <a:ahLst/>
            <a:cxnLst/>
            <a:rect l="l" t="t" r="r" b="b"/>
            <a:pathLst>
              <a:path h="1601470">
                <a:moveTo>
                  <a:pt x="0" y="0"/>
                </a:moveTo>
                <a:lnTo>
                  <a:pt x="0" y="1601470"/>
                </a:lnTo>
              </a:path>
            </a:pathLst>
          </a:custGeom>
          <a:ln w="2412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22630" y="5665470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286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34694" y="4099559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0"/>
                </a:moveTo>
                <a:lnTo>
                  <a:pt x="0" y="1554480"/>
                </a:lnTo>
              </a:path>
            </a:pathLst>
          </a:custGeom>
          <a:ln w="2412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22630" y="4087495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413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875269" y="4099559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0"/>
                </a:moveTo>
                <a:lnTo>
                  <a:pt x="0" y="1554480"/>
                </a:lnTo>
              </a:path>
            </a:pathLst>
          </a:custGeom>
          <a:ln w="2285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46759" y="5641975"/>
            <a:ext cx="7117080" cy="0"/>
          </a:xfrm>
          <a:custGeom>
            <a:avLst/>
            <a:gdLst/>
            <a:ahLst/>
            <a:cxnLst/>
            <a:rect l="l" t="t" r="r" b="b"/>
            <a:pathLst>
              <a:path w="7117080">
                <a:moveTo>
                  <a:pt x="0" y="0"/>
                </a:moveTo>
                <a:lnTo>
                  <a:pt x="7117080" y="0"/>
                </a:lnTo>
              </a:path>
            </a:pathLst>
          </a:custGeom>
          <a:ln w="2412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58190" y="4122420"/>
            <a:ext cx="0" cy="1507490"/>
          </a:xfrm>
          <a:custGeom>
            <a:avLst/>
            <a:gdLst/>
            <a:ahLst/>
            <a:cxnLst/>
            <a:rect l="l" t="t" r="r" b="b"/>
            <a:pathLst>
              <a:path h="1507489">
                <a:moveTo>
                  <a:pt x="0" y="0"/>
                </a:moveTo>
                <a:lnTo>
                  <a:pt x="0" y="1507489"/>
                </a:lnTo>
              </a:path>
            </a:pathLst>
          </a:custGeom>
          <a:ln w="2286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46759" y="4110990"/>
            <a:ext cx="7117080" cy="0"/>
          </a:xfrm>
          <a:custGeom>
            <a:avLst/>
            <a:gdLst/>
            <a:ahLst/>
            <a:cxnLst/>
            <a:rect l="l" t="t" r="r" b="b"/>
            <a:pathLst>
              <a:path w="7117080">
                <a:moveTo>
                  <a:pt x="0" y="0"/>
                </a:moveTo>
                <a:lnTo>
                  <a:pt x="7117080" y="0"/>
                </a:lnTo>
              </a:path>
            </a:pathLst>
          </a:custGeom>
          <a:ln w="2286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851775" y="4122420"/>
            <a:ext cx="0" cy="1507490"/>
          </a:xfrm>
          <a:custGeom>
            <a:avLst/>
            <a:gdLst/>
            <a:ahLst/>
            <a:cxnLst/>
            <a:rect l="l" t="t" r="r" b="b"/>
            <a:pathLst>
              <a:path h="1507489">
                <a:moveTo>
                  <a:pt x="0" y="0"/>
                </a:moveTo>
                <a:lnTo>
                  <a:pt x="0" y="1507489"/>
                </a:lnTo>
              </a:path>
            </a:pathLst>
          </a:custGeom>
          <a:ln w="2413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69619" y="5618479"/>
            <a:ext cx="7070090" cy="0"/>
          </a:xfrm>
          <a:custGeom>
            <a:avLst/>
            <a:gdLst/>
            <a:ahLst/>
            <a:cxnLst/>
            <a:rect l="l" t="t" r="r" b="b"/>
            <a:pathLst>
              <a:path w="7070090">
                <a:moveTo>
                  <a:pt x="0" y="0"/>
                </a:moveTo>
                <a:lnTo>
                  <a:pt x="7070089" y="0"/>
                </a:lnTo>
              </a:path>
            </a:pathLst>
          </a:custGeom>
          <a:ln w="2285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81684" y="4145279"/>
            <a:ext cx="0" cy="1461770"/>
          </a:xfrm>
          <a:custGeom>
            <a:avLst/>
            <a:gdLst/>
            <a:ahLst/>
            <a:cxnLst/>
            <a:rect l="l" t="t" r="r" b="b"/>
            <a:pathLst>
              <a:path h="1461770">
                <a:moveTo>
                  <a:pt x="0" y="0"/>
                </a:moveTo>
                <a:lnTo>
                  <a:pt x="0" y="1461770"/>
                </a:lnTo>
              </a:path>
            </a:pathLst>
          </a:custGeom>
          <a:ln w="2412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69619" y="4133850"/>
            <a:ext cx="7070090" cy="0"/>
          </a:xfrm>
          <a:custGeom>
            <a:avLst/>
            <a:gdLst/>
            <a:ahLst/>
            <a:cxnLst/>
            <a:rect l="l" t="t" r="r" b="b"/>
            <a:pathLst>
              <a:path w="7070090">
                <a:moveTo>
                  <a:pt x="0" y="0"/>
                </a:moveTo>
                <a:lnTo>
                  <a:pt x="7070089" y="0"/>
                </a:lnTo>
              </a:path>
            </a:pathLst>
          </a:custGeom>
          <a:ln w="2285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828280" y="4145279"/>
            <a:ext cx="0" cy="1461770"/>
          </a:xfrm>
          <a:custGeom>
            <a:avLst/>
            <a:gdLst/>
            <a:ahLst/>
            <a:cxnLst/>
            <a:rect l="l" t="t" r="r" b="b"/>
            <a:pathLst>
              <a:path h="1461770">
                <a:moveTo>
                  <a:pt x="0" y="0"/>
                </a:moveTo>
                <a:lnTo>
                  <a:pt x="0" y="1461770"/>
                </a:lnTo>
              </a:path>
            </a:pathLst>
          </a:custGeom>
          <a:ln w="2285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93750" y="5594984"/>
            <a:ext cx="7023100" cy="0"/>
          </a:xfrm>
          <a:custGeom>
            <a:avLst/>
            <a:gdLst/>
            <a:ahLst/>
            <a:cxnLst/>
            <a:rect l="l" t="t" r="r" b="b"/>
            <a:pathLst>
              <a:path w="7023100">
                <a:moveTo>
                  <a:pt x="0" y="0"/>
                </a:moveTo>
                <a:lnTo>
                  <a:pt x="7023100" y="0"/>
                </a:lnTo>
              </a:path>
            </a:pathLst>
          </a:custGeom>
          <a:ln w="2413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05180" y="4169409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10"/>
                </a:lnTo>
              </a:path>
            </a:pathLst>
          </a:custGeom>
          <a:ln w="2285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93750" y="4157345"/>
            <a:ext cx="7023100" cy="0"/>
          </a:xfrm>
          <a:custGeom>
            <a:avLst/>
            <a:gdLst/>
            <a:ahLst/>
            <a:cxnLst/>
            <a:rect l="l" t="t" r="r" b="b"/>
            <a:pathLst>
              <a:path w="7023100">
                <a:moveTo>
                  <a:pt x="0" y="0"/>
                </a:moveTo>
                <a:lnTo>
                  <a:pt x="7023100" y="0"/>
                </a:lnTo>
              </a:path>
            </a:pathLst>
          </a:custGeom>
          <a:ln w="2413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804784" y="4169409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09"/>
                </a:lnTo>
              </a:path>
            </a:pathLst>
          </a:custGeom>
          <a:ln w="2412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16610" y="5571490"/>
            <a:ext cx="6976109" cy="0"/>
          </a:xfrm>
          <a:custGeom>
            <a:avLst/>
            <a:gdLst/>
            <a:ahLst/>
            <a:cxnLst/>
            <a:rect l="l" t="t" r="r" b="b"/>
            <a:pathLst>
              <a:path w="6976109">
                <a:moveTo>
                  <a:pt x="0" y="0"/>
                </a:moveTo>
                <a:lnTo>
                  <a:pt x="6976110" y="0"/>
                </a:lnTo>
              </a:path>
            </a:pathLst>
          </a:custGeom>
          <a:ln w="2285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28675" y="4193540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0"/>
                </a:moveTo>
                <a:lnTo>
                  <a:pt x="0" y="1366520"/>
                </a:lnTo>
              </a:path>
            </a:pathLst>
          </a:custGeom>
          <a:ln w="2413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16610" y="4181475"/>
            <a:ext cx="6976109" cy="0"/>
          </a:xfrm>
          <a:custGeom>
            <a:avLst/>
            <a:gdLst/>
            <a:ahLst/>
            <a:cxnLst/>
            <a:rect l="l" t="t" r="r" b="b"/>
            <a:pathLst>
              <a:path w="6976109">
                <a:moveTo>
                  <a:pt x="0" y="0"/>
                </a:moveTo>
                <a:lnTo>
                  <a:pt x="6976110" y="0"/>
                </a:lnTo>
              </a:path>
            </a:pathLst>
          </a:custGeom>
          <a:ln w="2413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781290" y="4193540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0"/>
                </a:moveTo>
                <a:lnTo>
                  <a:pt x="0" y="1366520"/>
                </a:lnTo>
              </a:path>
            </a:pathLst>
          </a:custGeom>
          <a:ln w="2286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40739" y="5547995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9119" y="0"/>
                </a:lnTo>
              </a:path>
            </a:pathLst>
          </a:custGeom>
          <a:ln w="2413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52805" y="4216400"/>
            <a:ext cx="0" cy="1319530"/>
          </a:xfrm>
          <a:custGeom>
            <a:avLst/>
            <a:gdLst/>
            <a:ahLst/>
            <a:cxnLst/>
            <a:rect l="l" t="t" r="r" b="b"/>
            <a:pathLst>
              <a:path h="1319529">
                <a:moveTo>
                  <a:pt x="0" y="0"/>
                </a:moveTo>
                <a:lnTo>
                  <a:pt x="0" y="1319530"/>
                </a:lnTo>
              </a:path>
            </a:pathLst>
          </a:custGeom>
          <a:ln w="2412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40739" y="4204970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9119" y="0"/>
                </a:lnTo>
              </a:path>
            </a:pathLst>
          </a:custGeom>
          <a:ln w="2286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757794" y="4216400"/>
            <a:ext cx="0" cy="1319530"/>
          </a:xfrm>
          <a:custGeom>
            <a:avLst/>
            <a:gdLst/>
            <a:ahLst/>
            <a:cxnLst/>
            <a:rect l="l" t="t" r="r" b="b"/>
            <a:pathLst>
              <a:path h="1319529">
                <a:moveTo>
                  <a:pt x="0" y="0"/>
                </a:moveTo>
                <a:lnTo>
                  <a:pt x="0" y="1319530"/>
                </a:lnTo>
              </a:path>
            </a:pathLst>
          </a:custGeom>
          <a:ln w="2412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64869" y="5523865"/>
            <a:ext cx="6880859" cy="0"/>
          </a:xfrm>
          <a:custGeom>
            <a:avLst/>
            <a:gdLst/>
            <a:ahLst/>
            <a:cxnLst/>
            <a:rect l="l" t="t" r="r" b="b"/>
            <a:pathLst>
              <a:path w="6880859">
                <a:moveTo>
                  <a:pt x="0" y="0"/>
                </a:moveTo>
                <a:lnTo>
                  <a:pt x="6880859" y="0"/>
                </a:lnTo>
              </a:path>
            </a:pathLst>
          </a:custGeom>
          <a:ln w="2412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76300" y="4240529"/>
            <a:ext cx="0" cy="1271270"/>
          </a:xfrm>
          <a:custGeom>
            <a:avLst/>
            <a:gdLst/>
            <a:ahLst/>
            <a:cxnLst/>
            <a:rect l="l" t="t" r="r" b="b"/>
            <a:pathLst>
              <a:path h="1271270">
                <a:moveTo>
                  <a:pt x="0" y="0"/>
                </a:moveTo>
                <a:lnTo>
                  <a:pt x="0" y="1271270"/>
                </a:lnTo>
              </a:path>
            </a:pathLst>
          </a:custGeom>
          <a:ln w="2286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64869" y="4228465"/>
            <a:ext cx="6880859" cy="0"/>
          </a:xfrm>
          <a:custGeom>
            <a:avLst/>
            <a:gdLst/>
            <a:ahLst/>
            <a:cxnLst/>
            <a:rect l="l" t="t" r="r" b="b"/>
            <a:pathLst>
              <a:path w="6880859">
                <a:moveTo>
                  <a:pt x="0" y="0"/>
                </a:moveTo>
                <a:lnTo>
                  <a:pt x="6880859" y="0"/>
                </a:lnTo>
              </a:path>
            </a:pathLst>
          </a:custGeom>
          <a:ln w="2412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734300" y="4240529"/>
            <a:ext cx="0" cy="1271270"/>
          </a:xfrm>
          <a:custGeom>
            <a:avLst/>
            <a:gdLst/>
            <a:ahLst/>
            <a:cxnLst/>
            <a:rect l="l" t="t" r="r" b="b"/>
            <a:pathLst>
              <a:path h="1271270">
                <a:moveTo>
                  <a:pt x="0" y="0"/>
                </a:moveTo>
                <a:lnTo>
                  <a:pt x="0" y="1271270"/>
                </a:lnTo>
              </a:path>
            </a:pathLst>
          </a:custGeom>
          <a:ln w="2285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87730" y="5500370"/>
            <a:ext cx="6835140" cy="0"/>
          </a:xfrm>
          <a:custGeom>
            <a:avLst/>
            <a:gdLst/>
            <a:ahLst/>
            <a:cxnLst/>
            <a:rect l="l" t="t" r="r" b="b"/>
            <a:pathLst>
              <a:path w="6835140">
                <a:moveTo>
                  <a:pt x="0" y="0"/>
                </a:moveTo>
                <a:lnTo>
                  <a:pt x="6835140" y="0"/>
                </a:lnTo>
              </a:path>
            </a:pathLst>
          </a:custGeom>
          <a:ln w="2286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99794" y="4263390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0"/>
                </a:moveTo>
                <a:lnTo>
                  <a:pt x="0" y="1225550"/>
                </a:lnTo>
              </a:path>
            </a:pathLst>
          </a:custGeom>
          <a:ln w="2412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87730" y="4251959"/>
            <a:ext cx="6835140" cy="0"/>
          </a:xfrm>
          <a:custGeom>
            <a:avLst/>
            <a:gdLst/>
            <a:ahLst/>
            <a:cxnLst/>
            <a:rect l="l" t="t" r="r" b="b"/>
            <a:pathLst>
              <a:path w="6835140">
                <a:moveTo>
                  <a:pt x="0" y="0"/>
                </a:moveTo>
                <a:lnTo>
                  <a:pt x="6835140" y="0"/>
                </a:lnTo>
              </a:path>
            </a:pathLst>
          </a:custGeom>
          <a:ln w="2286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710805" y="4263390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0"/>
                </a:moveTo>
                <a:lnTo>
                  <a:pt x="0" y="1225550"/>
                </a:lnTo>
              </a:path>
            </a:pathLst>
          </a:custGeom>
          <a:ln w="2412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11860" y="5476875"/>
            <a:ext cx="6786880" cy="0"/>
          </a:xfrm>
          <a:custGeom>
            <a:avLst/>
            <a:gdLst/>
            <a:ahLst/>
            <a:cxnLst/>
            <a:rect l="l" t="t" r="r" b="b"/>
            <a:pathLst>
              <a:path w="6786880">
                <a:moveTo>
                  <a:pt x="0" y="0"/>
                </a:moveTo>
                <a:lnTo>
                  <a:pt x="6786880" y="0"/>
                </a:lnTo>
              </a:path>
            </a:pathLst>
          </a:custGeom>
          <a:ln w="2412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23289" y="4287520"/>
            <a:ext cx="0" cy="1177290"/>
          </a:xfrm>
          <a:custGeom>
            <a:avLst/>
            <a:gdLst/>
            <a:ahLst/>
            <a:cxnLst/>
            <a:rect l="l" t="t" r="r" b="b"/>
            <a:pathLst>
              <a:path h="1177289">
                <a:moveTo>
                  <a:pt x="0" y="0"/>
                </a:moveTo>
                <a:lnTo>
                  <a:pt x="0" y="1177289"/>
                </a:lnTo>
              </a:path>
            </a:pathLst>
          </a:custGeom>
          <a:ln w="2285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11860" y="4275454"/>
            <a:ext cx="6786880" cy="0"/>
          </a:xfrm>
          <a:custGeom>
            <a:avLst/>
            <a:gdLst/>
            <a:ahLst/>
            <a:cxnLst/>
            <a:rect l="l" t="t" r="r" b="b"/>
            <a:pathLst>
              <a:path w="6786880">
                <a:moveTo>
                  <a:pt x="0" y="0"/>
                </a:moveTo>
                <a:lnTo>
                  <a:pt x="6786880" y="0"/>
                </a:lnTo>
              </a:path>
            </a:pathLst>
          </a:custGeom>
          <a:ln w="2413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686675" y="4287520"/>
            <a:ext cx="0" cy="1177290"/>
          </a:xfrm>
          <a:custGeom>
            <a:avLst/>
            <a:gdLst/>
            <a:ahLst/>
            <a:cxnLst/>
            <a:rect l="l" t="t" r="r" b="b"/>
            <a:pathLst>
              <a:path h="1177289">
                <a:moveTo>
                  <a:pt x="0" y="0"/>
                </a:moveTo>
                <a:lnTo>
                  <a:pt x="0" y="1177289"/>
                </a:lnTo>
              </a:path>
            </a:pathLst>
          </a:custGeom>
          <a:ln w="2413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934719" y="5453379"/>
            <a:ext cx="6739890" cy="0"/>
          </a:xfrm>
          <a:custGeom>
            <a:avLst/>
            <a:gdLst/>
            <a:ahLst/>
            <a:cxnLst/>
            <a:rect l="l" t="t" r="r" b="b"/>
            <a:pathLst>
              <a:path w="6739890">
                <a:moveTo>
                  <a:pt x="0" y="0"/>
                </a:moveTo>
                <a:lnTo>
                  <a:pt x="6739889" y="0"/>
                </a:lnTo>
              </a:path>
            </a:pathLst>
          </a:custGeom>
          <a:ln w="2285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46785" y="4310379"/>
            <a:ext cx="0" cy="1131570"/>
          </a:xfrm>
          <a:custGeom>
            <a:avLst/>
            <a:gdLst/>
            <a:ahLst/>
            <a:cxnLst/>
            <a:rect l="l" t="t" r="r" b="b"/>
            <a:pathLst>
              <a:path h="1131570">
                <a:moveTo>
                  <a:pt x="0" y="0"/>
                </a:moveTo>
                <a:lnTo>
                  <a:pt x="0" y="1131570"/>
                </a:lnTo>
              </a:path>
            </a:pathLst>
          </a:custGeom>
          <a:ln w="2413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34719" y="4298950"/>
            <a:ext cx="6739890" cy="0"/>
          </a:xfrm>
          <a:custGeom>
            <a:avLst/>
            <a:gdLst/>
            <a:ahLst/>
            <a:cxnLst/>
            <a:rect l="l" t="t" r="r" b="b"/>
            <a:pathLst>
              <a:path w="6739890">
                <a:moveTo>
                  <a:pt x="0" y="0"/>
                </a:moveTo>
                <a:lnTo>
                  <a:pt x="6739889" y="0"/>
                </a:lnTo>
              </a:path>
            </a:pathLst>
          </a:custGeom>
          <a:ln w="2285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663180" y="4310379"/>
            <a:ext cx="0" cy="1131570"/>
          </a:xfrm>
          <a:custGeom>
            <a:avLst/>
            <a:gdLst/>
            <a:ahLst/>
            <a:cxnLst/>
            <a:rect l="l" t="t" r="r" b="b"/>
            <a:pathLst>
              <a:path h="1131570">
                <a:moveTo>
                  <a:pt x="0" y="0"/>
                </a:moveTo>
                <a:lnTo>
                  <a:pt x="0" y="1131570"/>
                </a:lnTo>
              </a:path>
            </a:pathLst>
          </a:custGeom>
          <a:ln w="2285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58850" y="5429884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>
                <a:moveTo>
                  <a:pt x="0" y="0"/>
                </a:moveTo>
                <a:lnTo>
                  <a:pt x="6692900" y="0"/>
                </a:lnTo>
              </a:path>
            </a:pathLst>
          </a:custGeom>
          <a:ln w="2413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70280" y="4334509"/>
            <a:ext cx="0" cy="1083310"/>
          </a:xfrm>
          <a:custGeom>
            <a:avLst/>
            <a:gdLst/>
            <a:ahLst/>
            <a:cxnLst/>
            <a:rect l="l" t="t" r="r" b="b"/>
            <a:pathLst>
              <a:path h="1083310">
                <a:moveTo>
                  <a:pt x="0" y="0"/>
                </a:moveTo>
                <a:lnTo>
                  <a:pt x="0" y="1083310"/>
                </a:lnTo>
              </a:path>
            </a:pathLst>
          </a:custGeom>
          <a:ln w="2285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58850" y="4322445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>
                <a:moveTo>
                  <a:pt x="0" y="0"/>
                </a:moveTo>
                <a:lnTo>
                  <a:pt x="6692900" y="0"/>
                </a:lnTo>
              </a:path>
            </a:pathLst>
          </a:custGeom>
          <a:ln w="2413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639684" y="4334509"/>
            <a:ext cx="0" cy="1083310"/>
          </a:xfrm>
          <a:custGeom>
            <a:avLst/>
            <a:gdLst/>
            <a:ahLst/>
            <a:cxnLst/>
            <a:rect l="l" t="t" r="r" b="b"/>
            <a:pathLst>
              <a:path h="1083310">
                <a:moveTo>
                  <a:pt x="0" y="0"/>
                </a:moveTo>
                <a:lnTo>
                  <a:pt x="0" y="1083309"/>
                </a:lnTo>
              </a:path>
            </a:pathLst>
          </a:custGeom>
          <a:ln w="2412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981710" y="5406390"/>
            <a:ext cx="6645909" cy="0"/>
          </a:xfrm>
          <a:custGeom>
            <a:avLst/>
            <a:gdLst/>
            <a:ahLst/>
            <a:cxnLst/>
            <a:rect l="l" t="t" r="r" b="b"/>
            <a:pathLst>
              <a:path w="6645909">
                <a:moveTo>
                  <a:pt x="0" y="0"/>
                </a:moveTo>
                <a:lnTo>
                  <a:pt x="6645910" y="0"/>
                </a:lnTo>
              </a:path>
            </a:pathLst>
          </a:custGeom>
          <a:ln w="2285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993775" y="4358640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20">
                <a:moveTo>
                  <a:pt x="0" y="0"/>
                </a:moveTo>
                <a:lnTo>
                  <a:pt x="0" y="1036320"/>
                </a:lnTo>
              </a:path>
            </a:pathLst>
          </a:custGeom>
          <a:ln w="2413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81710" y="4346575"/>
            <a:ext cx="6645909" cy="0"/>
          </a:xfrm>
          <a:custGeom>
            <a:avLst/>
            <a:gdLst/>
            <a:ahLst/>
            <a:cxnLst/>
            <a:rect l="l" t="t" r="r" b="b"/>
            <a:pathLst>
              <a:path w="6645909">
                <a:moveTo>
                  <a:pt x="0" y="0"/>
                </a:moveTo>
                <a:lnTo>
                  <a:pt x="6645910" y="0"/>
                </a:lnTo>
              </a:path>
            </a:pathLst>
          </a:custGeom>
          <a:ln w="2413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616190" y="4358640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20">
                <a:moveTo>
                  <a:pt x="0" y="0"/>
                </a:moveTo>
                <a:lnTo>
                  <a:pt x="0" y="1036320"/>
                </a:lnTo>
              </a:path>
            </a:pathLst>
          </a:custGeom>
          <a:ln w="2286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005839" y="5382895"/>
            <a:ext cx="6598920" cy="0"/>
          </a:xfrm>
          <a:custGeom>
            <a:avLst/>
            <a:gdLst/>
            <a:ahLst/>
            <a:cxnLst/>
            <a:rect l="l" t="t" r="r" b="b"/>
            <a:pathLst>
              <a:path w="6598920">
                <a:moveTo>
                  <a:pt x="0" y="0"/>
                </a:moveTo>
                <a:lnTo>
                  <a:pt x="6598919" y="0"/>
                </a:lnTo>
              </a:path>
            </a:pathLst>
          </a:custGeom>
          <a:ln w="2413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017269" y="438150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29"/>
                </a:lnTo>
              </a:path>
            </a:pathLst>
          </a:custGeom>
          <a:ln w="2285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005839" y="4370070"/>
            <a:ext cx="6598920" cy="0"/>
          </a:xfrm>
          <a:custGeom>
            <a:avLst/>
            <a:gdLst/>
            <a:ahLst/>
            <a:cxnLst/>
            <a:rect l="l" t="t" r="r" b="b"/>
            <a:pathLst>
              <a:path w="6598920">
                <a:moveTo>
                  <a:pt x="0" y="0"/>
                </a:moveTo>
                <a:lnTo>
                  <a:pt x="6598919" y="0"/>
                </a:lnTo>
              </a:path>
            </a:pathLst>
          </a:custGeom>
          <a:ln w="2286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592694" y="438150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2412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028700" y="5359400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>
                <a:moveTo>
                  <a:pt x="0" y="0"/>
                </a:moveTo>
                <a:lnTo>
                  <a:pt x="6551930" y="0"/>
                </a:lnTo>
              </a:path>
            </a:pathLst>
          </a:custGeom>
          <a:ln w="2285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040764" y="4404359"/>
            <a:ext cx="0" cy="943610"/>
          </a:xfrm>
          <a:custGeom>
            <a:avLst/>
            <a:gdLst/>
            <a:ahLst/>
            <a:cxnLst/>
            <a:rect l="l" t="t" r="r" b="b"/>
            <a:pathLst>
              <a:path h="943610">
                <a:moveTo>
                  <a:pt x="0" y="0"/>
                </a:moveTo>
                <a:lnTo>
                  <a:pt x="0" y="943610"/>
                </a:lnTo>
              </a:path>
            </a:pathLst>
          </a:custGeom>
          <a:ln w="2413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028700" y="4392929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>
                <a:moveTo>
                  <a:pt x="0" y="0"/>
                </a:moveTo>
                <a:lnTo>
                  <a:pt x="6551930" y="0"/>
                </a:lnTo>
              </a:path>
            </a:pathLst>
          </a:custGeom>
          <a:ln w="2285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569200" y="4404359"/>
            <a:ext cx="0" cy="943610"/>
          </a:xfrm>
          <a:custGeom>
            <a:avLst/>
            <a:gdLst/>
            <a:ahLst/>
            <a:cxnLst/>
            <a:rect l="l" t="t" r="r" b="b"/>
            <a:pathLst>
              <a:path h="943610">
                <a:moveTo>
                  <a:pt x="0" y="0"/>
                </a:moveTo>
                <a:lnTo>
                  <a:pt x="0" y="943609"/>
                </a:lnTo>
              </a:path>
            </a:pathLst>
          </a:custGeom>
          <a:ln w="2285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052830" y="5335904"/>
            <a:ext cx="6504940" cy="0"/>
          </a:xfrm>
          <a:custGeom>
            <a:avLst/>
            <a:gdLst/>
            <a:ahLst/>
            <a:cxnLst/>
            <a:rect l="l" t="t" r="r" b="b"/>
            <a:pathLst>
              <a:path w="6504940">
                <a:moveTo>
                  <a:pt x="0" y="0"/>
                </a:moveTo>
                <a:lnTo>
                  <a:pt x="6504940" y="0"/>
                </a:lnTo>
              </a:path>
            </a:pathLst>
          </a:custGeom>
          <a:ln w="2413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064894" y="4428490"/>
            <a:ext cx="0" cy="895350"/>
          </a:xfrm>
          <a:custGeom>
            <a:avLst/>
            <a:gdLst/>
            <a:ahLst/>
            <a:cxnLst/>
            <a:rect l="l" t="t" r="r" b="b"/>
            <a:pathLst>
              <a:path h="895350">
                <a:moveTo>
                  <a:pt x="0" y="0"/>
                </a:moveTo>
                <a:lnTo>
                  <a:pt x="0" y="895350"/>
                </a:lnTo>
              </a:path>
            </a:pathLst>
          </a:custGeom>
          <a:ln w="2412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052830" y="4416425"/>
            <a:ext cx="6504940" cy="0"/>
          </a:xfrm>
          <a:custGeom>
            <a:avLst/>
            <a:gdLst/>
            <a:ahLst/>
            <a:cxnLst/>
            <a:rect l="l" t="t" r="r" b="b"/>
            <a:pathLst>
              <a:path w="6504940">
                <a:moveTo>
                  <a:pt x="0" y="0"/>
                </a:moveTo>
                <a:lnTo>
                  <a:pt x="6504940" y="0"/>
                </a:lnTo>
              </a:path>
            </a:pathLst>
          </a:custGeom>
          <a:ln w="2413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545705" y="4428490"/>
            <a:ext cx="0" cy="895350"/>
          </a:xfrm>
          <a:custGeom>
            <a:avLst/>
            <a:gdLst/>
            <a:ahLst/>
            <a:cxnLst/>
            <a:rect l="l" t="t" r="r" b="b"/>
            <a:pathLst>
              <a:path h="895350">
                <a:moveTo>
                  <a:pt x="0" y="0"/>
                </a:moveTo>
                <a:lnTo>
                  <a:pt x="0" y="895350"/>
                </a:lnTo>
              </a:path>
            </a:pathLst>
          </a:custGeom>
          <a:ln w="2412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076960" y="5311775"/>
            <a:ext cx="6456680" cy="0"/>
          </a:xfrm>
          <a:custGeom>
            <a:avLst/>
            <a:gdLst/>
            <a:ahLst/>
            <a:cxnLst/>
            <a:rect l="l" t="t" r="r" b="b"/>
            <a:pathLst>
              <a:path w="6456680">
                <a:moveTo>
                  <a:pt x="0" y="0"/>
                </a:moveTo>
                <a:lnTo>
                  <a:pt x="6456680" y="0"/>
                </a:lnTo>
              </a:path>
            </a:pathLst>
          </a:custGeom>
          <a:ln w="2412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088389" y="4452620"/>
            <a:ext cx="0" cy="847090"/>
          </a:xfrm>
          <a:custGeom>
            <a:avLst/>
            <a:gdLst/>
            <a:ahLst/>
            <a:cxnLst/>
            <a:rect l="l" t="t" r="r" b="b"/>
            <a:pathLst>
              <a:path h="847089">
                <a:moveTo>
                  <a:pt x="0" y="0"/>
                </a:moveTo>
                <a:lnTo>
                  <a:pt x="0" y="847089"/>
                </a:lnTo>
              </a:path>
            </a:pathLst>
          </a:custGeom>
          <a:ln w="2285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076960" y="4440554"/>
            <a:ext cx="6456680" cy="0"/>
          </a:xfrm>
          <a:custGeom>
            <a:avLst/>
            <a:gdLst/>
            <a:ahLst/>
            <a:cxnLst/>
            <a:rect l="l" t="t" r="r" b="b"/>
            <a:pathLst>
              <a:path w="6456680">
                <a:moveTo>
                  <a:pt x="0" y="0"/>
                </a:moveTo>
                <a:lnTo>
                  <a:pt x="6456680" y="0"/>
                </a:lnTo>
              </a:path>
            </a:pathLst>
          </a:custGeom>
          <a:ln w="2413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522209" y="4452620"/>
            <a:ext cx="0" cy="847090"/>
          </a:xfrm>
          <a:custGeom>
            <a:avLst/>
            <a:gdLst/>
            <a:ahLst/>
            <a:cxnLst/>
            <a:rect l="l" t="t" r="r" b="b"/>
            <a:pathLst>
              <a:path h="847089">
                <a:moveTo>
                  <a:pt x="0" y="0"/>
                </a:moveTo>
                <a:lnTo>
                  <a:pt x="0" y="847089"/>
                </a:lnTo>
              </a:path>
            </a:pathLst>
          </a:custGeom>
          <a:ln w="2286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099819" y="5288279"/>
            <a:ext cx="6410960" cy="0"/>
          </a:xfrm>
          <a:custGeom>
            <a:avLst/>
            <a:gdLst/>
            <a:ahLst/>
            <a:cxnLst/>
            <a:rect l="l" t="t" r="r" b="b"/>
            <a:pathLst>
              <a:path w="6410959">
                <a:moveTo>
                  <a:pt x="0" y="0"/>
                </a:moveTo>
                <a:lnTo>
                  <a:pt x="6410959" y="0"/>
                </a:lnTo>
              </a:path>
            </a:pathLst>
          </a:custGeom>
          <a:ln w="2285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111885" y="4475479"/>
            <a:ext cx="0" cy="801370"/>
          </a:xfrm>
          <a:custGeom>
            <a:avLst/>
            <a:gdLst/>
            <a:ahLst/>
            <a:cxnLst/>
            <a:rect l="l" t="t" r="r" b="b"/>
            <a:pathLst>
              <a:path h="801370">
                <a:moveTo>
                  <a:pt x="0" y="0"/>
                </a:moveTo>
                <a:lnTo>
                  <a:pt x="0" y="801370"/>
                </a:lnTo>
              </a:path>
            </a:pathLst>
          </a:custGeom>
          <a:ln w="2413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099819" y="4464050"/>
            <a:ext cx="6410960" cy="0"/>
          </a:xfrm>
          <a:custGeom>
            <a:avLst/>
            <a:gdLst/>
            <a:ahLst/>
            <a:cxnLst/>
            <a:rect l="l" t="t" r="r" b="b"/>
            <a:pathLst>
              <a:path w="6410959">
                <a:moveTo>
                  <a:pt x="0" y="0"/>
                </a:moveTo>
                <a:lnTo>
                  <a:pt x="6410959" y="0"/>
                </a:lnTo>
              </a:path>
            </a:pathLst>
          </a:custGeom>
          <a:ln w="2285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498715" y="4475479"/>
            <a:ext cx="0" cy="801370"/>
          </a:xfrm>
          <a:custGeom>
            <a:avLst/>
            <a:gdLst/>
            <a:ahLst/>
            <a:cxnLst/>
            <a:rect l="l" t="t" r="r" b="b"/>
            <a:pathLst>
              <a:path h="801370">
                <a:moveTo>
                  <a:pt x="0" y="0"/>
                </a:moveTo>
                <a:lnTo>
                  <a:pt x="0" y="801370"/>
                </a:lnTo>
              </a:path>
            </a:pathLst>
          </a:custGeom>
          <a:ln w="2412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123950" y="5264784"/>
            <a:ext cx="6362700" cy="0"/>
          </a:xfrm>
          <a:custGeom>
            <a:avLst/>
            <a:gdLst/>
            <a:ahLst/>
            <a:cxnLst/>
            <a:rect l="l" t="t" r="r" b="b"/>
            <a:pathLst>
              <a:path w="6362700">
                <a:moveTo>
                  <a:pt x="0" y="0"/>
                </a:moveTo>
                <a:lnTo>
                  <a:pt x="6362700" y="0"/>
                </a:lnTo>
              </a:path>
            </a:pathLst>
          </a:custGeom>
          <a:ln w="2413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135380" y="4499609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753110"/>
                </a:lnTo>
              </a:path>
            </a:pathLst>
          </a:custGeom>
          <a:ln w="2285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123950" y="4487545"/>
            <a:ext cx="6362700" cy="0"/>
          </a:xfrm>
          <a:custGeom>
            <a:avLst/>
            <a:gdLst/>
            <a:ahLst/>
            <a:cxnLst/>
            <a:rect l="l" t="t" r="r" b="b"/>
            <a:pathLst>
              <a:path w="6362700">
                <a:moveTo>
                  <a:pt x="0" y="0"/>
                </a:moveTo>
                <a:lnTo>
                  <a:pt x="6362700" y="0"/>
                </a:lnTo>
              </a:path>
            </a:pathLst>
          </a:custGeom>
          <a:ln w="2413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475219" y="4499609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753109"/>
                </a:lnTo>
              </a:path>
            </a:pathLst>
          </a:custGeom>
          <a:ln w="2285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146810" y="5241290"/>
            <a:ext cx="6316980" cy="0"/>
          </a:xfrm>
          <a:custGeom>
            <a:avLst/>
            <a:gdLst/>
            <a:ahLst/>
            <a:cxnLst/>
            <a:rect l="l" t="t" r="r" b="b"/>
            <a:pathLst>
              <a:path w="6316980">
                <a:moveTo>
                  <a:pt x="0" y="0"/>
                </a:moveTo>
                <a:lnTo>
                  <a:pt x="6316980" y="0"/>
                </a:lnTo>
              </a:path>
            </a:pathLst>
          </a:custGeom>
          <a:ln w="2286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158875" y="4522470"/>
            <a:ext cx="0" cy="707390"/>
          </a:xfrm>
          <a:custGeom>
            <a:avLst/>
            <a:gdLst/>
            <a:ahLst/>
            <a:cxnLst/>
            <a:rect l="l" t="t" r="r" b="b"/>
            <a:pathLst>
              <a:path h="707389">
                <a:moveTo>
                  <a:pt x="0" y="0"/>
                </a:moveTo>
                <a:lnTo>
                  <a:pt x="0" y="707389"/>
                </a:lnTo>
              </a:path>
            </a:pathLst>
          </a:custGeom>
          <a:ln w="2413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146810" y="4511040"/>
            <a:ext cx="6316980" cy="0"/>
          </a:xfrm>
          <a:custGeom>
            <a:avLst/>
            <a:gdLst/>
            <a:ahLst/>
            <a:cxnLst/>
            <a:rect l="l" t="t" r="r" b="b"/>
            <a:pathLst>
              <a:path w="6316980">
                <a:moveTo>
                  <a:pt x="0" y="0"/>
                </a:moveTo>
                <a:lnTo>
                  <a:pt x="6316980" y="0"/>
                </a:lnTo>
              </a:path>
            </a:pathLst>
          </a:custGeom>
          <a:ln w="2286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451725" y="4522470"/>
            <a:ext cx="0" cy="707390"/>
          </a:xfrm>
          <a:custGeom>
            <a:avLst/>
            <a:gdLst/>
            <a:ahLst/>
            <a:cxnLst/>
            <a:rect l="l" t="t" r="r" b="b"/>
            <a:pathLst>
              <a:path h="707389">
                <a:moveTo>
                  <a:pt x="0" y="0"/>
                </a:moveTo>
                <a:lnTo>
                  <a:pt x="0" y="707389"/>
                </a:lnTo>
              </a:path>
            </a:pathLst>
          </a:custGeom>
          <a:ln w="2413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170939" y="5217795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2412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182369" y="4546600"/>
            <a:ext cx="0" cy="659130"/>
          </a:xfrm>
          <a:custGeom>
            <a:avLst/>
            <a:gdLst/>
            <a:ahLst/>
            <a:cxnLst/>
            <a:rect l="l" t="t" r="r" b="b"/>
            <a:pathLst>
              <a:path h="659129">
                <a:moveTo>
                  <a:pt x="0" y="0"/>
                </a:moveTo>
                <a:lnTo>
                  <a:pt x="0" y="659130"/>
                </a:lnTo>
              </a:path>
            </a:pathLst>
          </a:custGeom>
          <a:ln w="2285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170939" y="453453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2413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427594" y="4546600"/>
            <a:ext cx="0" cy="659130"/>
          </a:xfrm>
          <a:custGeom>
            <a:avLst/>
            <a:gdLst/>
            <a:ahLst/>
            <a:cxnLst/>
            <a:rect l="l" t="t" r="r" b="b"/>
            <a:pathLst>
              <a:path h="659129">
                <a:moveTo>
                  <a:pt x="0" y="0"/>
                </a:moveTo>
                <a:lnTo>
                  <a:pt x="0" y="659130"/>
                </a:lnTo>
              </a:path>
            </a:pathLst>
          </a:custGeom>
          <a:ln w="2412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193800" y="5193665"/>
            <a:ext cx="6221730" cy="0"/>
          </a:xfrm>
          <a:custGeom>
            <a:avLst/>
            <a:gdLst/>
            <a:ahLst/>
            <a:cxnLst/>
            <a:rect l="l" t="t" r="r" b="b"/>
            <a:pathLst>
              <a:path w="6221730">
                <a:moveTo>
                  <a:pt x="0" y="0"/>
                </a:moveTo>
                <a:lnTo>
                  <a:pt x="6221730" y="0"/>
                </a:lnTo>
              </a:path>
            </a:pathLst>
          </a:custGeom>
          <a:ln w="2413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205864" y="4570729"/>
            <a:ext cx="0" cy="610870"/>
          </a:xfrm>
          <a:custGeom>
            <a:avLst/>
            <a:gdLst/>
            <a:ahLst/>
            <a:cxnLst/>
            <a:rect l="l" t="t" r="r" b="b"/>
            <a:pathLst>
              <a:path h="610870">
                <a:moveTo>
                  <a:pt x="0" y="0"/>
                </a:moveTo>
                <a:lnTo>
                  <a:pt x="0" y="610870"/>
                </a:lnTo>
              </a:path>
            </a:pathLst>
          </a:custGeom>
          <a:ln w="2413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193800" y="4558665"/>
            <a:ext cx="6221730" cy="0"/>
          </a:xfrm>
          <a:custGeom>
            <a:avLst/>
            <a:gdLst/>
            <a:ahLst/>
            <a:cxnLst/>
            <a:rect l="l" t="t" r="r" b="b"/>
            <a:pathLst>
              <a:path w="6221730">
                <a:moveTo>
                  <a:pt x="0" y="0"/>
                </a:moveTo>
                <a:lnTo>
                  <a:pt x="6221730" y="0"/>
                </a:lnTo>
              </a:path>
            </a:pathLst>
          </a:custGeom>
          <a:ln w="2412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404100" y="4570729"/>
            <a:ext cx="0" cy="610870"/>
          </a:xfrm>
          <a:custGeom>
            <a:avLst/>
            <a:gdLst/>
            <a:ahLst/>
            <a:cxnLst/>
            <a:rect l="l" t="t" r="r" b="b"/>
            <a:pathLst>
              <a:path h="610870">
                <a:moveTo>
                  <a:pt x="0" y="0"/>
                </a:moveTo>
                <a:lnTo>
                  <a:pt x="0" y="610870"/>
                </a:lnTo>
              </a:path>
            </a:pathLst>
          </a:custGeom>
          <a:ln w="2285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217930" y="5170170"/>
            <a:ext cx="6174740" cy="0"/>
          </a:xfrm>
          <a:custGeom>
            <a:avLst/>
            <a:gdLst/>
            <a:ahLst/>
            <a:cxnLst/>
            <a:rect l="l" t="t" r="r" b="b"/>
            <a:pathLst>
              <a:path w="6174740">
                <a:moveTo>
                  <a:pt x="0" y="0"/>
                </a:moveTo>
                <a:lnTo>
                  <a:pt x="6174740" y="0"/>
                </a:lnTo>
              </a:path>
            </a:pathLst>
          </a:custGeom>
          <a:ln w="2286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229360" y="4593590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2285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217930" y="4582159"/>
            <a:ext cx="6174740" cy="0"/>
          </a:xfrm>
          <a:custGeom>
            <a:avLst/>
            <a:gdLst/>
            <a:ahLst/>
            <a:cxnLst/>
            <a:rect l="l" t="t" r="r" b="b"/>
            <a:pathLst>
              <a:path w="6174740">
                <a:moveTo>
                  <a:pt x="0" y="0"/>
                </a:moveTo>
                <a:lnTo>
                  <a:pt x="6174740" y="0"/>
                </a:lnTo>
              </a:path>
            </a:pathLst>
          </a:custGeom>
          <a:ln w="2286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380605" y="4593590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2412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240789" y="5146675"/>
            <a:ext cx="6127750" cy="0"/>
          </a:xfrm>
          <a:custGeom>
            <a:avLst/>
            <a:gdLst/>
            <a:ahLst/>
            <a:cxnLst/>
            <a:rect l="l" t="t" r="r" b="b"/>
            <a:pathLst>
              <a:path w="6127750">
                <a:moveTo>
                  <a:pt x="0" y="0"/>
                </a:moveTo>
                <a:lnTo>
                  <a:pt x="6127750" y="0"/>
                </a:lnTo>
              </a:path>
            </a:pathLst>
          </a:custGeom>
          <a:ln w="2413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252855" y="4617720"/>
            <a:ext cx="0" cy="516890"/>
          </a:xfrm>
          <a:custGeom>
            <a:avLst/>
            <a:gdLst/>
            <a:ahLst/>
            <a:cxnLst/>
            <a:rect l="l" t="t" r="r" b="b"/>
            <a:pathLst>
              <a:path h="516889">
                <a:moveTo>
                  <a:pt x="0" y="0"/>
                </a:moveTo>
                <a:lnTo>
                  <a:pt x="0" y="516889"/>
                </a:lnTo>
              </a:path>
            </a:pathLst>
          </a:custGeom>
          <a:ln w="2412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240789" y="4605654"/>
            <a:ext cx="6127750" cy="0"/>
          </a:xfrm>
          <a:custGeom>
            <a:avLst/>
            <a:gdLst/>
            <a:ahLst/>
            <a:cxnLst/>
            <a:rect l="l" t="t" r="r" b="b"/>
            <a:pathLst>
              <a:path w="6127750">
                <a:moveTo>
                  <a:pt x="0" y="0"/>
                </a:moveTo>
                <a:lnTo>
                  <a:pt x="6127750" y="0"/>
                </a:lnTo>
              </a:path>
            </a:pathLst>
          </a:custGeom>
          <a:ln w="2413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357109" y="4617720"/>
            <a:ext cx="0" cy="516890"/>
          </a:xfrm>
          <a:custGeom>
            <a:avLst/>
            <a:gdLst/>
            <a:ahLst/>
            <a:cxnLst/>
            <a:rect l="l" t="t" r="r" b="b"/>
            <a:pathLst>
              <a:path h="516889">
                <a:moveTo>
                  <a:pt x="0" y="0"/>
                </a:moveTo>
                <a:lnTo>
                  <a:pt x="0" y="516889"/>
                </a:lnTo>
              </a:path>
            </a:pathLst>
          </a:custGeom>
          <a:ln w="2286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264919" y="5123179"/>
            <a:ext cx="6080760" cy="0"/>
          </a:xfrm>
          <a:custGeom>
            <a:avLst/>
            <a:gdLst/>
            <a:ahLst/>
            <a:cxnLst/>
            <a:rect l="l" t="t" r="r" b="b"/>
            <a:pathLst>
              <a:path w="6080759">
                <a:moveTo>
                  <a:pt x="0" y="0"/>
                </a:moveTo>
                <a:lnTo>
                  <a:pt x="6080759" y="0"/>
                </a:lnTo>
              </a:path>
            </a:pathLst>
          </a:custGeom>
          <a:ln w="2285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276985" y="4640579"/>
            <a:ext cx="0" cy="471170"/>
          </a:xfrm>
          <a:custGeom>
            <a:avLst/>
            <a:gdLst/>
            <a:ahLst/>
            <a:cxnLst/>
            <a:rect l="l" t="t" r="r" b="b"/>
            <a:pathLst>
              <a:path h="471170">
                <a:moveTo>
                  <a:pt x="0" y="0"/>
                </a:moveTo>
                <a:lnTo>
                  <a:pt x="0" y="471170"/>
                </a:lnTo>
              </a:path>
            </a:pathLst>
          </a:custGeom>
          <a:ln w="2413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264919" y="4629150"/>
            <a:ext cx="6080760" cy="0"/>
          </a:xfrm>
          <a:custGeom>
            <a:avLst/>
            <a:gdLst/>
            <a:ahLst/>
            <a:cxnLst/>
            <a:rect l="l" t="t" r="r" b="b"/>
            <a:pathLst>
              <a:path w="6080759">
                <a:moveTo>
                  <a:pt x="0" y="0"/>
                </a:moveTo>
                <a:lnTo>
                  <a:pt x="6080759" y="0"/>
                </a:lnTo>
              </a:path>
            </a:pathLst>
          </a:custGeom>
          <a:ln w="2285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333615" y="4640579"/>
            <a:ext cx="0" cy="471170"/>
          </a:xfrm>
          <a:custGeom>
            <a:avLst/>
            <a:gdLst/>
            <a:ahLst/>
            <a:cxnLst/>
            <a:rect l="l" t="t" r="r" b="b"/>
            <a:pathLst>
              <a:path h="471170">
                <a:moveTo>
                  <a:pt x="0" y="0"/>
                </a:moveTo>
                <a:lnTo>
                  <a:pt x="0" y="471170"/>
                </a:lnTo>
              </a:path>
            </a:pathLst>
          </a:custGeom>
          <a:ln w="2412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289050" y="5099684"/>
            <a:ext cx="6032500" cy="0"/>
          </a:xfrm>
          <a:custGeom>
            <a:avLst/>
            <a:gdLst/>
            <a:ahLst/>
            <a:cxnLst/>
            <a:rect l="l" t="t" r="r" b="b"/>
            <a:pathLst>
              <a:path w="6032500">
                <a:moveTo>
                  <a:pt x="0" y="0"/>
                </a:moveTo>
                <a:lnTo>
                  <a:pt x="6032500" y="0"/>
                </a:lnTo>
              </a:path>
            </a:pathLst>
          </a:custGeom>
          <a:ln w="2413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300480" y="4664709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2285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289050" y="4652645"/>
            <a:ext cx="6032500" cy="0"/>
          </a:xfrm>
          <a:custGeom>
            <a:avLst/>
            <a:gdLst/>
            <a:ahLst/>
            <a:cxnLst/>
            <a:rect l="l" t="t" r="r" b="b"/>
            <a:pathLst>
              <a:path w="6032500">
                <a:moveTo>
                  <a:pt x="0" y="0"/>
                </a:moveTo>
                <a:lnTo>
                  <a:pt x="6032500" y="0"/>
                </a:lnTo>
              </a:path>
            </a:pathLst>
          </a:custGeom>
          <a:ln w="2413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310119" y="4664709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909"/>
                </a:lnTo>
              </a:path>
            </a:pathLst>
          </a:custGeom>
          <a:ln w="2285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311910" y="5076190"/>
            <a:ext cx="5986780" cy="0"/>
          </a:xfrm>
          <a:custGeom>
            <a:avLst/>
            <a:gdLst/>
            <a:ahLst/>
            <a:cxnLst/>
            <a:rect l="l" t="t" r="r" b="b"/>
            <a:pathLst>
              <a:path w="5986780">
                <a:moveTo>
                  <a:pt x="0" y="0"/>
                </a:moveTo>
                <a:lnTo>
                  <a:pt x="5986780" y="0"/>
                </a:lnTo>
              </a:path>
            </a:pathLst>
          </a:custGeom>
          <a:ln w="2286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323975" y="4687570"/>
            <a:ext cx="0" cy="377190"/>
          </a:xfrm>
          <a:custGeom>
            <a:avLst/>
            <a:gdLst/>
            <a:ahLst/>
            <a:cxnLst/>
            <a:rect l="l" t="t" r="r" b="b"/>
            <a:pathLst>
              <a:path h="377189">
                <a:moveTo>
                  <a:pt x="0" y="0"/>
                </a:moveTo>
                <a:lnTo>
                  <a:pt x="0" y="377189"/>
                </a:lnTo>
              </a:path>
            </a:pathLst>
          </a:custGeom>
          <a:ln w="2413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311910" y="4676140"/>
            <a:ext cx="5986780" cy="0"/>
          </a:xfrm>
          <a:custGeom>
            <a:avLst/>
            <a:gdLst/>
            <a:ahLst/>
            <a:cxnLst/>
            <a:rect l="l" t="t" r="r" b="b"/>
            <a:pathLst>
              <a:path w="5986780">
                <a:moveTo>
                  <a:pt x="0" y="0"/>
                </a:moveTo>
                <a:lnTo>
                  <a:pt x="5986780" y="0"/>
                </a:lnTo>
              </a:path>
            </a:pathLst>
          </a:custGeom>
          <a:ln w="2286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286625" y="4687570"/>
            <a:ext cx="0" cy="377190"/>
          </a:xfrm>
          <a:custGeom>
            <a:avLst/>
            <a:gdLst/>
            <a:ahLst/>
            <a:cxnLst/>
            <a:rect l="l" t="t" r="r" b="b"/>
            <a:pathLst>
              <a:path h="377189">
                <a:moveTo>
                  <a:pt x="0" y="0"/>
                </a:moveTo>
                <a:lnTo>
                  <a:pt x="0" y="377189"/>
                </a:lnTo>
              </a:path>
            </a:pathLst>
          </a:custGeom>
          <a:ln w="2413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336039" y="5052695"/>
            <a:ext cx="5938520" cy="0"/>
          </a:xfrm>
          <a:custGeom>
            <a:avLst/>
            <a:gdLst/>
            <a:ahLst/>
            <a:cxnLst/>
            <a:rect l="l" t="t" r="r" b="b"/>
            <a:pathLst>
              <a:path w="5938520">
                <a:moveTo>
                  <a:pt x="0" y="0"/>
                </a:moveTo>
                <a:lnTo>
                  <a:pt x="5938520" y="0"/>
                </a:lnTo>
              </a:path>
            </a:pathLst>
          </a:custGeom>
          <a:ln w="2412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347469" y="4711700"/>
            <a:ext cx="0" cy="328930"/>
          </a:xfrm>
          <a:custGeom>
            <a:avLst/>
            <a:gdLst/>
            <a:ahLst/>
            <a:cxnLst/>
            <a:rect l="l" t="t" r="r" b="b"/>
            <a:pathLst>
              <a:path h="328929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2285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336039" y="4699634"/>
            <a:ext cx="5938520" cy="0"/>
          </a:xfrm>
          <a:custGeom>
            <a:avLst/>
            <a:gdLst/>
            <a:ahLst/>
            <a:cxnLst/>
            <a:rect l="l" t="t" r="r" b="b"/>
            <a:pathLst>
              <a:path w="5938520">
                <a:moveTo>
                  <a:pt x="0" y="0"/>
                </a:moveTo>
                <a:lnTo>
                  <a:pt x="5938520" y="0"/>
                </a:lnTo>
              </a:path>
            </a:pathLst>
          </a:custGeom>
          <a:ln w="2413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263130" y="4711700"/>
            <a:ext cx="0" cy="328930"/>
          </a:xfrm>
          <a:custGeom>
            <a:avLst/>
            <a:gdLst/>
            <a:ahLst/>
            <a:cxnLst/>
            <a:rect l="l" t="t" r="r" b="b"/>
            <a:pathLst>
              <a:path h="328929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2285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358900" y="5029200"/>
            <a:ext cx="5892800" cy="0"/>
          </a:xfrm>
          <a:custGeom>
            <a:avLst/>
            <a:gdLst/>
            <a:ahLst/>
            <a:cxnLst/>
            <a:rect l="l" t="t" r="r" b="b"/>
            <a:pathLst>
              <a:path w="5892800">
                <a:moveTo>
                  <a:pt x="0" y="0"/>
                </a:moveTo>
                <a:lnTo>
                  <a:pt x="5892800" y="0"/>
                </a:lnTo>
              </a:path>
            </a:pathLst>
          </a:custGeom>
          <a:ln w="2286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370964" y="4734559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10"/>
                </a:lnTo>
              </a:path>
            </a:pathLst>
          </a:custGeom>
          <a:ln w="2413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358900" y="4723129"/>
            <a:ext cx="5892800" cy="0"/>
          </a:xfrm>
          <a:custGeom>
            <a:avLst/>
            <a:gdLst/>
            <a:ahLst/>
            <a:cxnLst/>
            <a:rect l="l" t="t" r="r" b="b"/>
            <a:pathLst>
              <a:path w="5892800">
                <a:moveTo>
                  <a:pt x="0" y="0"/>
                </a:moveTo>
                <a:lnTo>
                  <a:pt x="5892800" y="0"/>
                </a:lnTo>
              </a:path>
            </a:pathLst>
          </a:custGeom>
          <a:ln w="2285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239634" y="4734559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09"/>
                </a:lnTo>
              </a:path>
            </a:pathLst>
          </a:custGeom>
          <a:ln w="2412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383030" y="5005704"/>
            <a:ext cx="5844540" cy="0"/>
          </a:xfrm>
          <a:custGeom>
            <a:avLst/>
            <a:gdLst/>
            <a:ahLst/>
            <a:cxnLst/>
            <a:rect l="l" t="t" r="r" b="b"/>
            <a:pathLst>
              <a:path w="5844540">
                <a:moveTo>
                  <a:pt x="0" y="0"/>
                </a:moveTo>
                <a:lnTo>
                  <a:pt x="5844540" y="0"/>
                </a:lnTo>
              </a:path>
            </a:pathLst>
          </a:custGeom>
          <a:ln w="2413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394460" y="4758690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50"/>
                </a:lnTo>
              </a:path>
            </a:pathLst>
          </a:custGeom>
          <a:ln w="2285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383030" y="4746625"/>
            <a:ext cx="5844540" cy="0"/>
          </a:xfrm>
          <a:custGeom>
            <a:avLst/>
            <a:gdLst/>
            <a:ahLst/>
            <a:cxnLst/>
            <a:rect l="l" t="t" r="r" b="b"/>
            <a:pathLst>
              <a:path w="5844540">
                <a:moveTo>
                  <a:pt x="0" y="0"/>
                </a:moveTo>
                <a:lnTo>
                  <a:pt x="5844540" y="0"/>
                </a:lnTo>
              </a:path>
            </a:pathLst>
          </a:custGeom>
          <a:ln w="2413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215505" y="4758690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50"/>
                </a:lnTo>
              </a:path>
            </a:pathLst>
          </a:custGeom>
          <a:ln w="2412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405889" y="4982209"/>
            <a:ext cx="5797550" cy="0"/>
          </a:xfrm>
          <a:custGeom>
            <a:avLst/>
            <a:gdLst/>
            <a:ahLst/>
            <a:cxnLst/>
            <a:rect l="l" t="t" r="r" b="b"/>
            <a:pathLst>
              <a:path w="5797550">
                <a:moveTo>
                  <a:pt x="0" y="0"/>
                </a:moveTo>
                <a:lnTo>
                  <a:pt x="5797550" y="0"/>
                </a:lnTo>
              </a:path>
            </a:pathLst>
          </a:custGeom>
          <a:ln w="2285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417955" y="4782820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59"/>
                </a:lnTo>
              </a:path>
            </a:pathLst>
          </a:custGeom>
          <a:ln w="2412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405889" y="4770754"/>
            <a:ext cx="5797550" cy="0"/>
          </a:xfrm>
          <a:custGeom>
            <a:avLst/>
            <a:gdLst/>
            <a:ahLst/>
            <a:cxnLst/>
            <a:rect l="l" t="t" r="r" b="b"/>
            <a:pathLst>
              <a:path w="5797550">
                <a:moveTo>
                  <a:pt x="0" y="0"/>
                </a:moveTo>
                <a:lnTo>
                  <a:pt x="5797550" y="0"/>
                </a:lnTo>
              </a:path>
            </a:pathLst>
          </a:custGeom>
          <a:ln w="2413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192009" y="4782820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59"/>
                </a:lnTo>
              </a:path>
            </a:pathLst>
          </a:custGeom>
          <a:ln w="2286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430019" y="4958715"/>
            <a:ext cx="5750560" cy="0"/>
          </a:xfrm>
          <a:custGeom>
            <a:avLst/>
            <a:gdLst/>
            <a:ahLst/>
            <a:cxnLst/>
            <a:rect l="l" t="t" r="r" b="b"/>
            <a:pathLst>
              <a:path w="5750559">
                <a:moveTo>
                  <a:pt x="0" y="0"/>
                </a:moveTo>
                <a:lnTo>
                  <a:pt x="5750559" y="0"/>
                </a:lnTo>
              </a:path>
            </a:pathLst>
          </a:custGeom>
          <a:ln w="2413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441450" y="480567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2286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430019" y="4794250"/>
            <a:ext cx="5750560" cy="0"/>
          </a:xfrm>
          <a:custGeom>
            <a:avLst/>
            <a:gdLst/>
            <a:ahLst/>
            <a:cxnLst/>
            <a:rect l="l" t="t" r="r" b="b"/>
            <a:pathLst>
              <a:path w="5750559">
                <a:moveTo>
                  <a:pt x="0" y="0"/>
                </a:moveTo>
                <a:lnTo>
                  <a:pt x="5750559" y="0"/>
                </a:lnTo>
              </a:path>
            </a:pathLst>
          </a:custGeom>
          <a:ln w="2285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168515" y="480567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2412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452880" y="4934584"/>
            <a:ext cx="5703570" cy="0"/>
          </a:xfrm>
          <a:custGeom>
            <a:avLst/>
            <a:gdLst/>
            <a:ahLst/>
            <a:cxnLst/>
            <a:rect l="l" t="t" r="r" b="b"/>
            <a:pathLst>
              <a:path w="5703570">
                <a:moveTo>
                  <a:pt x="0" y="0"/>
                </a:moveTo>
                <a:lnTo>
                  <a:pt x="5703570" y="0"/>
                </a:lnTo>
              </a:path>
            </a:pathLst>
          </a:custGeom>
          <a:ln w="2413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464944" y="482980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2412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452880" y="4817745"/>
            <a:ext cx="5703570" cy="0"/>
          </a:xfrm>
          <a:custGeom>
            <a:avLst/>
            <a:gdLst/>
            <a:ahLst/>
            <a:cxnLst/>
            <a:rect l="l" t="t" r="r" b="b"/>
            <a:pathLst>
              <a:path w="5703570">
                <a:moveTo>
                  <a:pt x="0" y="0"/>
                </a:moveTo>
                <a:lnTo>
                  <a:pt x="5703570" y="0"/>
                </a:lnTo>
              </a:path>
            </a:pathLst>
          </a:custGeom>
          <a:ln w="2413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145019" y="482980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709"/>
                </a:lnTo>
              </a:path>
            </a:pathLst>
          </a:custGeom>
          <a:ln w="2285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477010" y="4911090"/>
            <a:ext cx="5656580" cy="0"/>
          </a:xfrm>
          <a:custGeom>
            <a:avLst/>
            <a:gdLst/>
            <a:ahLst/>
            <a:cxnLst/>
            <a:rect l="l" t="t" r="r" b="b"/>
            <a:pathLst>
              <a:path w="5656580">
                <a:moveTo>
                  <a:pt x="0" y="0"/>
                </a:moveTo>
                <a:lnTo>
                  <a:pt x="5656580" y="0"/>
                </a:lnTo>
              </a:path>
            </a:pathLst>
          </a:custGeom>
          <a:ln w="2286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477010" y="4852670"/>
            <a:ext cx="22860" cy="46990"/>
          </a:xfrm>
          <a:custGeom>
            <a:avLst/>
            <a:gdLst/>
            <a:ahLst/>
            <a:cxnLst/>
            <a:rect l="l" t="t" r="r" b="b"/>
            <a:pathLst>
              <a:path w="22859" h="46989">
                <a:moveTo>
                  <a:pt x="0" y="46989"/>
                </a:moveTo>
                <a:lnTo>
                  <a:pt x="22859" y="46989"/>
                </a:lnTo>
                <a:lnTo>
                  <a:pt x="22859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477010" y="4841240"/>
            <a:ext cx="5656580" cy="0"/>
          </a:xfrm>
          <a:custGeom>
            <a:avLst/>
            <a:gdLst/>
            <a:ahLst/>
            <a:cxnLst/>
            <a:rect l="l" t="t" r="r" b="b"/>
            <a:pathLst>
              <a:path w="5656580">
                <a:moveTo>
                  <a:pt x="0" y="0"/>
                </a:moveTo>
                <a:lnTo>
                  <a:pt x="5656580" y="0"/>
                </a:lnTo>
              </a:path>
            </a:pathLst>
          </a:custGeom>
          <a:ln w="2286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109459" y="4852670"/>
            <a:ext cx="24130" cy="46990"/>
          </a:xfrm>
          <a:custGeom>
            <a:avLst/>
            <a:gdLst/>
            <a:ahLst/>
            <a:cxnLst/>
            <a:rect l="l" t="t" r="r" b="b"/>
            <a:pathLst>
              <a:path w="24129" h="46989">
                <a:moveTo>
                  <a:pt x="24130" y="0"/>
                </a:moveTo>
                <a:lnTo>
                  <a:pt x="0" y="0"/>
                </a:lnTo>
                <a:lnTo>
                  <a:pt x="0" y="46989"/>
                </a:lnTo>
                <a:lnTo>
                  <a:pt x="24130" y="46989"/>
                </a:lnTo>
                <a:lnTo>
                  <a:pt x="24130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499869" y="4876165"/>
            <a:ext cx="5609590" cy="0"/>
          </a:xfrm>
          <a:custGeom>
            <a:avLst/>
            <a:gdLst/>
            <a:ahLst/>
            <a:cxnLst/>
            <a:rect l="l" t="t" r="r" b="b"/>
            <a:pathLst>
              <a:path w="5609590">
                <a:moveTo>
                  <a:pt x="0" y="0"/>
                </a:moveTo>
                <a:lnTo>
                  <a:pt x="5609589" y="0"/>
                </a:lnTo>
              </a:path>
            </a:pathLst>
          </a:custGeom>
          <a:ln w="46990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28600" y="3581400"/>
            <a:ext cx="8153400" cy="2590800"/>
          </a:xfrm>
          <a:custGeom>
            <a:avLst/>
            <a:gdLst/>
            <a:ahLst/>
            <a:cxnLst/>
            <a:rect l="l" t="t" r="r" b="b"/>
            <a:pathLst>
              <a:path w="8153400" h="2590800">
                <a:moveTo>
                  <a:pt x="4076700" y="2590800"/>
                </a:moveTo>
                <a:lnTo>
                  <a:pt x="0" y="2590800"/>
                </a:lnTo>
                <a:lnTo>
                  <a:pt x="0" y="0"/>
                </a:lnTo>
                <a:lnTo>
                  <a:pt x="8153400" y="0"/>
                </a:lnTo>
                <a:lnTo>
                  <a:pt x="8153400" y="2590800"/>
                </a:lnTo>
                <a:lnTo>
                  <a:pt x="4076700" y="259080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 txBox="1"/>
          <p:nvPr/>
        </p:nvSpPr>
        <p:spPr>
          <a:xfrm>
            <a:off x="306070" y="4235450"/>
            <a:ext cx="745235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40"/>
              </a:lnSpc>
              <a:spcBef>
                <a:spcPts val="100"/>
              </a:spcBef>
              <a:tabLst>
                <a:tab pos="2811145" algn="l"/>
              </a:tabLst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Standard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Rate</a:t>
            </a:r>
            <a:r>
              <a:rPr sz="2800" spc="1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=	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Std. Cost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of Revised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Std.</a:t>
            </a:r>
            <a:r>
              <a:rPr sz="2800" spc="-4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Mix</a:t>
            </a:r>
            <a:endParaRPr sz="2800">
              <a:latin typeface="Arial"/>
              <a:cs typeface="Arial"/>
            </a:endParaRPr>
          </a:p>
          <a:p>
            <a:pPr marL="3182620">
              <a:lnSpc>
                <a:spcPts val="3120"/>
              </a:lnSpc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Net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Std.</a:t>
            </a:r>
            <a:r>
              <a:rPr sz="2800" spc="-2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Output</a:t>
            </a:r>
            <a:endParaRPr sz="2800">
              <a:latin typeface="Arial"/>
              <a:cs typeface="Arial"/>
            </a:endParaRPr>
          </a:p>
          <a:p>
            <a:pPr marL="2588260">
              <a:lnSpc>
                <a:spcPts val="3240"/>
              </a:lnSpc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(Gross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output –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Standard</a:t>
            </a:r>
            <a:r>
              <a:rPr sz="2800" spc="-2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loss)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42" name="object 4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46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869" y="247650"/>
            <a:ext cx="3194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Labor</a:t>
            </a:r>
            <a:r>
              <a:rPr spc="-55" dirty="0"/>
              <a:t> </a:t>
            </a:r>
            <a:r>
              <a:rPr dirty="0"/>
              <a:t>Variances</a:t>
            </a:r>
          </a:p>
        </p:txBody>
      </p:sp>
      <p:sp>
        <p:nvSpPr>
          <p:cNvPr id="3" name="object 3"/>
          <p:cNvSpPr/>
          <p:nvPr/>
        </p:nvSpPr>
        <p:spPr>
          <a:xfrm>
            <a:off x="939800" y="3574415"/>
            <a:ext cx="7335520" cy="0"/>
          </a:xfrm>
          <a:custGeom>
            <a:avLst/>
            <a:gdLst/>
            <a:ahLst/>
            <a:cxnLst/>
            <a:rect l="l" t="t" r="r" b="b"/>
            <a:pathLst>
              <a:path w="7335520">
                <a:moveTo>
                  <a:pt x="0" y="0"/>
                </a:moveTo>
                <a:lnTo>
                  <a:pt x="7335520" y="0"/>
                </a:lnTo>
              </a:path>
            </a:pathLst>
          </a:custGeom>
          <a:ln w="1142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4880" y="1557019"/>
            <a:ext cx="0" cy="2011680"/>
          </a:xfrm>
          <a:custGeom>
            <a:avLst/>
            <a:gdLst/>
            <a:ahLst/>
            <a:cxnLst/>
            <a:rect l="l" t="t" r="r" b="b"/>
            <a:pathLst>
              <a:path h="2011679">
                <a:moveTo>
                  <a:pt x="0" y="0"/>
                </a:moveTo>
                <a:lnTo>
                  <a:pt x="0" y="2011680"/>
                </a:lnTo>
              </a:path>
            </a:pathLst>
          </a:custGeom>
          <a:ln w="1015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9800" y="1551305"/>
            <a:ext cx="7335520" cy="0"/>
          </a:xfrm>
          <a:custGeom>
            <a:avLst/>
            <a:gdLst/>
            <a:ahLst/>
            <a:cxnLst/>
            <a:rect l="l" t="t" r="r" b="b"/>
            <a:pathLst>
              <a:path w="7335520">
                <a:moveTo>
                  <a:pt x="0" y="0"/>
                </a:moveTo>
                <a:lnTo>
                  <a:pt x="7335520" y="0"/>
                </a:lnTo>
              </a:path>
            </a:pathLst>
          </a:custGeom>
          <a:ln w="1142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63890" y="1557019"/>
            <a:ext cx="11430" cy="2011680"/>
          </a:xfrm>
          <a:custGeom>
            <a:avLst/>
            <a:gdLst/>
            <a:ahLst/>
            <a:cxnLst/>
            <a:rect l="l" t="t" r="r" b="b"/>
            <a:pathLst>
              <a:path w="11429" h="2011679">
                <a:moveTo>
                  <a:pt x="0" y="2011679"/>
                </a:moveTo>
                <a:lnTo>
                  <a:pt x="11430" y="2011679"/>
                </a:lnTo>
                <a:lnTo>
                  <a:pt x="11430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4B0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9960" y="3562984"/>
            <a:ext cx="7313930" cy="0"/>
          </a:xfrm>
          <a:custGeom>
            <a:avLst/>
            <a:gdLst/>
            <a:ahLst/>
            <a:cxnLst/>
            <a:rect l="l" t="t" r="r" b="b"/>
            <a:pathLst>
              <a:path w="7313930">
                <a:moveTo>
                  <a:pt x="0" y="0"/>
                </a:moveTo>
                <a:lnTo>
                  <a:pt x="7313930" y="0"/>
                </a:lnTo>
              </a:path>
            </a:pathLst>
          </a:custGeom>
          <a:ln w="1143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5675" y="1568450"/>
            <a:ext cx="0" cy="1988820"/>
          </a:xfrm>
          <a:custGeom>
            <a:avLst/>
            <a:gdLst/>
            <a:ahLst/>
            <a:cxnLst/>
            <a:rect l="l" t="t" r="r" b="b"/>
            <a:pathLst>
              <a:path h="1988820">
                <a:moveTo>
                  <a:pt x="0" y="0"/>
                </a:moveTo>
                <a:lnTo>
                  <a:pt x="0" y="1988819"/>
                </a:lnTo>
              </a:path>
            </a:pathLst>
          </a:custGeom>
          <a:ln w="1143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9960" y="1562735"/>
            <a:ext cx="7313930" cy="0"/>
          </a:xfrm>
          <a:custGeom>
            <a:avLst/>
            <a:gdLst/>
            <a:ahLst/>
            <a:cxnLst/>
            <a:rect l="l" t="t" r="r" b="b"/>
            <a:pathLst>
              <a:path w="7313930">
                <a:moveTo>
                  <a:pt x="0" y="0"/>
                </a:moveTo>
                <a:lnTo>
                  <a:pt x="7313930" y="0"/>
                </a:lnTo>
              </a:path>
            </a:pathLst>
          </a:custGeom>
          <a:ln w="1143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52459" y="1568450"/>
            <a:ext cx="11430" cy="1988820"/>
          </a:xfrm>
          <a:custGeom>
            <a:avLst/>
            <a:gdLst/>
            <a:ahLst/>
            <a:cxnLst/>
            <a:rect l="l" t="t" r="r" b="b"/>
            <a:pathLst>
              <a:path w="11429" h="1988820">
                <a:moveTo>
                  <a:pt x="0" y="1988820"/>
                </a:moveTo>
                <a:lnTo>
                  <a:pt x="11430" y="1988820"/>
                </a:lnTo>
                <a:lnTo>
                  <a:pt x="11430" y="0"/>
                </a:lnTo>
                <a:lnTo>
                  <a:pt x="0" y="0"/>
                </a:lnTo>
                <a:lnTo>
                  <a:pt x="0" y="1988820"/>
                </a:lnTo>
                <a:close/>
              </a:path>
            </a:pathLst>
          </a:custGeom>
          <a:solidFill>
            <a:srgbClr val="4C0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1389" y="3551554"/>
            <a:ext cx="7291070" cy="0"/>
          </a:xfrm>
          <a:custGeom>
            <a:avLst/>
            <a:gdLst/>
            <a:ahLst/>
            <a:cxnLst/>
            <a:rect l="l" t="t" r="r" b="b"/>
            <a:pathLst>
              <a:path w="7291070">
                <a:moveTo>
                  <a:pt x="0" y="0"/>
                </a:moveTo>
                <a:lnTo>
                  <a:pt x="7291069" y="0"/>
                </a:lnTo>
              </a:path>
            </a:pathLst>
          </a:custGeom>
          <a:ln w="1142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7105" y="1579880"/>
            <a:ext cx="0" cy="1965960"/>
          </a:xfrm>
          <a:custGeom>
            <a:avLst/>
            <a:gdLst/>
            <a:ahLst/>
            <a:cxnLst/>
            <a:rect l="l" t="t" r="r" b="b"/>
            <a:pathLst>
              <a:path h="1965960">
                <a:moveTo>
                  <a:pt x="0" y="0"/>
                </a:moveTo>
                <a:lnTo>
                  <a:pt x="0" y="1965960"/>
                </a:lnTo>
              </a:path>
            </a:pathLst>
          </a:custGeom>
          <a:ln w="1142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1389" y="1574164"/>
            <a:ext cx="7291070" cy="0"/>
          </a:xfrm>
          <a:custGeom>
            <a:avLst/>
            <a:gdLst/>
            <a:ahLst/>
            <a:cxnLst/>
            <a:rect l="l" t="t" r="r" b="b"/>
            <a:pathLst>
              <a:path w="7291070">
                <a:moveTo>
                  <a:pt x="0" y="0"/>
                </a:moveTo>
                <a:lnTo>
                  <a:pt x="7291069" y="0"/>
                </a:lnTo>
              </a:path>
            </a:pathLst>
          </a:custGeom>
          <a:ln w="1142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46744" y="1579880"/>
            <a:ext cx="0" cy="1965960"/>
          </a:xfrm>
          <a:custGeom>
            <a:avLst/>
            <a:gdLst/>
            <a:ahLst/>
            <a:cxnLst/>
            <a:rect l="l" t="t" r="r" b="b"/>
            <a:pathLst>
              <a:path h="1965960">
                <a:moveTo>
                  <a:pt x="0" y="0"/>
                </a:moveTo>
                <a:lnTo>
                  <a:pt x="0" y="1965960"/>
                </a:lnTo>
              </a:path>
            </a:pathLst>
          </a:custGeom>
          <a:ln w="1142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2819" y="3539490"/>
            <a:ext cx="7268209" cy="0"/>
          </a:xfrm>
          <a:custGeom>
            <a:avLst/>
            <a:gdLst/>
            <a:ahLst/>
            <a:cxnLst/>
            <a:rect l="l" t="t" r="r" b="b"/>
            <a:pathLst>
              <a:path w="7268209">
                <a:moveTo>
                  <a:pt x="0" y="0"/>
                </a:moveTo>
                <a:lnTo>
                  <a:pt x="7268209" y="0"/>
                </a:lnTo>
              </a:path>
            </a:pathLst>
          </a:custGeom>
          <a:ln w="1270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9169" y="1591310"/>
            <a:ext cx="0" cy="1941830"/>
          </a:xfrm>
          <a:custGeom>
            <a:avLst/>
            <a:gdLst/>
            <a:ahLst/>
            <a:cxnLst/>
            <a:rect l="l" t="t" r="r" b="b"/>
            <a:pathLst>
              <a:path h="1941829">
                <a:moveTo>
                  <a:pt x="0" y="0"/>
                </a:moveTo>
                <a:lnTo>
                  <a:pt x="0" y="1941830"/>
                </a:lnTo>
              </a:path>
            </a:pathLst>
          </a:custGeom>
          <a:ln w="1270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2819" y="1585594"/>
            <a:ext cx="7268209" cy="0"/>
          </a:xfrm>
          <a:custGeom>
            <a:avLst/>
            <a:gdLst/>
            <a:ahLst/>
            <a:cxnLst/>
            <a:rect l="l" t="t" r="r" b="b"/>
            <a:pathLst>
              <a:path w="7268209">
                <a:moveTo>
                  <a:pt x="0" y="0"/>
                </a:moveTo>
                <a:lnTo>
                  <a:pt x="7268209" y="0"/>
                </a:lnTo>
              </a:path>
            </a:pathLst>
          </a:custGeom>
          <a:ln w="1142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29600" y="1591310"/>
            <a:ext cx="11430" cy="1941830"/>
          </a:xfrm>
          <a:custGeom>
            <a:avLst/>
            <a:gdLst/>
            <a:ahLst/>
            <a:cxnLst/>
            <a:rect l="l" t="t" r="r" b="b"/>
            <a:pathLst>
              <a:path w="11429" h="1941829">
                <a:moveTo>
                  <a:pt x="0" y="1941829"/>
                </a:moveTo>
                <a:lnTo>
                  <a:pt x="11430" y="1941829"/>
                </a:lnTo>
                <a:lnTo>
                  <a:pt x="11430" y="0"/>
                </a:lnTo>
                <a:lnTo>
                  <a:pt x="0" y="0"/>
                </a:lnTo>
                <a:lnTo>
                  <a:pt x="0" y="1941829"/>
                </a:lnTo>
                <a:close/>
              </a:path>
            </a:pathLst>
          </a:custGeom>
          <a:solidFill>
            <a:srgbClr val="4E0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85519" y="3528059"/>
            <a:ext cx="7244080" cy="0"/>
          </a:xfrm>
          <a:custGeom>
            <a:avLst/>
            <a:gdLst/>
            <a:ahLst/>
            <a:cxnLst/>
            <a:rect l="l" t="t" r="r" b="b"/>
            <a:pathLst>
              <a:path w="7244080">
                <a:moveTo>
                  <a:pt x="0" y="0"/>
                </a:moveTo>
                <a:lnTo>
                  <a:pt x="7244080" y="0"/>
                </a:lnTo>
              </a:path>
            </a:pathLst>
          </a:custGeom>
          <a:ln w="1016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0600" y="1602739"/>
            <a:ext cx="0" cy="1920239"/>
          </a:xfrm>
          <a:custGeom>
            <a:avLst/>
            <a:gdLst/>
            <a:ahLst/>
            <a:cxnLst/>
            <a:rect l="l" t="t" r="r" b="b"/>
            <a:pathLst>
              <a:path h="1920239">
                <a:moveTo>
                  <a:pt x="0" y="0"/>
                </a:moveTo>
                <a:lnTo>
                  <a:pt x="0" y="1920239"/>
                </a:lnTo>
              </a:path>
            </a:pathLst>
          </a:custGeom>
          <a:ln w="1016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5519" y="1597025"/>
            <a:ext cx="7244080" cy="0"/>
          </a:xfrm>
          <a:custGeom>
            <a:avLst/>
            <a:gdLst/>
            <a:ahLst/>
            <a:cxnLst/>
            <a:rect l="l" t="t" r="r" b="b"/>
            <a:pathLst>
              <a:path w="7244080">
                <a:moveTo>
                  <a:pt x="0" y="0"/>
                </a:moveTo>
                <a:lnTo>
                  <a:pt x="7244080" y="0"/>
                </a:lnTo>
              </a:path>
            </a:pathLst>
          </a:custGeom>
          <a:ln w="1143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18169" y="1602739"/>
            <a:ext cx="11430" cy="1920239"/>
          </a:xfrm>
          <a:custGeom>
            <a:avLst/>
            <a:gdLst/>
            <a:ahLst/>
            <a:cxnLst/>
            <a:rect l="l" t="t" r="r" b="b"/>
            <a:pathLst>
              <a:path w="11429" h="1920239">
                <a:moveTo>
                  <a:pt x="0" y="1920239"/>
                </a:moveTo>
                <a:lnTo>
                  <a:pt x="11430" y="1920239"/>
                </a:lnTo>
                <a:lnTo>
                  <a:pt x="11430" y="0"/>
                </a:lnTo>
                <a:lnTo>
                  <a:pt x="0" y="0"/>
                </a:lnTo>
                <a:lnTo>
                  <a:pt x="0" y="1920239"/>
                </a:lnTo>
                <a:close/>
              </a:path>
            </a:pathLst>
          </a:custGeom>
          <a:solidFill>
            <a:srgbClr val="4F0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5680" y="3517265"/>
            <a:ext cx="7222490" cy="0"/>
          </a:xfrm>
          <a:custGeom>
            <a:avLst/>
            <a:gdLst/>
            <a:ahLst/>
            <a:cxnLst/>
            <a:rect l="l" t="t" r="r" b="b"/>
            <a:pathLst>
              <a:path w="7222490">
                <a:moveTo>
                  <a:pt x="0" y="0"/>
                </a:moveTo>
                <a:lnTo>
                  <a:pt x="7222490" y="0"/>
                </a:lnTo>
              </a:path>
            </a:pathLst>
          </a:custGeom>
          <a:ln w="1142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1394" y="1614169"/>
            <a:ext cx="0" cy="1897380"/>
          </a:xfrm>
          <a:custGeom>
            <a:avLst/>
            <a:gdLst/>
            <a:ahLst/>
            <a:cxnLst/>
            <a:rect l="l" t="t" r="r" b="b"/>
            <a:pathLst>
              <a:path h="1897379">
                <a:moveTo>
                  <a:pt x="0" y="0"/>
                </a:moveTo>
                <a:lnTo>
                  <a:pt x="0" y="1897380"/>
                </a:lnTo>
              </a:path>
            </a:pathLst>
          </a:custGeom>
          <a:ln w="1142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5680" y="1608455"/>
            <a:ext cx="7222490" cy="0"/>
          </a:xfrm>
          <a:custGeom>
            <a:avLst/>
            <a:gdLst/>
            <a:ahLst/>
            <a:cxnLst/>
            <a:rect l="l" t="t" r="r" b="b"/>
            <a:pathLst>
              <a:path w="7222490">
                <a:moveTo>
                  <a:pt x="0" y="0"/>
                </a:moveTo>
                <a:lnTo>
                  <a:pt x="7222490" y="0"/>
                </a:lnTo>
              </a:path>
            </a:pathLst>
          </a:custGeom>
          <a:ln w="1142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06740" y="1614169"/>
            <a:ext cx="11430" cy="1897380"/>
          </a:xfrm>
          <a:custGeom>
            <a:avLst/>
            <a:gdLst/>
            <a:ahLst/>
            <a:cxnLst/>
            <a:rect l="l" t="t" r="r" b="b"/>
            <a:pathLst>
              <a:path w="11429" h="1897379">
                <a:moveTo>
                  <a:pt x="0" y="1897379"/>
                </a:moveTo>
                <a:lnTo>
                  <a:pt x="11430" y="1897379"/>
                </a:lnTo>
                <a:lnTo>
                  <a:pt x="11430" y="0"/>
                </a:lnTo>
                <a:lnTo>
                  <a:pt x="0" y="0"/>
                </a:lnTo>
                <a:lnTo>
                  <a:pt x="0" y="1897379"/>
                </a:lnTo>
                <a:close/>
              </a:path>
            </a:pathLst>
          </a:custGeom>
          <a:solidFill>
            <a:srgbClr val="50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7110" y="3505834"/>
            <a:ext cx="7199630" cy="0"/>
          </a:xfrm>
          <a:custGeom>
            <a:avLst/>
            <a:gdLst/>
            <a:ahLst/>
            <a:cxnLst/>
            <a:rect l="l" t="t" r="r" b="b"/>
            <a:pathLst>
              <a:path w="7199630">
                <a:moveTo>
                  <a:pt x="0" y="0"/>
                </a:moveTo>
                <a:lnTo>
                  <a:pt x="7199630" y="0"/>
                </a:lnTo>
              </a:path>
            </a:pathLst>
          </a:custGeom>
          <a:ln w="1143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2825" y="1625600"/>
            <a:ext cx="0" cy="1874520"/>
          </a:xfrm>
          <a:custGeom>
            <a:avLst/>
            <a:gdLst/>
            <a:ahLst/>
            <a:cxnLst/>
            <a:rect l="l" t="t" r="r" b="b"/>
            <a:pathLst>
              <a:path h="1874520">
                <a:moveTo>
                  <a:pt x="0" y="0"/>
                </a:moveTo>
                <a:lnTo>
                  <a:pt x="0" y="1874519"/>
                </a:lnTo>
              </a:path>
            </a:pathLst>
          </a:custGeom>
          <a:ln w="1143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07110" y="1619885"/>
            <a:ext cx="7199630" cy="0"/>
          </a:xfrm>
          <a:custGeom>
            <a:avLst/>
            <a:gdLst/>
            <a:ahLst/>
            <a:cxnLst/>
            <a:rect l="l" t="t" r="r" b="b"/>
            <a:pathLst>
              <a:path w="7199630">
                <a:moveTo>
                  <a:pt x="0" y="0"/>
                </a:moveTo>
                <a:lnTo>
                  <a:pt x="7199630" y="0"/>
                </a:lnTo>
              </a:path>
            </a:pathLst>
          </a:custGeom>
          <a:ln w="1143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95309" y="1625600"/>
            <a:ext cx="11430" cy="1874520"/>
          </a:xfrm>
          <a:custGeom>
            <a:avLst/>
            <a:gdLst/>
            <a:ahLst/>
            <a:cxnLst/>
            <a:rect l="l" t="t" r="r" b="b"/>
            <a:pathLst>
              <a:path w="11429" h="1874520">
                <a:moveTo>
                  <a:pt x="0" y="1874520"/>
                </a:moveTo>
                <a:lnTo>
                  <a:pt x="11430" y="1874520"/>
                </a:lnTo>
                <a:lnTo>
                  <a:pt x="11430" y="0"/>
                </a:lnTo>
                <a:lnTo>
                  <a:pt x="0" y="0"/>
                </a:lnTo>
                <a:lnTo>
                  <a:pt x="0" y="1874520"/>
                </a:lnTo>
                <a:close/>
              </a:path>
            </a:pathLst>
          </a:custGeom>
          <a:solidFill>
            <a:srgbClr val="51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18539" y="3493770"/>
            <a:ext cx="7176770" cy="0"/>
          </a:xfrm>
          <a:custGeom>
            <a:avLst/>
            <a:gdLst/>
            <a:ahLst/>
            <a:cxnLst/>
            <a:rect l="l" t="t" r="r" b="b"/>
            <a:pathLst>
              <a:path w="7176770">
                <a:moveTo>
                  <a:pt x="0" y="0"/>
                </a:moveTo>
                <a:lnTo>
                  <a:pt x="7176769" y="0"/>
                </a:lnTo>
              </a:path>
            </a:pathLst>
          </a:custGeom>
          <a:ln w="1270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4889" y="1637029"/>
            <a:ext cx="0" cy="1850389"/>
          </a:xfrm>
          <a:custGeom>
            <a:avLst/>
            <a:gdLst/>
            <a:ahLst/>
            <a:cxnLst/>
            <a:rect l="l" t="t" r="r" b="b"/>
            <a:pathLst>
              <a:path h="1850389">
                <a:moveTo>
                  <a:pt x="0" y="0"/>
                </a:moveTo>
                <a:lnTo>
                  <a:pt x="0" y="1850389"/>
                </a:lnTo>
              </a:path>
            </a:pathLst>
          </a:custGeom>
          <a:ln w="1270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8539" y="1631314"/>
            <a:ext cx="7176770" cy="0"/>
          </a:xfrm>
          <a:custGeom>
            <a:avLst/>
            <a:gdLst/>
            <a:ahLst/>
            <a:cxnLst/>
            <a:rect l="l" t="t" r="r" b="b"/>
            <a:pathLst>
              <a:path w="7176770">
                <a:moveTo>
                  <a:pt x="0" y="0"/>
                </a:moveTo>
                <a:lnTo>
                  <a:pt x="7176769" y="0"/>
                </a:lnTo>
              </a:path>
            </a:pathLst>
          </a:custGeom>
          <a:ln w="11429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89594" y="1637029"/>
            <a:ext cx="0" cy="1850389"/>
          </a:xfrm>
          <a:custGeom>
            <a:avLst/>
            <a:gdLst/>
            <a:ahLst/>
            <a:cxnLst/>
            <a:rect l="l" t="t" r="r" b="b"/>
            <a:pathLst>
              <a:path h="1850389">
                <a:moveTo>
                  <a:pt x="0" y="0"/>
                </a:moveTo>
                <a:lnTo>
                  <a:pt x="0" y="1850390"/>
                </a:lnTo>
              </a:path>
            </a:pathLst>
          </a:custGeom>
          <a:ln w="11429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1239" y="3482340"/>
            <a:ext cx="7152640" cy="0"/>
          </a:xfrm>
          <a:custGeom>
            <a:avLst/>
            <a:gdLst/>
            <a:ahLst/>
            <a:cxnLst/>
            <a:rect l="l" t="t" r="r" b="b"/>
            <a:pathLst>
              <a:path w="7152640">
                <a:moveTo>
                  <a:pt x="0" y="0"/>
                </a:moveTo>
                <a:lnTo>
                  <a:pt x="7152639" y="0"/>
                </a:lnTo>
              </a:path>
            </a:pathLst>
          </a:custGeom>
          <a:ln w="1015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36319" y="1648460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1015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31239" y="1642745"/>
            <a:ext cx="7152640" cy="0"/>
          </a:xfrm>
          <a:custGeom>
            <a:avLst/>
            <a:gdLst/>
            <a:ahLst/>
            <a:cxnLst/>
            <a:rect l="l" t="t" r="r" b="b"/>
            <a:pathLst>
              <a:path w="7152640">
                <a:moveTo>
                  <a:pt x="0" y="0"/>
                </a:moveTo>
                <a:lnTo>
                  <a:pt x="7152639" y="0"/>
                </a:lnTo>
              </a:path>
            </a:pathLst>
          </a:custGeom>
          <a:ln w="1142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78165" y="1648460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1142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41400" y="3471545"/>
            <a:ext cx="7131050" cy="0"/>
          </a:xfrm>
          <a:custGeom>
            <a:avLst/>
            <a:gdLst/>
            <a:ahLst/>
            <a:cxnLst/>
            <a:rect l="l" t="t" r="r" b="b"/>
            <a:pathLst>
              <a:path w="7131050">
                <a:moveTo>
                  <a:pt x="0" y="0"/>
                </a:moveTo>
                <a:lnTo>
                  <a:pt x="7131050" y="0"/>
                </a:lnTo>
              </a:path>
            </a:pathLst>
          </a:custGeom>
          <a:ln w="1143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47114" y="1659889"/>
            <a:ext cx="0" cy="1805939"/>
          </a:xfrm>
          <a:custGeom>
            <a:avLst/>
            <a:gdLst/>
            <a:ahLst/>
            <a:cxnLst/>
            <a:rect l="l" t="t" r="r" b="b"/>
            <a:pathLst>
              <a:path h="1805939">
                <a:moveTo>
                  <a:pt x="0" y="0"/>
                </a:moveTo>
                <a:lnTo>
                  <a:pt x="0" y="1805939"/>
                </a:lnTo>
              </a:path>
            </a:pathLst>
          </a:custGeom>
          <a:ln w="1143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41400" y="1654175"/>
            <a:ext cx="7131050" cy="0"/>
          </a:xfrm>
          <a:custGeom>
            <a:avLst/>
            <a:gdLst/>
            <a:ahLst/>
            <a:cxnLst/>
            <a:rect l="l" t="t" r="r" b="b"/>
            <a:pathLst>
              <a:path w="7131050">
                <a:moveTo>
                  <a:pt x="0" y="0"/>
                </a:moveTo>
                <a:lnTo>
                  <a:pt x="7131050" y="0"/>
                </a:lnTo>
              </a:path>
            </a:pathLst>
          </a:custGeom>
          <a:ln w="1143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66734" y="1659889"/>
            <a:ext cx="0" cy="1805939"/>
          </a:xfrm>
          <a:custGeom>
            <a:avLst/>
            <a:gdLst/>
            <a:ahLst/>
            <a:cxnLst/>
            <a:rect l="l" t="t" r="r" b="b"/>
            <a:pathLst>
              <a:path h="1805939">
                <a:moveTo>
                  <a:pt x="0" y="0"/>
                </a:moveTo>
                <a:lnTo>
                  <a:pt x="0" y="1805939"/>
                </a:lnTo>
              </a:path>
            </a:pathLst>
          </a:custGeom>
          <a:ln w="1142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52830" y="3460115"/>
            <a:ext cx="7108190" cy="0"/>
          </a:xfrm>
          <a:custGeom>
            <a:avLst/>
            <a:gdLst/>
            <a:ahLst/>
            <a:cxnLst/>
            <a:rect l="l" t="t" r="r" b="b"/>
            <a:pathLst>
              <a:path w="7108190">
                <a:moveTo>
                  <a:pt x="0" y="0"/>
                </a:moveTo>
                <a:lnTo>
                  <a:pt x="7108190" y="0"/>
                </a:lnTo>
              </a:path>
            </a:pathLst>
          </a:custGeom>
          <a:ln w="11429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58544" y="1671320"/>
            <a:ext cx="0" cy="1783080"/>
          </a:xfrm>
          <a:custGeom>
            <a:avLst/>
            <a:gdLst/>
            <a:ahLst/>
            <a:cxnLst/>
            <a:rect l="l" t="t" r="r" b="b"/>
            <a:pathLst>
              <a:path h="1783079">
                <a:moveTo>
                  <a:pt x="0" y="0"/>
                </a:moveTo>
                <a:lnTo>
                  <a:pt x="0" y="1783080"/>
                </a:lnTo>
              </a:path>
            </a:pathLst>
          </a:custGeom>
          <a:ln w="11429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52830" y="1665604"/>
            <a:ext cx="7108190" cy="0"/>
          </a:xfrm>
          <a:custGeom>
            <a:avLst/>
            <a:gdLst/>
            <a:ahLst/>
            <a:cxnLst/>
            <a:rect l="l" t="t" r="r" b="b"/>
            <a:pathLst>
              <a:path w="7108190">
                <a:moveTo>
                  <a:pt x="0" y="0"/>
                </a:moveTo>
                <a:lnTo>
                  <a:pt x="7108190" y="0"/>
                </a:lnTo>
              </a:path>
            </a:pathLst>
          </a:custGeom>
          <a:ln w="11429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55305" y="1671320"/>
            <a:ext cx="0" cy="1783080"/>
          </a:xfrm>
          <a:custGeom>
            <a:avLst/>
            <a:gdLst/>
            <a:ahLst/>
            <a:cxnLst/>
            <a:rect l="l" t="t" r="r" b="b"/>
            <a:pathLst>
              <a:path h="1783079">
                <a:moveTo>
                  <a:pt x="0" y="0"/>
                </a:moveTo>
                <a:lnTo>
                  <a:pt x="0" y="1783079"/>
                </a:lnTo>
              </a:path>
            </a:pathLst>
          </a:custGeom>
          <a:ln w="11429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64260" y="3448050"/>
            <a:ext cx="7085330" cy="0"/>
          </a:xfrm>
          <a:custGeom>
            <a:avLst/>
            <a:gdLst/>
            <a:ahLst/>
            <a:cxnLst/>
            <a:rect l="l" t="t" r="r" b="b"/>
            <a:pathLst>
              <a:path w="7085330">
                <a:moveTo>
                  <a:pt x="0" y="0"/>
                </a:moveTo>
                <a:lnTo>
                  <a:pt x="7085330" y="0"/>
                </a:lnTo>
              </a:path>
            </a:pathLst>
          </a:custGeom>
          <a:ln w="1270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70610" y="1682750"/>
            <a:ext cx="0" cy="1758950"/>
          </a:xfrm>
          <a:custGeom>
            <a:avLst/>
            <a:gdLst/>
            <a:ahLst/>
            <a:cxnLst/>
            <a:rect l="l" t="t" r="r" b="b"/>
            <a:pathLst>
              <a:path h="1758950">
                <a:moveTo>
                  <a:pt x="0" y="0"/>
                </a:moveTo>
                <a:lnTo>
                  <a:pt x="0" y="1758950"/>
                </a:lnTo>
              </a:path>
            </a:pathLst>
          </a:custGeom>
          <a:ln w="1270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64260" y="1677035"/>
            <a:ext cx="7085330" cy="0"/>
          </a:xfrm>
          <a:custGeom>
            <a:avLst/>
            <a:gdLst/>
            <a:ahLst/>
            <a:cxnLst/>
            <a:rect l="l" t="t" r="r" b="b"/>
            <a:pathLst>
              <a:path w="7085330">
                <a:moveTo>
                  <a:pt x="0" y="0"/>
                </a:moveTo>
                <a:lnTo>
                  <a:pt x="7085330" y="0"/>
                </a:lnTo>
              </a:path>
            </a:pathLst>
          </a:custGeom>
          <a:ln w="1143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38159" y="1682750"/>
            <a:ext cx="11430" cy="1758950"/>
          </a:xfrm>
          <a:custGeom>
            <a:avLst/>
            <a:gdLst/>
            <a:ahLst/>
            <a:cxnLst/>
            <a:rect l="l" t="t" r="r" b="b"/>
            <a:pathLst>
              <a:path w="11429" h="1758950">
                <a:moveTo>
                  <a:pt x="0" y="1758950"/>
                </a:moveTo>
                <a:lnTo>
                  <a:pt x="11430" y="1758950"/>
                </a:lnTo>
                <a:lnTo>
                  <a:pt x="11430" y="0"/>
                </a:lnTo>
                <a:lnTo>
                  <a:pt x="0" y="0"/>
                </a:lnTo>
                <a:lnTo>
                  <a:pt x="0" y="1758950"/>
                </a:lnTo>
                <a:close/>
              </a:path>
            </a:pathLst>
          </a:custGeom>
          <a:solidFill>
            <a:srgbClr val="56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76960" y="3436620"/>
            <a:ext cx="7061200" cy="0"/>
          </a:xfrm>
          <a:custGeom>
            <a:avLst/>
            <a:gdLst/>
            <a:ahLst/>
            <a:cxnLst/>
            <a:rect l="l" t="t" r="r" b="b"/>
            <a:pathLst>
              <a:path w="7061200">
                <a:moveTo>
                  <a:pt x="0" y="0"/>
                </a:moveTo>
                <a:lnTo>
                  <a:pt x="7061200" y="0"/>
                </a:lnTo>
              </a:path>
            </a:pathLst>
          </a:custGeom>
          <a:ln w="1016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82039" y="1694179"/>
            <a:ext cx="0" cy="1737360"/>
          </a:xfrm>
          <a:custGeom>
            <a:avLst/>
            <a:gdLst/>
            <a:ahLst/>
            <a:cxnLst/>
            <a:rect l="l" t="t" r="r" b="b"/>
            <a:pathLst>
              <a:path h="1737360">
                <a:moveTo>
                  <a:pt x="0" y="0"/>
                </a:moveTo>
                <a:lnTo>
                  <a:pt x="0" y="1737360"/>
                </a:lnTo>
              </a:path>
            </a:pathLst>
          </a:custGeom>
          <a:ln w="1015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76960" y="1688464"/>
            <a:ext cx="7061200" cy="0"/>
          </a:xfrm>
          <a:custGeom>
            <a:avLst/>
            <a:gdLst/>
            <a:ahLst/>
            <a:cxnLst/>
            <a:rect l="l" t="t" r="r" b="b"/>
            <a:pathLst>
              <a:path w="7061200">
                <a:moveTo>
                  <a:pt x="0" y="0"/>
                </a:moveTo>
                <a:lnTo>
                  <a:pt x="7061200" y="0"/>
                </a:lnTo>
              </a:path>
            </a:pathLst>
          </a:custGeom>
          <a:ln w="1142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26730" y="1694179"/>
            <a:ext cx="11430" cy="1737360"/>
          </a:xfrm>
          <a:custGeom>
            <a:avLst/>
            <a:gdLst/>
            <a:ahLst/>
            <a:cxnLst/>
            <a:rect l="l" t="t" r="r" b="b"/>
            <a:pathLst>
              <a:path w="11429" h="1737360">
                <a:moveTo>
                  <a:pt x="0" y="1737360"/>
                </a:moveTo>
                <a:lnTo>
                  <a:pt x="11430" y="1737360"/>
                </a:lnTo>
                <a:lnTo>
                  <a:pt x="11430" y="0"/>
                </a:lnTo>
                <a:lnTo>
                  <a:pt x="0" y="0"/>
                </a:lnTo>
                <a:lnTo>
                  <a:pt x="0" y="1737360"/>
                </a:lnTo>
                <a:close/>
              </a:path>
            </a:pathLst>
          </a:custGeom>
          <a:solidFill>
            <a:srgbClr val="570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87119" y="3425825"/>
            <a:ext cx="7039609" cy="0"/>
          </a:xfrm>
          <a:custGeom>
            <a:avLst/>
            <a:gdLst/>
            <a:ahLst/>
            <a:cxnLst/>
            <a:rect l="l" t="t" r="r" b="b"/>
            <a:pathLst>
              <a:path w="7039609">
                <a:moveTo>
                  <a:pt x="0" y="0"/>
                </a:moveTo>
                <a:lnTo>
                  <a:pt x="7039609" y="0"/>
                </a:lnTo>
              </a:path>
            </a:pathLst>
          </a:custGeom>
          <a:ln w="1142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92835" y="1705610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500"/>
                </a:lnTo>
              </a:path>
            </a:pathLst>
          </a:custGeom>
          <a:ln w="1143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87119" y="1699895"/>
            <a:ext cx="7039609" cy="0"/>
          </a:xfrm>
          <a:custGeom>
            <a:avLst/>
            <a:gdLst/>
            <a:ahLst/>
            <a:cxnLst/>
            <a:rect l="l" t="t" r="r" b="b"/>
            <a:pathLst>
              <a:path w="7039609">
                <a:moveTo>
                  <a:pt x="0" y="0"/>
                </a:moveTo>
                <a:lnTo>
                  <a:pt x="7039609" y="0"/>
                </a:lnTo>
              </a:path>
            </a:pathLst>
          </a:custGeom>
          <a:ln w="1142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21015" y="1705610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500"/>
                </a:lnTo>
              </a:path>
            </a:pathLst>
          </a:custGeom>
          <a:ln w="1142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98550" y="3414395"/>
            <a:ext cx="7016750" cy="0"/>
          </a:xfrm>
          <a:custGeom>
            <a:avLst/>
            <a:gdLst/>
            <a:ahLst/>
            <a:cxnLst/>
            <a:rect l="l" t="t" r="r" b="b"/>
            <a:pathLst>
              <a:path w="7016750">
                <a:moveTo>
                  <a:pt x="0" y="0"/>
                </a:moveTo>
                <a:lnTo>
                  <a:pt x="7016750" y="0"/>
                </a:lnTo>
              </a:path>
            </a:pathLst>
          </a:custGeom>
          <a:ln w="1143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04264" y="1717039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39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1143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98550" y="1711325"/>
            <a:ext cx="7016750" cy="0"/>
          </a:xfrm>
          <a:custGeom>
            <a:avLst/>
            <a:gdLst/>
            <a:ahLst/>
            <a:cxnLst/>
            <a:rect l="l" t="t" r="r" b="b"/>
            <a:pathLst>
              <a:path w="7016750">
                <a:moveTo>
                  <a:pt x="0" y="0"/>
                </a:moveTo>
                <a:lnTo>
                  <a:pt x="7016750" y="0"/>
                </a:lnTo>
              </a:path>
            </a:pathLst>
          </a:custGeom>
          <a:ln w="1143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09584" y="1717039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39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11429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09980" y="3402329"/>
            <a:ext cx="6993890" cy="0"/>
          </a:xfrm>
          <a:custGeom>
            <a:avLst/>
            <a:gdLst/>
            <a:ahLst/>
            <a:cxnLst/>
            <a:rect l="l" t="t" r="r" b="b"/>
            <a:pathLst>
              <a:path w="6993890">
                <a:moveTo>
                  <a:pt x="0" y="0"/>
                </a:moveTo>
                <a:lnTo>
                  <a:pt x="6993890" y="0"/>
                </a:lnTo>
              </a:path>
            </a:pathLst>
          </a:custGeom>
          <a:ln w="1270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16330" y="1728470"/>
            <a:ext cx="0" cy="1667510"/>
          </a:xfrm>
          <a:custGeom>
            <a:avLst/>
            <a:gdLst/>
            <a:ahLst/>
            <a:cxnLst/>
            <a:rect l="l" t="t" r="r" b="b"/>
            <a:pathLst>
              <a:path h="1667510">
                <a:moveTo>
                  <a:pt x="0" y="0"/>
                </a:moveTo>
                <a:lnTo>
                  <a:pt x="0" y="1667510"/>
                </a:lnTo>
              </a:path>
            </a:pathLst>
          </a:custGeom>
          <a:ln w="1270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09980" y="1722754"/>
            <a:ext cx="6993890" cy="0"/>
          </a:xfrm>
          <a:custGeom>
            <a:avLst/>
            <a:gdLst/>
            <a:ahLst/>
            <a:cxnLst/>
            <a:rect l="l" t="t" r="r" b="b"/>
            <a:pathLst>
              <a:path w="6993890">
                <a:moveTo>
                  <a:pt x="0" y="0"/>
                </a:moveTo>
                <a:lnTo>
                  <a:pt x="6993890" y="0"/>
                </a:lnTo>
              </a:path>
            </a:pathLst>
          </a:custGeom>
          <a:ln w="1142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92440" y="1728470"/>
            <a:ext cx="11430" cy="1667510"/>
          </a:xfrm>
          <a:custGeom>
            <a:avLst/>
            <a:gdLst/>
            <a:ahLst/>
            <a:cxnLst/>
            <a:rect l="l" t="t" r="r" b="b"/>
            <a:pathLst>
              <a:path w="11429" h="1667510">
                <a:moveTo>
                  <a:pt x="0" y="1667509"/>
                </a:moveTo>
                <a:lnTo>
                  <a:pt x="11430" y="1667509"/>
                </a:lnTo>
                <a:lnTo>
                  <a:pt x="11430" y="0"/>
                </a:lnTo>
                <a:lnTo>
                  <a:pt x="0" y="0"/>
                </a:lnTo>
                <a:lnTo>
                  <a:pt x="0" y="1667509"/>
                </a:lnTo>
                <a:close/>
              </a:path>
            </a:pathLst>
          </a:custGeom>
          <a:solidFill>
            <a:srgbClr val="5A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22680" y="3390900"/>
            <a:ext cx="6969759" cy="0"/>
          </a:xfrm>
          <a:custGeom>
            <a:avLst/>
            <a:gdLst/>
            <a:ahLst/>
            <a:cxnLst/>
            <a:rect l="l" t="t" r="r" b="b"/>
            <a:pathLst>
              <a:path w="6969759">
                <a:moveTo>
                  <a:pt x="0" y="0"/>
                </a:moveTo>
                <a:lnTo>
                  <a:pt x="6969760" y="0"/>
                </a:lnTo>
              </a:path>
            </a:pathLst>
          </a:custGeom>
          <a:ln w="1016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27760" y="1739900"/>
            <a:ext cx="0" cy="1645920"/>
          </a:xfrm>
          <a:custGeom>
            <a:avLst/>
            <a:gdLst/>
            <a:ahLst/>
            <a:cxnLst/>
            <a:rect l="l" t="t" r="r" b="b"/>
            <a:pathLst>
              <a:path h="1645920">
                <a:moveTo>
                  <a:pt x="0" y="0"/>
                </a:moveTo>
                <a:lnTo>
                  <a:pt x="0" y="1645919"/>
                </a:lnTo>
              </a:path>
            </a:pathLst>
          </a:custGeom>
          <a:ln w="10159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22680" y="1734185"/>
            <a:ext cx="6969759" cy="0"/>
          </a:xfrm>
          <a:custGeom>
            <a:avLst/>
            <a:gdLst/>
            <a:ahLst/>
            <a:cxnLst/>
            <a:rect l="l" t="t" r="r" b="b"/>
            <a:pathLst>
              <a:path w="6969759">
                <a:moveTo>
                  <a:pt x="0" y="0"/>
                </a:moveTo>
                <a:lnTo>
                  <a:pt x="6969760" y="0"/>
                </a:lnTo>
              </a:path>
            </a:pathLst>
          </a:custGeom>
          <a:ln w="1143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081009" y="1739900"/>
            <a:ext cx="11430" cy="1645920"/>
          </a:xfrm>
          <a:custGeom>
            <a:avLst/>
            <a:gdLst/>
            <a:ahLst/>
            <a:cxnLst/>
            <a:rect l="l" t="t" r="r" b="b"/>
            <a:pathLst>
              <a:path w="11429" h="1645920">
                <a:moveTo>
                  <a:pt x="0" y="1645920"/>
                </a:moveTo>
                <a:lnTo>
                  <a:pt x="11430" y="1645920"/>
                </a:lnTo>
                <a:lnTo>
                  <a:pt x="11430" y="0"/>
                </a:lnTo>
                <a:lnTo>
                  <a:pt x="0" y="0"/>
                </a:lnTo>
                <a:lnTo>
                  <a:pt x="0" y="1645920"/>
                </a:lnTo>
                <a:close/>
              </a:path>
            </a:pathLst>
          </a:custGeom>
          <a:solidFill>
            <a:srgbClr val="5B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32839" y="3380104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1142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38555" y="1751329"/>
            <a:ext cx="0" cy="1623060"/>
          </a:xfrm>
          <a:custGeom>
            <a:avLst/>
            <a:gdLst/>
            <a:ahLst/>
            <a:cxnLst/>
            <a:rect l="l" t="t" r="r" b="b"/>
            <a:pathLst>
              <a:path h="1623060">
                <a:moveTo>
                  <a:pt x="0" y="0"/>
                </a:moveTo>
                <a:lnTo>
                  <a:pt x="0" y="1623060"/>
                </a:lnTo>
              </a:path>
            </a:pathLst>
          </a:custGeom>
          <a:ln w="1142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32839" y="1745614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1142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75294" y="1751329"/>
            <a:ext cx="0" cy="1623060"/>
          </a:xfrm>
          <a:custGeom>
            <a:avLst/>
            <a:gdLst/>
            <a:ahLst/>
            <a:cxnLst/>
            <a:rect l="l" t="t" r="r" b="b"/>
            <a:pathLst>
              <a:path h="1623060">
                <a:moveTo>
                  <a:pt x="0" y="0"/>
                </a:moveTo>
                <a:lnTo>
                  <a:pt x="0" y="1623060"/>
                </a:lnTo>
              </a:path>
            </a:pathLst>
          </a:custGeom>
          <a:ln w="1142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44269" y="3368675"/>
            <a:ext cx="6925309" cy="0"/>
          </a:xfrm>
          <a:custGeom>
            <a:avLst/>
            <a:gdLst/>
            <a:ahLst/>
            <a:cxnLst/>
            <a:rect l="l" t="t" r="r" b="b"/>
            <a:pathLst>
              <a:path w="6925309">
                <a:moveTo>
                  <a:pt x="0" y="0"/>
                </a:moveTo>
                <a:lnTo>
                  <a:pt x="6925309" y="0"/>
                </a:lnTo>
              </a:path>
            </a:pathLst>
          </a:custGeom>
          <a:ln w="1142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49985" y="1762760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ln w="1143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44269" y="1757045"/>
            <a:ext cx="6925309" cy="0"/>
          </a:xfrm>
          <a:custGeom>
            <a:avLst/>
            <a:gdLst/>
            <a:ahLst/>
            <a:cxnLst/>
            <a:rect l="l" t="t" r="r" b="b"/>
            <a:pathLst>
              <a:path w="6925309">
                <a:moveTo>
                  <a:pt x="0" y="0"/>
                </a:moveTo>
                <a:lnTo>
                  <a:pt x="6925309" y="0"/>
                </a:lnTo>
              </a:path>
            </a:pathLst>
          </a:custGeom>
          <a:ln w="1142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63865" y="1762760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ln w="1142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55700" y="3356609"/>
            <a:ext cx="6902450" cy="0"/>
          </a:xfrm>
          <a:custGeom>
            <a:avLst/>
            <a:gdLst/>
            <a:ahLst/>
            <a:cxnLst/>
            <a:rect l="l" t="t" r="r" b="b"/>
            <a:pathLst>
              <a:path w="6902450">
                <a:moveTo>
                  <a:pt x="0" y="0"/>
                </a:moveTo>
                <a:lnTo>
                  <a:pt x="6902450" y="0"/>
                </a:lnTo>
              </a:path>
            </a:pathLst>
          </a:custGeom>
          <a:ln w="1270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62050" y="1774189"/>
            <a:ext cx="0" cy="1576070"/>
          </a:xfrm>
          <a:custGeom>
            <a:avLst/>
            <a:gdLst/>
            <a:ahLst/>
            <a:cxnLst/>
            <a:rect l="l" t="t" r="r" b="b"/>
            <a:pathLst>
              <a:path h="1576070">
                <a:moveTo>
                  <a:pt x="0" y="0"/>
                </a:moveTo>
                <a:lnTo>
                  <a:pt x="0" y="1576070"/>
                </a:lnTo>
              </a:path>
            </a:pathLst>
          </a:custGeom>
          <a:ln w="1270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55700" y="1768475"/>
            <a:ext cx="6902450" cy="0"/>
          </a:xfrm>
          <a:custGeom>
            <a:avLst/>
            <a:gdLst/>
            <a:ahLst/>
            <a:cxnLst/>
            <a:rect l="l" t="t" r="r" b="b"/>
            <a:pathLst>
              <a:path w="6902450">
                <a:moveTo>
                  <a:pt x="0" y="0"/>
                </a:moveTo>
                <a:lnTo>
                  <a:pt x="6902450" y="0"/>
                </a:lnTo>
              </a:path>
            </a:pathLst>
          </a:custGeom>
          <a:ln w="1143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52434" y="1774189"/>
            <a:ext cx="0" cy="1576070"/>
          </a:xfrm>
          <a:custGeom>
            <a:avLst/>
            <a:gdLst/>
            <a:ahLst/>
            <a:cxnLst/>
            <a:rect l="l" t="t" r="r" b="b"/>
            <a:pathLst>
              <a:path h="1576070">
                <a:moveTo>
                  <a:pt x="0" y="0"/>
                </a:moveTo>
                <a:lnTo>
                  <a:pt x="0" y="1576070"/>
                </a:lnTo>
              </a:path>
            </a:pathLst>
          </a:custGeom>
          <a:ln w="1142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68400" y="3345179"/>
            <a:ext cx="6878320" cy="0"/>
          </a:xfrm>
          <a:custGeom>
            <a:avLst/>
            <a:gdLst/>
            <a:ahLst/>
            <a:cxnLst/>
            <a:rect l="l" t="t" r="r" b="b"/>
            <a:pathLst>
              <a:path w="6878320">
                <a:moveTo>
                  <a:pt x="0" y="0"/>
                </a:moveTo>
                <a:lnTo>
                  <a:pt x="6878320" y="0"/>
                </a:lnTo>
              </a:path>
            </a:pathLst>
          </a:custGeom>
          <a:ln w="1016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73480" y="1785620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0"/>
                </a:moveTo>
                <a:lnTo>
                  <a:pt x="0" y="1554480"/>
                </a:lnTo>
              </a:path>
            </a:pathLst>
          </a:custGeom>
          <a:ln w="1015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68400" y="1779904"/>
            <a:ext cx="6878320" cy="0"/>
          </a:xfrm>
          <a:custGeom>
            <a:avLst/>
            <a:gdLst/>
            <a:ahLst/>
            <a:cxnLst/>
            <a:rect l="l" t="t" r="r" b="b"/>
            <a:pathLst>
              <a:path w="6878320">
                <a:moveTo>
                  <a:pt x="0" y="0"/>
                </a:moveTo>
                <a:lnTo>
                  <a:pt x="6878320" y="0"/>
                </a:lnTo>
              </a:path>
            </a:pathLst>
          </a:custGeom>
          <a:ln w="1142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35290" y="1785620"/>
            <a:ext cx="11430" cy="1554480"/>
          </a:xfrm>
          <a:custGeom>
            <a:avLst/>
            <a:gdLst/>
            <a:ahLst/>
            <a:cxnLst/>
            <a:rect l="l" t="t" r="r" b="b"/>
            <a:pathLst>
              <a:path w="11429" h="1554479">
                <a:moveTo>
                  <a:pt x="0" y="1554479"/>
                </a:moveTo>
                <a:lnTo>
                  <a:pt x="11430" y="1554479"/>
                </a:lnTo>
                <a:lnTo>
                  <a:pt x="11430" y="0"/>
                </a:lnTo>
                <a:lnTo>
                  <a:pt x="0" y="0"/>
                </a:lnTo>
                <a:lnTo>
                  <a:pt x="0" y="1554479"/>
                </a:lnTo>
                <a:close/>
              </a:path>
            </a:pathLst>
          </a:custGeom>
          <a:solidFill>
            <a:srgbClr val="5F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78560" y="3334384"/>
            <a:ext cx="6856730" cy="0"/>
          </a:xfrm>
          <a:custGeom>
            <a:avLst/>
            <a:gdLst/>
            <a:ahLst/>
            <a:cxnLst/>
            <a:rect l="l" t="t" r="r" b="b"/>
            <a:pathLst>
              <a:path w="6856730">
                <a:moveTo>
                  <a:pt x="0" y="0"/>
                </a:moveTo>
                <a:lnTo>
                  <a:pt x="6856730" y="0"/>
                </a:lnTo>
              </a:path>
            </a:pathLst>
          </a:custGeom>
          <a:ln w="1143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84275" y="1797050"/>
            <a:ext cx="0" cy="1531620"/>
          </a:xfrm>
          <a:custGeom>
            <a:avLst/>
            <a:gdLst/>
            <a:ahLst/>
            <a:cxnLst/>
            <a:rect l="l" t="t" r="r" b="b"/>
            <a:pathLst>
              <a:path h="1531620">
                <a:moveTo>
                  <a:pt x="0" y="0"/>
                </a:moveTo>
                <a:lnTo>
                  <a:pt x="0" y="1531619"/>
                </a:lnTo>
              </a:path>
            </a:pathLst>
          </a:custGeom>
          <a:ln w="1143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78560" y="1791335"/>
            <a:ext cx="6856730" cy="0"/>
          </a:xfrm>
          <a:custGeom>
            <a:avLst/>
            <a:gdLst/>
            <a:ahLst/>
            <a:cxnLst/>
            <a:rect l="l" t="t" r="r" b="b"/>
            <a:pathLst>
              <a:path w="6856730">
                <a:moveTo>
                  <a:pt x="0" y="0"/>
                </a:moveTo>
                <a:lnTo>
                  <a:pt x="6856730" y="0"/>
                </a:lnTo>
              </a:path>
            </a:pathLst>
          </a:custGeom>
          <a:ln w="1143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23859" y="1797050"/>
            <a:ext cx="11430" cy="1531620"/>
          </a:xfrm>
          <a:custGeom>
            <a:avLst/>
            <a:gdLst/>
            <a:ahLst/>
            <a:cxnLst/>
            <a:rect l="l" t="t" r="r" b="b"/>
            <a:pathLst>
              <a:path w="11429" h="1531620">
                <a:moveTo>
                  <a:pt x="0" y="1531620"/>
                </a:moveTo>
                <a:lnTo>
                  <a:pt x="11430" y="1531620"/>
                </a:lnTo>
                <a:lnTo>
                  <a:pt x="11430" y="0"/>
                </a:lnTo>
                <a:lnTo>
                  <a:pt x="0" y="0"/>
                </a:lnTo>
                <a:lnTo>
                  <a:pt x="0" y="1531620"/>
                </a:lnTo>
                <a:close/>
              </a:path>
            </a:pathLst>
          </a:custGeom>
          <a:solidFill>
            <a:srgbClr val="60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89989" y="3322954"/>
            <a:ext cx="6833870" cy="0"/>
          </a:xfrm>
          <a:custGeom>
            <a:avLst/>
            <a:gdLst/>
            <a:ahLst/>
            <a:cxnLst/>
            <a:rect l="l" t="t" r="r" b="b"/>
            <a:pathLst>
              <a:path w="6833870">
                <a:moveTo>
                  <a:pt x="0" y="0"/>
                </a:moveTo>
                <a:lnTo>
                  <a:pt x="6833869" y="0"/>
                </a:lnTo>
              </a:path>
            </a:pathLst>
          </a:custGeom>
          <a:ln w="1142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95705" y="1808479"/>
            <a:ext cx="0" cy="1508760"/>
          </a:xfrm>
          <a:custGeom>
            <a:avLst/>
            <a:gdLst/>
            <a:ahLst/>
            <a:cxnLst/>
            <a:rect l="l" t="t" r="r" b="b"/>
            <a:pathLst>
              <a:path h="1508760">
                <a:moveTo>
                  <a:pt x="0" y="0"/>
                </a:moveTo>
                <a:lnTo>
                  <a:pt x="0" y="1508760"/>
                </a:lnTo>
              </a:path>
            </a:pathLst>
          </a:custGeom>
          <a:ln w="1142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89989" y="1802764"/>
            <a:ext cx="6833870" cy="0"/>
          </a:xfrm>
          <a:custGeom>
            <a:avLst/>
            <a:gdLst/>
            <a:ahLst/>
            <a:cxnLst/>
            <a:rect l="l" t="t" r="r" b="b"/>
            <a:pathLst>
              <a:path w="6833870">
                <a:moveTo>
                  <a:pt x="0" y="0"/>
                </a:moveTo>
                <a:lnTo>
                  <a:pt x="6833869" y="0"/>
                </a:lnTo>
              </a:path>
            </a:pathLst>
          </a:custGeom>
          <a:ln w="1142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018144" y="1808479"/>
            <a:ext cx="0" cy="1508760"/>
          </a:xfrm>
          <a:custGeom>
            <a:avLst/>
            <a:gdLst/>
            <a:ahLst/>
            <a:cxnLst/>
            <a:rect l="l" t="t" r="r" b="b"/>
            <a:pathLst>
              <a:path h="1508760">
                <a:moveTo>
                  <a:pt x="0" y="0"/>
                </a:moveTo>
                <a:lnTo>
                  <a:pt x="0" y="1508760"/>
                </a:lnTo>
              </a:path>
            </a:pathLst>
          </a:custGeom>
          <a:ln w="1142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01419" y="3310890"/>
            <a:ext cx="6811009" cy="0"/>
          </a:xfrm>
          <a:custGeom>
            <a:avLst/>
            <a:gdLst/>
            <a:ahLst/>
            <a:cxnLst/>
            <a:rect l="l" t="t" r="r" b="b"/>
            <a:pathLst>
              <a:path w="6811009">
                <a:moveTo>
                  <a:pt x="0" y="0"/>
                </a:moveTo>
                <a:lnTo>
                  <a:pt x="6811009" y="0"/>
                </a:lnTo>
              </a:path>
            </a:pathLst>
          </a:custGeom>
          <a:ln w="1270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07769" y="1819910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0"/>
                </a:moveTo>
                <a:lnTo>
                  <a:pt x="0" y="1484630"/>
                </a:lnTo>
              </a:path>
            </a:pathLst>
          </a:custGeom>
          <a:ln w="1270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201419" y="1814195"/>
            <a:ext cx="6811009" cy="0"/>
          </a:xfrm>
          <a:custGeom>
            <a:avLst/>
            <a:gdLst/>
            <a:ahLst/>
            <a:cxnLst/>
            <a:rect l="l" t="t" r="r" b="b"/>
            <a:pathLst>
              <a:path w="6811009">
                <a:moveTo>
                  <a:pt x="0" y="0"/>
                </a:moveTo>
                <a:lnTo>
                  <a:pt x="6811009" y="0"/>
                </a:lnTo>
              </a:path>
            </a:pathLst>
          </a:custGeom>
          <a:ln w="1142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001000" y="1819910"/>
            <a:ext cx="11430" cy="1484630"/>
          </a:xfrm>
          <a:custGeom>
            <a:avLst/>
            <a:gdLst/>
            <a:ahLst/>
            <a:cxnLst/>
            <a:rect l="l" t="t" r="r" b="b"/>
            <a:pathLst>
              <a:path w="11429" h="1484629">
                <a:moveTo>
                  <a:pt x="0" y="1484629"/>
                </a:moveTo>
                <a:lnTo>
                  <a:pt x="11430" y="1484629"/>
                </a:lnTo>
                <a:lnTo>
                  <a:pt x="11430" y="0"/>
                </a:lnTo>
                <a:lnTo>
                  <a:pt x="0" y="0"/>
                </a:lnTo>
                <a:lnTo>
                  <a:pt x="0" y="1484629"/>
                </a:lnTo>
                <a:close/>
              </a:path>
            </a:pathLst>
          </a:custGeom>
          <a:solidFill>
            <a:srgbClr val="62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14119" y="3299459"/>
            <a:ext cx="6786880" cy="0"/>
          </a:xfrm>
          <a:custGeom>
            <a:avLst/>
            <a:gdLst/>
            <a:ahLst/>
            <a:cxnLst/>
            <a:rect l="l" t="t" r="r" b="b"/>
            <a:pathLst>
              <a:path w="6786880">
                <a:moveTo>
                  <a:pt x="0" y="0"/>
                </a:moveTo>
                <a:lnTo>
                  <a:pt x="6786880" y="0"/>
                </a:lnTo>
              </a:path>
            </a:pathLst>
          </a:custGeom>
          <a:ln w="1016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19200" y="1831339"/>
            <a:ext cx="0" cy="1463040"/>
          </a:xfrm>
          <a:custGeom>
            <a:avLst/>
            <a:gdLst/>
            <a:ahLst/>
            <a:cxnLst/>
            <a:rect l="l" t="t" r="r" b="b"/>
            <a:pathLst>
              <a:path h="1463039">
                <a:moveTo>
                  <a:pt x="0" y="0"/>
                </a:moveTo>
                <a:lnTo>
                  <a:pt x="0" y="1463039"/>
                </a:lnTo>
              </a:path>
            </a:pathLst>
          </a:custGeom>
          <a:ln w="1016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214119" y="1825625"/>
            <a:ext cx="6786880" cy="0"/>
          </a:xfrm>
          <a:custGeom>
            <a:avLst/>
            <a:gdLst/>
            <a:ahLst/>
            <a:cxnLst/>
            <a:rect l="l" t="t" r="r" b="b"/>
            <a:pathLst>
              <a:path w="6786880">
                <a:moveTo>
                  <a:pt x="0" y="0"/>
                </a:moveTo>
                <a:lnTo>
                  <a:pt x="6786880" y="0"/>
                </a:lnTo>
              </a:path>
            </a:pathLst>
          </a:custGeom>
          <a:ln w="1143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89569" y="1831339"/>
            <a:ext cx="11430" cy="1463040"/>
          </a:xfrm>
          <a:custGeom>
            <a:avLst/>
            <a:gdLst/>
            <a:ahLst/>
            <a:cxnLst/>
            <a:rect l="l" t="t" r="r" b="b"/>
            <a:pathLst>
              <a:path w="11429" h="1463039">
                <a:moveTo>
                  <a:pt x="0" y="1463039"/>
                </a:moveTo>
                <a:lnTo>
                  <a:pt x="11430" y="1463039"/>
                </a:lnTo>
                <a:lnTo>
                  <a:pt x="11430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63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224280" y="3288665"/>
            <a:ext cx="6765290" cy="0"/>
          </a:xfrm>
          <a:custGeom>
            <a:avLst/>
            <a:gdLst/>
            <a:ahLst/>
            <a:cxnLst/>
            <a:rect l="l" t="t" r="r" b="b"/>
            <a:pathLst>
              <a:path w="6765290">
                <a:moveTo>
                  <a:pt x="0" y="0"/>
                </a:moveTo>
                <a:lnTo>
                  <a:pt x="6765290" y="0"/>
                </a:lnTo>
              </a:path>
            </a:pathLst>
          </a:custGeom>
          <a:ln w="1142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229994" y="1842770"/>
            <a:ext cx="0" cy="1440180"/>
          </a:xfrm>
          <a:custGeom>
            <a:avLst/>
            <a:gdLst/>
            <a:ahLst/>
            <a:cxnLst/>
            <a:rect l="l" t="t" r="r" b="b"/>
            <a:pathLst>
              <a:path h="1440179">
                <a:moveTo>
                  <a:pt x="0" y="0"/>
                </a:moveTo>
                <a:lnTo>
                  <a:pt x="0" y="1440180"/>
                </a:lnTo>
              </a:path>
            </a:pathLst>
          </a:custGeom>
          <a:ln w="1142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24280" y="1837054"/>
            <a:ext cx="6765290" cy="0"/>
          </a:xfrm>
          <a:custGeom>
            <a:avLst/>
            <a:gdLst/>
            <a:ahLst/>
            <a:cxnLst/>
            <a:rect l="l" t="t" r="r" b="b"/>
            <a:pathLst>
              <a:path w="6765290">
                <a:moveTo>
                  <a:pt x="0" y="0"/>
                </a:moveTo>
                <a:lnTo>
                  <a:pt x="6765290" y="0"/>
                </a:lnTo>
              </a:path>
            </a:pathLst>
          </a:custGeom>
          <a:ln w="1142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78140" y="1842770"/>
            <a:ext cx="11430" cy="1440180"/>
          </a:xfrm>
          <a:custGeom>
            <a:avLst/>
            <a:gdLst/>
            <a:ahLst/>
            <a:cxnLst/>
            <a:rect l="l" t="t" r="r" b="b"/>
            <a:pathLst>
              <a:path w="11429" h="1440179">
                <a:moveTo>
                  <a:pt x="0" y="1440179"/>
                </a:moveTo>
                <a:lnTo>
                  <a:pt x="11430" y="1440179"/>
                </a:lnTo>
                <a:lnTo>
                  <a:pt x="11430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solidFill>
            <a:srgbClr val="64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35710" y="3277234"/>
            <a:ext cx="6742430" cy="0"/>
          </a:xfrm>
          <a:custGeom>
            <a:avLst/>
            <a:gdLst/>
            <a:ahLst/>
            <a:cxnLst/>
            <a:rect l="l" t="t" r="r" b="b"/>
            <a:pathLst>
              <a:path w="6742430">
                <a:moveTo>
                  <a:pt x="0" y="0"/>
                </a:moveTo>
                <a:lnTo>
                  <a:pt x="6742430" y="0"/>
                </a:lnTo>
              </a:path>
            </a:pathLst>
          </a:custGeom>
          <a:ln w="1143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41425" y="1854200"/>
            <a:ext cx="0" cy="1417320"/>
          </a:xfrm>
          <a:custGeom>
            <a:avLst/>
            <a:gdLst/>
            <a:ahLst/>
            <a:cxnLst/>
            <a:rect l="l" t="t" r="r" b="b"/>
            <a:pathLst>
              <a:path h="1417320">
                <a:moveTo>
                  <a:pt x="0" y="0"/>
                </a:moveTo>
                <a:lnTo>
                  <a:pt x="0" y="1417319"/>
                </a:lnTo>
              </a:path>
            </a:pathLst>
          </a:custGeom>
          <a:ln w="1143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35710" y="1848485"/>
            <a:ext cx="6742430" cy="0"/>
          </a:xfrm>
          <a:custGeom>
            <a:avLst/>
            <a:gdLst/>
            <a:ahLst/>
            <a:cxnLst/>
            <a:rect l="l" t="t" r="r" b="b"/>
            <a:pathLst>
              <a:path w="6742430">
                <a:moveTo>
                  <a:pt x="0" y="0"/>
                </a:moveTo>
                <a:lnTo>
                  <a:pt x="6742430" y="0"/>
                </a:lnTo>
              </a:path>
            </a:pathLst>
          </a:custGeom>
          <a:ln w="1143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966709" y="1854200"/>
            <a:ext cx="11430" cy="1417320"/>
          </a:xfrm>
          <a:custGeom>
            <a:avLst/>
            <a:gdLst/>
            <a:ahLst/>
            <a:cxnLst/>
            <a:rect l="l" t="t" r="r" b="b"/>
            <a:pathLst>
              <a:path w="11429" h="1417320">
                <a:moveTo>
                  <a:pt x="0" y="1417320"/>
                </a:moveTo>
                <a:lnTo>
                  <a:pt x="11430" y="1417320"/>
                </a:lnTo>
                <a:lnTo>
                  <a:pt x="11430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66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247139" y="3265170"/>
            <a:ext cx="6719570" cy="0"/>
          </a:xfrm>
          <a:custGeom>
            <a:avLst/>
            <a:gdLst/>
            <a:ahLst/>
            <a:cxnLst/>
            <a:rect l="l" t="t" r="r" b="b"/>
            <a:pathLst>
              <a:path w="6719570">
                <a:moveTo>
                  <a:pt x="0" y="0"/>
                </a:moveTo>
                <a:lnTo>
                  <a:pt x="6719569" y="0"/>
                </a:lnTo>
              </a:path>
            </a:pathLst>
          </a:custGeom>
          <a:ln w="1270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53489" y="1865629"/>
            <a:ext cx="0" cy="1393190"/>
          </a:xfrm>
          <a:custGeom>
            <a:avLst/>
            <a:gdLst/>
            <a:ahLst/>
            <a:cxnLst/>
            <a:rect l="l" t="t" r="r" b="b"/>
            <a:pathLst>
              <a:path h="1393189">
                <a:moveTo>
                  <a:pt x="0" y="0"/>
                </a:moveTo>
                <a:lnTo>
                  <a:pt x="0" y="1393189"/>
                </a:lnTo>
              </a:path>
            </a:pathLst>
          </a:custGeom>
          <a:ln w="1270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47139" y="1859914"/>
            <a:ext cx="6719570" cy="0"/>
          </a:xfrm>
          <a:custGeom>
            <a:avLst/>
            <a:gdLst/>
            <a:ahLst/>
            <a:cxnLst/>
            <a:rect l="l" t="t" r="r" b="b"/>
            <a:pathLst>
              <a:path w="6719570">
                <a:moveTo>
                  <a:pt x="0" y="0"/>
                </a:moveTo>
                <a:lnTo>
                  <a:pt x="6719569" y="0"/>
                </a:lnTo>
              </a:path>
            </a:pathLst>
          </a:custGeom>
          <a:ln w="1142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960994" y="1865629"/>
            <a:ext cx="0" cy="1393190"/>
          </a:xfrm>
          <a:custGeom>
            <a:avLst/>
            <a:gdLst/>
            <a:ahLst/>
            <a:cxnLst/>
            <a:rect l="l" t="t" r="r" b="b"/>
            <a:pathLst>
              <a:path h="1393189">
                <a:moveTo>
                  <a:pt x="0" y="0"/>
                </a:moveTo>
                <a:lnTo>
                  <a:pt x="0" y="1393190"/>
                </a:lnTo>
              </a:path>
            </a:pathLst>
          </a:custGeom>
          <a:ln w="1142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59839" y="3253740"/>
            <a:ext cx="6695440" cy="0"/>
          </a:xfrm>
          <a:custGeom>
            <a:avLst/>
            <a:gdLst/>
            <a:ahLst/>
            <a:cxnLst/>
            <a:rect l="l" t="t" r="r" b="b"/>
            <a:pathLst>
              <a:path w="6695440">
                <a:moveTo>
                  <a:pt x="0" y="0"/>
                </a:moveTo>
                <a:lnTo>
                  <a:pt x="6695439" y="0"/>
                </a:lnTo>
              </a:path>
            </a:pathLst>
          </a:custGeom>
          <a:ln w="1015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64919" y="1877060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1015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59839" y="1871345"/>
            <a:ext cx="6695440" cy="0"/>
          </a:xfrm>
          <a:custGeom>
            <a:avLst/>
            <a:gdLst/>
            <a:ahLst/>
            <a:cxnLst/>
            <a:rect l="l" t="t" r="r" b="b"/>
            <a:pathLst>
              <a:path w="6695440">
                <a:moveTo>
                  <a:pt x="0" y="0"/>
                </a:moveTo>
                <a:lnTo>
                  <a:pt x="6695439" y="0"/>
                </a:lnTo>
              </a:path>
            </a:pathLst>
          </a:custGeom>
          <a:ln w="1142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949565" y="1877060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1142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70000" y="3242945"/>
            <a:ext cx="6673850" cy="0"/>
          </a:xfrm>
          <a:custGeom>
            <a:avLst/>
            <a:gdLst/>
            <a:ahLst/>
            <a:cxnLst/>
            <a:rect l="l" t="t" r="r" b="b"/>
            <a:pathLst>
              <a:path w="6673850">
                <a:moveTo>
                  <a:pt x="0" y="0"/>
                </a:moveTo>
                <a:lnTo>
                  <a:pt x="6673850" y="0"/>
                </a:lnTo>
              </a:path>
            </a:pathLst>
          </a:custGeom>
          <a:ln w="1143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75714" y="1888489"/>
            <a:ext cx="0" cy="1348740"/>
          </a:xfrm>
          <a:custGeom>
            <a:avLst/>
            <a:gdLst/>
            <a:ahLst/>
            <a:cxnLst/>
            <a:rect l="l" t="t" r="r" b="b"/>
            <a:pathLst>
              <a:path h="1348739">
                <a:moveTo>
                  <a:pt x="0" y="0"/>
                </a:moveTo>
                <a:lnTo>
                  <a:pt x="0" y="1348739"/>
                </a:lnTo>
              </a:path>
            </a:pathLst>
          </a:custGeom>
          <a:ln w="1143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70000" y="1882775"/>
            <a:ext cx="6673850" cy="0"/>
          </a:xfrm>
          <a:custGeom>
            <a:avLst/>
            <a:gdLst/>
            <a:ahLst/>
            <a:cxnLst/>
            <a:rect l="l" t="t" r="r" b="b"/>
            <a:pathLst>
              <a:path w="6673850">
                <a:moveTo>
                  <a:pt x="0" y="0"/>
                </a:moveTo>
                <a:lnTo>
                  <a:pt x="6673850" y="0"/>
                </a:lnTo>
              </a:path>
            </a:pathLst>
          </a:custGeom>
          <a:ln w="1143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938134" y="1888489"/>
            <a:ext cx="0" cy="1348740"/>
          </a:xfrm>
          <a:custGeom>
            <a:avLst/>
            <a:gdLst/>
            <a:ahLst/>
            <a:cxnLst/>
            <a:rect l="l" t="t" r="r" b="b"/>
            <a:pathLst>
              <a:path h="1348739">
                <a:moveTo>
                  <a:pt x="0" y="0"/>
                </a:moveTo>
                <a:lnTo>
                  <a:pt x="0" y="1348739"/>
                </a:lnTo>
              </a:path>
            </a:pathLst>
          </a:custGeom>
          <a:ln w="11429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281430" y="3231514"/>
            <a:ext cx="6650990" cy="0"/>
          </a:xfrm>
          <a:custGeom>
            <a:avLst/>
            <a:gdLst/>
            <a:ahLst/>
            <a:cxnLst/>
            <a:rect l="l" t="t" r="r" b="b"/>
            <a:pathLst>
              <a:path w="6650990">
                <a:moveTo>
                  <a:pt x="0" y="0"/>
                </a:moveTo>
                <a:lnTo>
                  <a:pt x="6650990" y="0"/>
                </a:lnTo>
              </a:path>
            </a:pathLst>
          </a:custGeom>
          <a:ln w="1142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287144" y="1899920"/>
            <a:ext cx="0" cy="1325880"/>
          </a:xfrm>
          <a:custGeom>
            <a:avLst/>
            <a:gdLst/>
            <a:ahLst/>
            <a:cxnLst/>
            <a:rect l="l" t="t" r="r" b="b"/>
            <a:pathLst>
              <a:path h="1325880">
                <a:moveTo>
                  <a:pt x="0" y="0"/>
                </a:moveTo>
                <a:lnTo>
                  <a:pt x="0" y="1325880"/>
                </a:lnTo>
              </a:path>
            </a:pathLst>
          </a:custGeom>
          <a:ln w="1142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281430" y="1894204"/>
            <a:ext cx="6650990" cy="0"/>
          </a:xfrm>
          <a:custGeom>
            <a:avLst/>
            <a:gdLst/>
            <a:ahLst/>
            <a:cxnLst/>
            <a:rect l="l" t="t" r="r" b="b"/>
            <a:pathLst>
              <a:path w="6650990">
                <a:moveTo>
                  <a:pt x="0" y="0"/>
                </a:moveTo>
                <a:lnTo>
                  <a:pt x="6650990" y="0"/>
                </a:lnTo>
              </a:path>
            </a:pathLst>
          </a:custGeom>
          <a:ln w="1142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926705" y="1899920"/>
            <a:ext cx="0" cy="1325880"/>
          </a:xfrm>
          <a:custGeom>
            <a:avLst/>
            <a:gdLst/>
            <a:ahLst/>
            <a:cxnLst/>
            <a:rect l="l" t="t" r="r" b="b"/>
            <a:pathLst>
              <a:path h="1325880">
                <a:moveTo>
                  <a:pt x="0" y="0"/>
                </a:moveTo>
                <a:lnTo>
                  <a:pt x="0" y="1325879"/>
                </a:lnTo>
              </a:path>
            </a:pathLst>
          </a:custGeom>
          <a:ln w="1142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92860" y="3219450"/>
            <a:ext cx="6628130" cy="0"/>
          </a:xfrm>
          <a:custGeom>
            <a:avLst/>
            <a:gdLst/>
            <a:ahLst/>
            <a:cxnLst/>
            <a:rect l="l" t="t" r="r" b="b"/>
            <a:pathLst>
              <a:path w="6628130">
                <a:moveTo>
                  <a:pt x="0" y="0"/>
                </a:moveTo>
                <a:lnTo>
                  <a:pt x="6628130" y="0"/>
                </a:lnTo>
              </a:path>
            </a:pathLst>
          </a:custGeom>
          <a:ln w="1270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99210" y="1911350"/>
            <a:ext cx="0" cy="1301750"/>
          </a:xfrm>
          <a:custGeom>
            <a:avLst/>
            <a:gdLst/>
            <a:ahLst/>
            <a:cxnLst/>
            <a:rect l="l" t="t" r="r" b="b"/>
            <a:pathLst>
              <a:path h="1301750">
                <a:moveTo>
                  <a:pt x="0" y="0"/>
                </a:moveTo>
                <a:lnTo>
                  <a:pt x="0" y="1301750"/>
                </a:lnTo>
              </a:path>
            </a:pathLst>
          </a:custGeom>
          <a:ln w="1270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92860" y="1905635"/>
            <a:ext cx="6628130" cy="0"/>
          </a:xfrm>
          <a:custGeom>
            <a:avLst/>
            <a:gdLst/>
            <a:ahLst/>
            <a:cxnLst/>
            <a:rect l="l" t="t" r="r" b="b"/>
            <a:pathLst>
              <a:path w="6628130">
                <a:moveTo>
                  <a:pt x="0" y="0"/>
                </a:moveTo>
                <a:lnTo>
                  <a:pt x="6628130" y="0"/>
                </a:lnTo>
              </a:path>
            </a:pathLst>
          </a:custGeom>
          <a:ln w="1143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909559" y="1911350"/>
            <a:ext cx="11430" cy="1301750"/>
          </a:xfrm>
          <a:custGeom>
            <a:avLst/>
            <a:gdLst/>
            <a:ahLst/>
            <a:cxnLst/>
            <a:rect l="l" t="t" r="r" b="b"/>
            <a:pathLst>
              <a:path w="11429" h="1301750">
                <a:moveTo>
                  <a:pt x="0" y="1301750"/>
                </a:moveTo>
                <a:lnTo>
                  <a:pt x="11430" y="1301750"/>
                </a:lnTo>
                <a:lnTo>
                  <a:pt x="11430" y="0"/>
                </a:lnTo>
                <a:lnTo>
                  <a:pt x="0" y="0"/>
                </a:lnTo>
                <a:lnTo>
                  <a:pt x="0" y="1301750"/>
                </a:lnTo>
                <a:close/>
              </a:path>
            </a:pathLst>
          </a:custGeom>
          <a:solidFill>
            <a:srgbClr val="6A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05560" y="3208020"/>
            <a:ext cx="6604000" cy="0"/>
          </a:xfrm>
          <a:custGeom>
            <a:avLst/>
            <a:gdLst/>
            <a:ahLst/>
            <a:cxnLst/>
            <a:rect l="l" t="t" r="r" b="b"/>
            <a:pathLst>
              <a:path w="6604000">
                <a:moveTo>
                  <a:pt x="0" y="0"/>
                </a:moveTo>
                <a:lnTo>
                  <a:pt x="6604000" y="0"/>
                </a:lnTo>
              </a:path>
            </a:pathLst>
          </a:custGeom>
          <a:ln w="1016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10639" y="1922779"/>
            <a:ext cx="0" cy="1280160"/>
          </a:xfrm>
          <a:custGeom>
            <a:avLst/>
            <a:gdLst/>
            <a:ahLst/>
            <a:cxnLst/>
            <a:rect l="l" t="t" r="r" b="b"/>
            <a:pathLst>
              <a:path h="1280160">
                <a:moveTo>
                  <a:pt x="0" y="0"/>
                </a:moveTo>
                <a:lnTo>
                  <a:pt x="0" y="1280160"/>
                </a:lnTo>
              </a:path>
            </a:pathLst>
          </a:custGeom>
          <a:ln w="1015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05560" y="1917064"/>
            <a:ext cx="6604000" cy="0"/>
          </a:xfrm>
          <a:custGeom>
            <a:avLst/>
            <a:gdLst/>
            <a:ahLst/>
            <a:cxnLst/>
            <a:rect l="l" t="t" r="r" b="b"/>
            <a:pathLst>
              <a:path w="6604000">
                <a:moveTo>
                  <a:pt x="0" y="0"/>
                </a:moveTo>
                <a:lnTo>
                  <a:pt x="6604000" y="0"/>
                </a:lnTo>
              </a:path>
            </a:pathLst>
          </a:custGeom>
          <a:ln w="1142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898130" y="1922779"/>
            <a:ext cx="11430" cy="1280160"/>
          </a:xfrm>
          <a:custGeom>
            <a:avLst/>
            <a:gdLst/>
            <a:ahLst/>
            <a:cxnLst/>
            <a:rect l="l" t="t" r="r" b="b"/>
            <a:pathLst>
              <a:path w="11429" h="1280160">
                <a:moveTo>
                  <a:pt x="0" y="1280160"/>
                </a:moveTo>
                <a:lnTo>
                  <a:pt x="11430" y="1280160"/>
                </a:lnTo>
                <a:lnTo>
                  <a:pt x="11430" y="0"/>
                </a:lnTo>
                <a:lnTo>
                  <a:pt x="0" y="0"/>
                </a:lnTo>
                <a:lnTo>
                  <a:pt x="0" y="1280160"/>
                </a:lnTo>
                <a:close/>
              </a:path>
            </a:pathLst>
          </a:custGeom>
          <a:solidFill>
            <a:srgbClr val="6B0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15719" y="3197225"/>
            <a:ext cx="6582409" cy="0"/>
          </a:xfrm>
          <a:custGeom>
            <a:avLst/>
            <a:gdLst/>
            <a:ahLst/>
            <a:cxnLst/>
            <a:rect l="l" t="t" r="r" b="b"/>
            <a:pathLst>
              <a:path w="6582409">
                <a:moveTo>
                  <a:pt x="0" y="0"/>
                </a:moveTo>
                <a:lnTo>
                  <a:pt x="6582409" y="0"/>
                </a:lnTo>
              </a:path>
            </a:pathLst>
          </a:custGeom>
          <a:ln w="1142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21435" y="1934210"/>
            <a:ext cx="0" cy="1257300"/>
          </a:xfrm>
          <a:custGeom>
            <a:avLst/>
            <a:gdLst/>
            <a:ahLst/>
            <a:cxnLst/>
            <a:rect l="l" t="t" r="r" b="b"/>
            <a:pathLst>
              <a:path h="1257300">
                <a:moveTo>
                  <a:pt x="0" y="0"/>
                </a:moveTo>
                <a:lnTo>
                  <a:pt x="0" y="1257300"/>
                </a:lnTo>
              </a:path>
            </a:pathLst>
          </a:custGeom>
          <a:ln w="1143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315719" y="1928495"/>
            <a:ext cx="6582409" cy="0"/>
          </a:xfrm>
          <a:custGeom>
            <a:avLst/>
            <a:gdLst/>
            <a:ahLst/>
            <a:cxnLst/>
            <a:rect l="l" t="t" r="r" b="b"/>
            <a:pathLst>
              <a:path w="6582409">
                <a:moveTo>
                  <a:pt x="0" y="0"/>
                </a:moveTo>
                <a:lnTo>
                  <a:pt x="6582409" y="0"/>
                </a:lnTo>
              </a:path>
            </a:pathLst>
          </a:custGeom>
          <a:ln w="1142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892415" y="1934210"/>
            <a:ext cx="0" cy="1257300"/>
          </a:xfrm>
          <a:custGeom>
            <a:avLst/>
            <a:gdLst/>
            <a:ahLst/>
            <a:cxnLst/>
            <a:rect l="l" t="t" r="r" b="b"/>
            <a:pathLst>
              <a:path h="1257300">
                <a:moveTo>
                  <a:pt x="0" y="0"/>
                </a:moveTo>
                <a:lnTo>
                  <a:pt x="0" y="1257300"/>
                </a:lnTo>
              </a:path>
            </a:pathLst>
          </a:custGeom>
          <a:ln w="1142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27150" y="3185795"/>
            <a:ext cx="6559550" cy="0"/>
          </a:xfrm>
          <a:custGeom>
            <a:avLst/>
            <a:gdLst/>
            <a:ahLst/>
            <a:cxnLst/>
            <a:rect l="l" t="t" r="r" b="b"/>
            <a:pathLst>
              <a:path w="6559550">
                <a:moveTo>
                  <a:pt x="0" y="0"/>
                </a:moveTo>
                <a:lnTo>
                  <a:pt x="6559550" y="0"/>
                </a:lnTo>
              </a:path>
            </a:pathLst>
          </a:custGeom>
          <a:ln w="1143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332864" y="1945639"/>
            <a:ext cx="0" cy="1234440"/>
          </a:xfrm>
          <a:custGeom>
            <a:avLst/>
            <a:gdLst/>
            <a:ahLst/>
            <a:cxnLst/>
            <a:rect l="l" t="t" r="r" b="b"/>
            <a:pathLst>
              <a:path h="1234439">
                <a:moveTo>
                  <a:pt x="0" y="0"/>
                </a:moveTo>
                <a:lnTo>
                  <a:pt x="0" y="1234439"/>
                </a:lnTo>
              </a:path>
            </a:pathLst>
          </a:custGeom>
          <a:ln w="1143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327150" y="1939925"/>
            <a:ext cx="6559550" cy="0"/>
          </a:xfrm>
          <a:custGeom>
            <a:avLst/>
            <a:gdLst/>
            <a:ahLst/>
            <a:cxnLst/>
            <a:rect l="l" t="t" r="r" b="b"/>
            <a:pathLst>
              <a:path w="6559550">
                <a:moveTo>
                  <a:pt x="0" y="0"/>
                </a:moveTo>
                <a:lnTo>
                  <a:pt x="6559550" y="0"/>
                </a:lnTo>
              </a:path>
            </a:pathLst>
          </a:custGeom>
          <a:ln w="1143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80984" y="1945639"/>
            <a:ext cx="0" cy="1234440"/>
          </a:xfrm>
          <a:custGeom>
            <a:avLst/>
            <a:gdLst/>
            <a:ahLst/>
            <a:cxnLst/>
            <a:rect l="l" t="t" r="r" b="b"/>
            <a:pathLst>
              <a:path h="1234439">
                <a:moveTo>
                  <a:pt x="0" y="0"/>
                </a:moveTo>
                <a:lnTo>
                  <a:pt x="0" y="1234439"/>
                </a:lnTo>
              </a:path>
            </a:pathLst>
          </a:custGeom>
          <a:ln w="11429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338580" y="3173729"/>
            <a:ext cx="6536690" cy="0"/>
          </a:xfrm>
          <a:custGeom>
            <a:avLst/>
            <a:gdLst/>
            <a:ahLst/>
            <a:cxnLst/>
            <a:rect l="l" t="t" r="r" b="b"/>
            <a:pathLst>
              <a:path w="6536690">
                <a:moveTo>
                  <a:pt x="0" y="0"/>
                </a:moveTo>
                <a:lnTo>
                  <a:pt x="6536690" y="0"/>
                </a:lnTo>
              </a:path>
            </a:pathLst>
          </a:custGeom>
          <a:ln w="1270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344930" y="1957070"/>
            <a:ext cx="0" cy="1210310"/>
          </a:xfrm>
          <a:custGeom>
            <a:avLst/>
            <a:gdLst/>
            <a:ahLst/>
            <a:cxnLst/>
            <a:rect l="l" t="t" r="r" b="b"/>
            <a:pathLst>
              <a:path h="1210310">
                <a:moveTo>
                  <a:pt x="0" y="0"/>
                </a:moveTo>
                <a:lnTo>
                  <a:pt x="0" y="1210310"/>
                </a:lnTo>
              </a:path>
            </a:pathLst>
          </a:custGeom>
          <a:ln w="1270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338580" y="1951354"/>
            <a:ext cx="6536690" cy="0"/>
          </a:xfrm>
          <a:custGeom>
            <a:avLst/>
            <a:gdLst/>
            <a:ahLst/>
            <a:cxnLst/>
            <a:rect l="l" t="t" r="r" b="b"/>
            <a:pathLst>
              <a:path w="6536690">
                <a:moveTo>
                  <a:pt x="0" y="0"/>
                </a:moveTo>
                <a:lnTo>
                  <a:pt x="6536690" y="0"/>
                </a:lnTo>
              </a:path>
            </a:pathLst>
          </a:custGeom>
          <a:ln w="1142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863840" y="1957070"/>
            <a:ext cx="11430" cy="1210310"/>
          </a:xfrm>
          <a:custGeom>
            <a:avLst/>
            <a:gdLst/>
            <a:ahLst/>
            <a:cxnLst/>
            <a:rect l="l" t="t" r="r" b="b"/>
            <a:pathLst>
              <a:path w="11429" h="1210310">
                <a:moveTo>
                  <a:pt x="0" y="1210309"/>
                </a:moveTo>
                <a:lnTo>
                  <a:pt x="11430" y="1210309"/>
                </a:lnTo>
                <a:lnTo>
                  <a:pt x="11430" y="0"/>
                </a:lnTo>
                <a:lnTo>
                  <a:pt x="0" y="0"/>
                </a:lnTo>
                <a:lnTo>
                  <a:pt x="0" y="1210309"/>
                </a:lnTo>
                <a:close/>
              </a:path>
            </a:pathLst>
          </a:custGeom>
          <a:solidFill>
            <a:srgbClr val="6E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351280" y="3162300"/>
            <a:ext cx="6512559" cy="0"/>
          </a:xfrm>
          <a:custGeom>
            <a:avLst/>
            <a:gdLst/>
            <a:ahLst/>
            <a:cxnLst/>
            <a:rect l="l" t="t" r="r" b="b"/>
            <a:pathLst>
              <a:path w="6512559">
                <a:moveTo>
                  <a:pt x="0" y="0"/>
                </a:moveTo>
                <a:lnTo>
                  <a:pt x="6512560" y="0"/>
                </a:lnTo>
              </a:path>
            </a:pathLst>
          </a:custGeom>
          <a:ln w="1016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356360" y="1968500"/>
            <a:ext cx="0" cy="1188720"/>
          </a:xfrm>
          <a:custGeom>
            <a:avLst/>
            <a:gdLst/>
            <a:ahLst/>
            <a:cxnLst/>
            <a:rect l="l" t="t" r="r" b="b"/>
            <a:pathLst>
              <a:path h="1188720">
                <a:moveTo>
                  <a:pt x="0" y="0"/>
                </a:moveTo>
                <a:lnTo>
                  <a:pt x="0" y="1188719"/>
                </a:lnTo>
              </a:path>
            </a:pathLst>
          </a:custGeom>
          <a:ln w="1015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51280" y="1962785"/>
            <a:ext cx="6512559" cy="0"/>
          </a:xfrm>
          <a:custGeom>
            <a:avLst/>
            <a:gdLst/>
            <a:ahLst/>
            <a:cxnLst/>
            <a:rect l="l" t="t" r="r" b="b"/>
            <a:pathLst>
              <a:path w="6512559">
                <a:moveTo>
                  <a:pt x="0" y="0"/>
                </a:moveTo>
                <a:lnTo>
                  <a:pt x="6512560" y="0"/>
                </a:lnTo>
              </a:path>
            </a:pathLst>
          </a:custGeom>
          <a:ln w="1143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852409" y="1968500"/>
            <a:ext cx="11430" cy="1188720"/>
          </a:xfrm>
          <a:custGeom>
            <a:avLst/>
            <a:gdLst/>
            <a:ahLst/>
            <a:cxnLst/>
            <a:rect l="l" t="t" r="r" b="b"/>
            <a:pathLst>
              <a:path w="11429" h="1188720">
                <a:moveTo>
                  <a:pt x="0" y="1188720"/>
                </a:moveTo>
                <a:lnTo>
                  <a:pt x="11430" y="1188720"/>
                </a:lnTo>
                <a:lnTo>
                  <a:pt x="11430" y="0"/>
                </a:lnTo>
                <a:lnTo>
                  <a:pt x="0" y="0"/>
                </a:lnTo>
                <a:lnTo>
                  <a:pt x="0" y="1188720"/>
                </a:lnTo>
                <a:close/>
              </a:path>
            </a:pathLst>
          </a:custGeom>
          <a:solidFill>
            <a:srgbClr val="6F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61439" y="3151504"/>
            <a:ext cx="6490970" cy="0"/>
          </a:xfrm>
          <a:custGeom>
            <a:avLst/>
            <a:gdLst/>
            <a:ahLst/>
            <a:cxnLst/>
            <a:rect l="l" t="t" r="r" b="b"/>
            <a:pathLst>
              <a:path w="6490970">
                <a:moveTo>
                  <a:pt x="0" y="0"/>
                </a:moveTo>
                <a:lnTo>
                  <a:pt x="6490970" y="0"/>
                </a:lnTo>
              </a:path>
            </a:pathLst>
          </a:custGeom>
          <a:ln w="1142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367155" y="1979929"/>
            <a:ext cx="0" cy="1165860"/>
          </a:xfrm>
          <a:custGeom>
            <a:avLst/>
            <a:gdLst/>
            <a:ahLst/>
            <a:cxnLst/>
            <a:rect l="l" t="t" r="r" b="b"/>
            <a:pathLst>
              <a:path h="1165860">
                <a:moveTo>
                  <a:pt x="0" y="0"/>
                </a:moveTo>
                <a:lnTo>
                  <a:pt x="0" y="1165860"/>
                </a:lnTo>
              </a:path>
            </a:pathLst>
          </a:custGeom>
          <a:ln w="1142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61439" y="1974214"/>
            <a:ext cx="6490970" cy="0"/>
          </a:xfrm>
          <a:custGeom>
            <a:avLst/>
            <a:gdLst/>
            <a:ahLst/>
            <a:cxnLst/>
            <a:rect l="l" t="t" r="r" b="b"/>
            <a:pathLst>
              <a:path w="6490970">
                <a:moveTo>
                  <a:pt x="0" y="0"/>
                </a:moveTo>
                <a:lnTo>
                  <a:pt x="6490970" y="0"/>
                </a:lnTo>
              </a:path>
            </a:pathLst>
          </a:custGeom>
          <a:ln w="1142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846694" y="1979929"/>
            <a:ext cx="0" cy="1165860"/>
          </a:xfrm>
          <a:custGeom>
            <a:avLst/>
            <a:gdLst/>
            <a:ahLst/>
            <a:cxnLst/>
            <a:rect l="l" t="t" r="r" b="b"/>
            <a:pathLst>
              <a:path h="1165860">
                <a:moveTo>
                  <a:pt x="0" y="0"/>
                </a:moveTo>
                <a:lnTo>
                  <a:pt x="0" y="1165860"/>
                </a:lnTo>
              </a:path>
            </a:pathLst>
          </a:custGeom>
          <a:ln w="1142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72869" y="3140075"/>
            <a:ext cx="6468110" cy="0"/>
          </a:xfrm>
          <a:custGeom>
            <a:avLst/>
            <a:gdLst/>
            <a:ahLst/>
            <a:cxnLst/>
            <a:rect l="l" t="t" r="r" b="b"/>
            <a:pathLst>
              <a:path w="6468109">
                <a:moveTo>
                  <a:pt x="0" y="0"/>
                </a:moveTo>
                <a:lnTo>
                  <a:pt x="6468109" y="0"/>
                </a:lnTo>
              </a:path>
            </a:pathLst>
          </a:custGeom>
          <a:ln w="1142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78585" y="199136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1143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372869" y="1985645"/>
            <a:ext cx="6468110" cy="0"/>
          </a:xfrm>
          <a:custGeom>
            <a:avLst/>
            <a:gdLst/>
            <a:ahLst/>
            <a:cxnLst/>
            <a:rect l="l" t="t" r="r" b="b"/>
            <a:pathLst>
              <a:path w="6468109">
                <a:moveTo>
                  <a:pt x="0" y="0"/>
                </a:moveTo>
                <a:lnTo>
                  <a:pt x="6468109" y="0"/>
                </a:lnTo>
              </a:path>
            </a:pathLst>
          </a:custGeom>
          <a:ln w="1142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835265" y="199136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1142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384300" y="3128010"/>
            <a:ext cx="6445250" cy="0"/>
          </a:xfrm>
          <a:custGeom>
            <a:avLst/>
            <a:gdLst/>
            <a:ahLst/>
            <a:cxnLst/>
            <a:rect l="l" t="t" r="r" b="b"/>
            <a:pathLst>
              <a:path w="6445250">
                <a:moveTo>
                  <a:pt x="0" y="0"/>
                </a:moveTo>
                <a:lnTo>
                  <a:pt x="6445250" y="0"/>
                </a:lnTo>
              </a:path>
            </a:pathLst>
          </a:custGeom>
          <a:ln w="1270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90650" y="2002789"/>
            <a:ext cx="0" cy="1118870"/>
          </a:xfrm>
          <a:custGeom>
            <a:avLst/>
            <a:gdLst/>
            <a:ahLst/>
            <a:cxnLst/>
            <a:rect l="l" t="t" r="r" b="b"/>
            <a:pathLst>
              <a:path h="1118870">
                <a:moveTo>
                  <a:pt x="0" y="0"/>
                </a:moveTo>
                <a:lnTo>
                  <a:pt x="0" y="1118870"/>
                </a:lnTo>
              </a:path>
            </a:pathLst>
          </a:custGeom>
          <a:ln w="1270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384300" y="1997075"/>
            <a:ext cx="6445250" cy="0"/>
          </a:xfrm>
          <a:custGeom>
            <a:avLst/>
            <a:gdLst/>
            <a:ahLst/>
            <a:cxnLst/>
            <a:rect l="l" t="t" r="r" b="b"/>
            <a:pathLst>
              <a:path w="6445250">
                <a:moveTo>
                  <a:pt x="0" y="0"/>
                </a:moveTo>
                <a:lnTo>
                  <a:pt x="6445250" y="0"/>
                </a:lnTo>
              </a:path>
            </a:pathLst>
          </a:custGeom>
          <a:ln w="1143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823834" y="2002789"/>
            <a:ext cx="0" cy="1118870"/>
          </a:xfrm>
          <a:custGeom>
            <a:avLst/>
            <a:gdLst/>
            <a:ahLst/>
            <a:cxnLst/>
            <a:rect l="l" t="t" r="r" b="b"/>
            <a:pathLst>
              <a:path h="1118870">
                <a:moveTo>
                  <a:pt x="0" y="0"/>
                </a:moveTo>
                <a:lnTo>
                  <a:pt x="0" y="1118870"/>
                </a:lnTo>
              </a:path>
            </a:pathLst>
          </a:custGeom>
          <a:ln w="11429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97000" y="3116579"/>
            <a:ext cx="6421120" cy="0"/>
          </a:xfrm>
          <a:custGeom>
            <a:avLst/>
            <a:gdLst/>
            <a:ahLst/>
            <a:cxnLst/>
            <a:rect l="l" t="t" r="r" b="b"/>
            <a:pathLst>
              <a:path w="6421120">
                <a:moveTo>
                  <a:pt x="0" y="0"/>
                </a:moveTo>
                <a:lnTo>
                  <a:pt x="6421120" y="0"/>
                </a:lnTo>
              </a:path>
            </a:pathLst>
          </a:custGeom>
          <a:ln w="1016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402080" y="2014220"/>
            <a:ext cx="0" cy="1097280"/>
          </a:xfrm>
          <a:custGeom>
            <a:avLst/>
            <a:gdLst/>
            <a:ahLst/>
            <a:cxnLst/>
            <a:rect l="l" t="t" r="r" b="b"/>
            <a:pathLst>
              <a:path h="1097280">
                <a:moveTo>
                  <a:pt x="0" y="0"/>
                </a:moveTo>
                <a:lnTo>
                  <a:pt x="0" y="1097280"/>
                </a:lnTo>
              </a:path>
            </a:pathLst>
          </a:custGeom>
          <a:ln w="10159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397000" y="2008504"/>
            <a:ext cx="6421120" cy="0"/>
          </a:xfrm>
          <a:custGeom>
            <a:avLst/>
            <a:gdLst/>
            <a:ahLst/>
            <a:cxnLst/>
            <a:rect l="l" t="t" r="r" b="b"/>
            <a:pathLst>
              <a:path w="6421120">
                <a:moveTo>
                  <a:pt x="0" y="0"/>
                </a:moveTo>
                <a:lnTo>
                  <a:pt x="6421120" y="0"/>
                </a:lnTo>
              </a:path>
            </a:pathLst>
          </a:custGeom>
          <a:ln w="11429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806690" y="2014220"/>
            <a:ext cx="11430" cy="1097280"/>
          </a:xfrm>
          <a:custGeom>
            <a:avLst/>
            <a:gdLst/>
            <a:ahLst/>
            <a:cxnLst/>
            <a:rect l="l" t="t" r="r" b="b"/>
            <a:pathLst>
              <a:path w="11429" h="1097280">
                <a:moveTo>
                  <a:pt x="0" y="1097279"/>
                </a:moveTo>
                <a:lnTo>
                  <a:pt x="11430" y="1097279"/>
                </a:lnTo>
                <a:lnTo>
                  <a:pt x="11430" y="0"/>
                </a:lnTo>
                <a:lnTo>
                  <a:pt x="0" y="0"/>
                </a:lnTo>
                <a:lnTo>
                  <a:pt x="0" y="1097279"/>
                </a:lnTo>
                <a:close/>
              </a:path>
            </a:pathLst>
          </a:custGeom>
          <a:solidFill>
            <a:srgbClr val="73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407160" y="3105785"/>
            <a:ext cx="6399530" cy="0"/>
          </a:xfrm>
          <a:custGeom>
            <a:avLst/>
            <a:gdLst/>
            <a:ahLst/>
            <a:cxnLst/>
            <a:rect l="l" t="t" r="r" b="b"/>
            <a:pathLst>
              <a:path w="6399530">
                <a:moveTo>
                  <a:pt x="0" y="0"/>
                </a:moveTo>
                <a:lnTo>
                  <a:pt x="6399530" y="0"/>
                </a:lnTo>
              </a:path>
            </a:pathLst>
          </a:custGeom>
          <a:ln w="1143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412875" y="202565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19"/>
                </a:lnTo>
              </a:path>
            </a:pathLst>
          </a:custGeom>
          <a:ln w="1143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407160" y="2019935"/>
            <a:ext cx="6399530" cy="0"/>
          </a:xfrm>
          <a:custGeom>
            <a:avLst/>
            <a:gdLst/>
            <a:ahLst/>
            <a:cxnLst/>
            <a:rect l="l" t="t" r="r" b="b"/>
            <a:pathLst>
              <a:path w="6399530">
                <a:moveTo>
                  <a:pt x="0" y="0"/>
                </a:moveTo>
                <a:lnTo>
                  <a:pt x="6399530" y="0"/>
                </a:lnTo>
              </a:path>
            </a:pathLst>
          </a:custGeom>
          <a:ln w="1143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795259" y="2025650"/>
            <a:ext cx="11430" cy="1074420"/>
          </a:xfrm>
          <a:custGeom>
            <a:avLst/>
            <a:gdLst/>
            <a:ahLst/>
            <a:cxnLst/>
            <a:rect l="l" t="t" r="r" b="b"/>
            <a:pathLst>
              <a:path w="11429" h="1074420">
                <a:moveTo>
                  <a:pt x="0" y="1074420"/>
                </a:moveTo>
                <a:lnTo>
                  <a:pt x="11430" y="1074420"/>
                </a:lnTo>
                <a:lnTo>
                  <a:pt x="11430" y="0"/>
                </a:lnTo>
                <a:lnTo>
                  <a:pt x="0" y="0"/>
                </a:lnTo>
                <a:lnTo>
                  <a:pt x="0" y="1074420"/>
                </a:lnTo>
                <a:close/>
              </a:path>
            </a:pathLst>
          </a:custGeom>
          <a:solidFill>
            <a:srgbClr val="74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418589" y="3094354"/>
            <a:ext cx="6376670" cy="0"/>
          </a:xfrm>
          <a:custGeom>
            <a:avLst/>
            <a:gdLst/>
            <a:ahLst/>
            <a:cxnLst/>
            <a:rect l="l" t="t" r="r" b="b"/>
            <a:pathLst>
              <a:path w="6376670">
                <a:moveTo>
                  <a:pt x="0" y="0"/>
                </a:moveTo>
                <a:lnTo>
                  <a:pt x="6376670" y="0"/>
                </a:lnTo>
              </a:path>
            </a:pathLst>
          </a:custGeom>
          <a:ln w="1142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424305" y="2037079"/>
            <a:ext cx="0" cy="1051560"/>
          </a:xfrm>
          <a:custGeom>
            <a:avLst/>
            <a:gdLst/>
            <a:ahLst/>
            <a:cxnLst/>
            <a:rect l="l" t="t" r="r" b="b"/>
            <a:pathLst>
              <a:path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1142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418589" y="2031364"/>
            <a:ext cx="6376670" cy="0"/>
          </a:xfrm>
          <a:custGeom>
            <a:avLst/>
            <a:gdLst/>
            <a:ahLst/>
            <a:cxnLst/>
            <a:rect l="l" t="t" r="r" b="b"/>
            <a:pathLst>
              <a:path w="6376670">
                <a:moveTo>
                  <a:pt x="0" y="0"/>
                </a:moveTo>
                <a:lnTo>
                  <a:pt x="6376670" y="0"/>
                </a:lnTo>
              </a:path>
            </a:pathLst>
          </a:custGeom>
          <a:ln w="1142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789544" y="2037079"/>
            <a:ext cx="0" cy="1051560"/>
          </a:xfrm>
          <a:custGeom>
            <a:avLst/>
            <a:gdLst/>
            <a:ahLst/>
            <a:cxnLst/>
            <a:rect l="l" t="t" r="r" b="b"/>
            <a:pathLst>
              <a:path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1142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430019" y="3082289"/>
            <a:ext cx="6353810" cy="0"/>
          </a:xfrm>
          <a:custGeom>
            <a:avLst/>
            <a:gdLst/>
            <a:ahLst/>
            <a:cxnLst/>
            <a:rect l="l" t="t" r="r" b="b"/>
            <a:pathLst>
              <a:path w="6353809">
                <a:moveTo>
                  <a:pt x="0" y="0"/>
                </a:moveTo>
                <a:lnTo>
                  <a:pt x="6353809" y="0"/>
                </a:lnTo>
              </a:path>
            </a:pathLst>
          </a:custGeom>
          <a:ln w="1270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436369" y="2048510"/>
            <a:ext cx="0" cy="1027430"/>
          </a:xfrm>
          <a:custGeom>
            <a:avLst/>
            <a:gdLst/>
            <a:ahLst/>
            <a:cxnLst/>
            <a:rect l="l" t="t" r="r" b="b"/>
            <a:pathLst>
              <a:path h="1027430">
                <a:moveTo>
                  <a:pt x="0" y="0"/>
                </a:moveTo>
                <a:lnTo>
                  <a:pt x="0" y="1027430"/>
                </a:lnTo>
              </a:path>
            </a:pathLst>
          </a:custGeom>
          <a:ln w="1270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430019" y="2042795"/>
            <a:ext cx="6353810" cy="0"/>
          </a:xfrm>
          <a:custGeom>
            <a:avLst/>
            <a:gdLst/>
            <a:ahLst/>
            <a:cxnLst/>
            <a:rect l="l" t="t" r="r" b="b"/>
            <a:pathLst>
              <a:path w="6353809">
                <a:moveTo>
                  <a:pt x="0" y="0"/>
                </a:moveTo>
                <a:lnTo>
                  <a:pt x="6353809" y="0"/>
                </a:lnTo>
              </a:path>
            </a:pathLst>
          </a:custGeom>
          <a:ln w="11429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772400" y="2048510"/>
            <a:ext cx="11430" cy="1027430"/>
          </a:xfrm>
          <a:custGeom>
            <a:avLst/>
            <a:gdLst/>
            <a:ahLst/>
            <a:cxnLst/>
            <a:rect l="l" t="t" r="r" b="b"/>
            <a:pathLst>
              <a:path w="11429" h="1027430">
                <a:moveTo>
                  <a:pt x="0" y="1027429"/>
                </a:moveTo>
                <a:lnTo>
                  <a:pt x="11430" y="1027429"/>
                </a:lnTo>
                <a:lnTo>
                  <a:pt x="11430" y="0"/>
                </a:lnTo>
                <a:lnTo>
                  <a:pt x="0" y="0"/>
                </a:lnTo>
                <a:lnTo>
                  <a:pt x="0" y="1027429"/>
                </a:lnTo>
                <a:close/>
              </a:path>
            </a:pathLst>
          </a:custGeom>
          <a:solidFill>
            <a:srgbClr val="76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442719" y="3070860"/>
            <a:ext cx="6329680" cy="0"/>
          </a:xfrm>
          <a:custGeom>
            <a:avLst/>
            <a:gdLst/>
            <a:ahLst/>
            <a:cxnLst/>
            <a:rect l="l" t="t" r="r" b="b"/>
            <a:pathLst>
              <a:path w="6329680">
                <a:moveTo>
                  <a:pt x="0" y="0"/>
                </a:moveTo>
                <a:lnTo>
                  <a:pt x="6329680" y="0"/>
                </a:lnTo>
              </a:path>
            </a:pathLst>
          </a:custGeom>
          <a:ln w="1016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447800" y="2059939"/>
            <a:ext cx="0" cy="1005840"/>
          </a:xfrm>
          <a:custGeom>
            <a:avLst/>
            <a:gdLst/>
            <a:ahLst/>
            <a:cxnLst/>
            <a:rect l="l" t="t" r="r" b="b"/>
            <a:pathLst>
              <a:path h="1005839">
                <a:moveTo>
                  <a:pt x="0" y="0"/>
                </a:moveTo>
                <a:lnTo>
                  <a:pt x="0" y="1005839"/>
                </a:lnTo>
              </a:path>
            </a:pathLst>
          </a:custGeom>
          <a:ln w="1016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442719" y="2054225"/>
            <a:ext cx="6329680" cy="0"/>
          </a:xfrm>
          <a:custGeom>
            <a:avLst/>
            <a:gdLst/>
            <a:ahLst/>
            <a:cxnLst/>
            <a:rect l="l" t="t" r="r" b="b"/>
            <a:pathLst>
              <a:path w="6329680">
                <a:moveTo>
                  <a:pt x="0" y="0"/>
                </a:moveTo>
                <a:lnTo>
                  <a:pt x="6329680" y="0"/>
                </a:lnTo>
              </a:path>
            </a:pathLst>
          </a:custGeom>
          <a:ln w="1143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760969" y="2059939"/>
            <a:ext cx="11430" cy="1005840"/>
          </a:xfrm>
          <a:custGeom>
            <a:avLst/>
            <a:gdLst/>
            <a:ahLst/>
            <a:cxnLst/>
            <a:rect l="l" t="t" r="r" b="b"/>
            <a:pathLst>
              <a:path w="11429" h="1005839">
                <a:moveTo>
                  <a:pt x="0" y="1005839"/>
                </a:moveTo>
                <a:lnTo>
                  <a:pt x="11430" y="1005839"/>
                </a:lnTo>
                <a:lnTo>
                  <a:pt x="1143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77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2880" y="3060064"/>
            <a:ext cx="6308090" cy="0"/>
          </a:xfrm>
          <a:custGeom>
            <a:avLst/>
            <a:gdLst/>
            <a:ahLst/>
            <a:cxnLst/>
            <a:rect l="l" t="t" r="r" b="b"/>
            <a:pathLst>
              <a:path w="6308090">
                <a:moveTo>
                  <a:pt x="0" y="0"/>
                </a:moveTo>
                <a:lnTo>
                  <a:pt x="6308090" y="0"/>
                </a:lnTo>
              </a:path>
            </a:pathLst>
          </a:custGeom>
          <a:ln w="1142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58594" y="2071370"/>
            <a:ext cx="0" cy="982980"/>
          </a:xfrm>
          <a:custGeom>
            <a:avLst/>
            <a:gdLst/>
            <a:ahLst/>
            <a:cxnLst/>
            <a:rect l="l" t="t" r="r" b="b"/>
            <a:pathLst>
              <a:path h="982980">
                <a:moveTo>
                  <a:pt x="0" y="0"/>
                </a:moveTo>
                <a:lnTo>
                  <a:pt x="0" y="982980"/>
                </a:lnTo>
              </a:path>
            </a:pathLst>
          </a:custGeom>
          <a:ln w="1142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52880" y="2065654"/>
            <a:ext cx="6308090" cy="0"/>
          </a:xfrm>
          <a:custGeom>
            <a:avLst/>
            <a:gdLst/>
            <a:ahLst/>
            <a:cxnLst/>
            <a:rect l="l" t="t" r="r" b="b"/>
            <a:pathLst>
              <a:path w="6308090">
                <a:moveTo>
                  <a:pt x="0" y="0"/>
                </a:moveTo>
                <a:lnTo>
                  <a:pt x="6308090" y="0"/>
                </a:lnTo>
              </a:path>
            </a:pathLst>
          </a:custGeom>
          <a:ln w="1142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749540" y="2071370"/>
            <a:ext cx="11430" cy="982980"/>
          </a:xfrm>
          <a:custGeom>
            <a:avLst/>
            <a:gdLst/>
            <a:ahLst/>
            <a:cxnLst/>
            <a:rect l="l" t="t" r="r" b="b"/>
            <a:pathLst>
              <a:path w="11429" h="982980">
                <a:moveTo>
                  <a:pt x="0" y="982979"/>
                </a:moveTo>
                <a:lnTo>
                  <a:pt x="11430" y="982979"/>
                </a:lnTo>
                <a:lnTo>
                  <a:pt x="11430" y="0"/>
                </a:lnTo>
                <a:lnTo>
                  <a:pt x="0" y="0"/>
                </a:lnTo>
                <a:lnTo>
                  <a:pt x="0" y="982979"/>
                </a:lnTo>
                <a:close/>
              </a:path>
            </a:pathLst>
          </a:custGeom>
          <a:solidFill>
            <a:srgbClr val="78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464310" y="3048635"/>
            <a:ext cx="6285230" cy="0"/>
          </a:xfrm>
          <a:custGeom>
            <a:avLst/>
            <a:gdLst/>
            <a:ahLst/>
            <a:cxnLst/>
            <a:rect l="l" t="t" r="r" b="b"/>
            <a:pathLst>
              <a:path w="6285230">
                <a:moveTo>
                  <a:pt x="0" y="0"/>
                </a:moveTo>
                <a:lnTo>
                  <a:pt x="6285230" y="0"/>
                </a:lnTo>
              </a:path>
            </a:pathLst>
          </a:custGeom>
          <a:ln w="1143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470025" y="2082800"/>
            <a:ext cx="0" cy="960119"/>
          </a:xfrm>
          <a:custGeom>
            <a:avLst/>
            <a:gdLst/>
            <a:ahLst/>
            <a:cxnLst/>
            <a:rect l="l" t="t" r="r" b="b"/>
            <a:pathLst>
              <a:path h="960119">
                <a:moveTo>
                  <a:pt x="0" y="0"/>
                </a:moveTo>
                <a:lnTo>
                  <a:pt x="0" y="960119"/>
                </a:lnTo>
              </a:path>
            </a:pathLst>
          </a:custGeom>
          <a:ln w="1143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464310" y="2077085"/>
            <a:ext cx="6285230" cy="0"/>
          </a:xfrm>
          <a:custGeom>
            <a:avLst/>
            <a:gdLst/>
            <a:ahLst/>
            <a:cxnLst/>
            <a:rect l="l" t="t" r="r" b="b"/>
            <a:pathLst>
              <a:path w="6285230">
                <a:moveTo>
                  <a:pt x="0" y="0"/>
                </a:moveTo>
                <a:lnTo>
                  <a:pt x="6285230" y="0"/>
                </a:lnTo>
              </a:path>
            </a:pathLst>
          </a:custGeom>
          <a:ln w="1143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738109" y="2082800"/>
            <a:ext cx="11430" cy="960119"/>
          </a:xfrm>
          <a:custGeom>
            <a:avLst/>
            <a:gdLst/>
            <a:ahLst/>
            <a:cxnLst/>
            <a:rect l="l" t="t" r="r" b="b"/>
            <a:pathLst>
              <a:path w="11429" h="960119">
                <a:moveTo>
                  <a:pt x="0" y="960120"/>
                </a:moveTo>
                <a:lnTo>
                  <a:pt x="11430" y="960120"/>
                </a:lnTo>
                <a:lnTo>
                  <a:pt x="11430" y="0"/>
                </a:lnTo>
                <a:lnTo>
                  <a:pt x="0" y="0"/>
                </a:lnTo>
                <a:lnTo>
                  <a:pt x="0" y="960120"/>
                </a:lnTo>
                <a:close/>
              </a:path>
            </a:pathLst>
          </a:custGeom>
          <a:solidFill>
            <a:srgbClr val="79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475739" y="3036570"/>
            <a:ext cx="6262370" cy="0"/>
          </a:xfrm>
          <a:custGeom>
            <a:avLst/>
            <a:gdLst/>
            <a:ahLst/>
            <a:cxnLst/>
            <a:rect l="l" t="t" r="r" b="b"/>
            <a:pathLst>
              <a:path w="6262370">
                <a:moveTo>
                  <a:pt x="0" y="0"/>
                </a:moveTo>
                <a:lnTo>
                  <a:pt x="6262370" y="0"/>
                </a:lnTo>
              </a:path>
            </a:pathLst>
          </a:custGeom>
          <a:ln w="1270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482089" y="2094229"/>
            <a:ext cx="0" cy="935990"/>
          </a:xfrm>
          <a:custGeom>
            <a:avLst/>
            <a:gdLst/>
            <a:ahLst/>
            <a:cxnLst/>
            <a:rect l="l" t="t" r="r" b="b"/>
            <a:pathLst>
              <a:path h="935989">
                <a:moveTo>
                  <a:pt x="0" y="0"/>
                </a:moveTo>
                <a:lnTo>
                  <a:pt x="0" y="935989"/>
                </a:lnTo>
              </a:path>
            </a:pathLst>
          </a:custGeom>
          <a:ln w="1270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475739" y="2088514"/>
            <a:ext cx="6262370" cy="0"/>
          </a:xfrm>
          <a:custGeom>
            <a:avLst/>
            <a:gdLst/>
            <a:ahLst/>
            <a:cxnLst/>
            <a:rect l="l" t="t" r="r" b="b"/>
            <a:pathLst>
              <a:path w="6262370">
                <a:moveTo>
                  <a:pt x="0" y="0"/>
                </a:moveTo>
                <a:lnTo>
                  <a:pt x="6262370" y="0"/>
                </a:lnTo>
              </a:path>
            </a:pathLst>
          </a:custGeom>
          <a:ln w="11429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732394" y="2094229"/>
            <a:ext cx="0" cy="935990"/>
          </a:xfrm>
          <a:custGeom>
            <a:avLst/>
            <a:gdLst/>
            <a:ahLst/>
            <a:cxnLst/>
            <a:rect l="l" t="t" r="r" b="b"/>
            <a:pathLst>
              <a:path h="935989">
                <a:moveTo>
                  <a:pt x="0" y="0"/>
                </a:moveTo>
                <a:lnTo>
                  <a:pt x="0" y="935990"/>
                </a:lnTo>
              </a:path>
            </a:pathLst>
          </a:custGeom>
          <a:ln w="11429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488439" y="3025139"/>
            <a:ext cx="6238240" cy="0"/>
          </a:xfrm>
          <a:custGeom>
            <a:avLst/>
            <a:gdLst/>
            <a:ahLst/>
            <a:cxnLst/>
            <a:rect l="l" t="t" r="r" b="b"/>
            <a:pathLst>
              <a:path w="6238240">
                <a:moveTo>
                  <a:pt x="0" y="0"/>
                </a:moveTo>
                <a:lnTo>
                  <a:pt x="6238240" y="0"/>
                </a:lnTo>
              </a:path>
            </a:pathLst>
          </a:custGeom>
          <a:ln w="1015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493519" y="2105660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1015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488439" y="2099945"/>
            <a:ext cx="6238240" cy="0"/>
          </a:xfrm>
          <a:custGeom>
            <a:avLst/>
            <a:gdLst/>
            <a:ahLst/>
            <a:cxnLst/>
            <a:rect l="l" t="t" r="r" b="b"/>
            <a:pathLst>
              <a:path w="6238240">
                <a:moveTo>
                  <a:pt x="0" y="0"/>
                </a:moveTo>
                <a:lnTo>
                  <a:pt x="6238240" y="0"/>
                </a:lnTo>
              </a:path>
            </a:pathLst>
          </a:custGeom>
          <a:ln w="1142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720965" y="2105660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1142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498600" y="3014345"/>
            <a:ext cx="6216650" cy="0"/>
          </a:xfrm>
          <a:custGeom>
            <a:avLst/>
            <a:gdLst/>
            <a:ahLst/>
            <a:cxnLst/>
            <a:rect l="l" t="t" r="r" b="b"/>
            <a:pathLst>
              <a:path w="6216650">
                <a:moveTo>
                  <a:pt x="0" y="0"/>
                </a:moveTo>
                <a:lnTo>
                  <a:pt x="6216650" y="0"/>
                </a:lnTo>
              </a:path>
            </a:pathLst>
          </a:custGeom>
          <a:ln w="1143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504314" y="2117089"/>
            <a:ext cx="0" cy="891540"/>
          </a:xfrm>
          <a:custGeom>
            <a:avLst/>
            <a:gdLst/>
            <a:ahLst/>
            <a:cxnLst/>
            <a:rect l="l" t="t" r="r" b="b"/>
            <a:pathLst>
              <a:path h="891539">
                <a:moveTo>
                  <a:pt x="0" y="0"/>
                </a:moveTo>
                <a:lnTo>
                  <a:pt x="0" y="891539"/>
                </a:lnTo>
              </a:path>
            </a:pathLst>
          </a:custGeom>
          <a:ln w="1143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498600" y="2111375"/>
            <a:ext cx="6216650" cy="0"/>
          </a:xfrm>
          <a:custGeom>
            <a:avLst/>
            <a:gdLst/>
            <a:ahLst/>
            <a:cxnLst/>
            <a:rect l="l" t="t" r="r" b="b"/>
            <a:pathLst>
              <a:path w="6216650">
                <a:moveTo>
                  <a:pt x="0" y="0"/>
                </a:moveTo>
                <a:lnTo>
                  <a:pt x="6216650" y="0"/>
                </a:lnTo>
              </a:path>
            </a:pathLst>
          </a:custGeom>
          <a:ln w="1143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709534" y="2117089"/>
            <a:ext cx="0" cy="891540"/>
          </a:xfrm>
          <a:custGeom>
            <a:avLst/>
            <a:gdLst/>
            <a:ahLst/>
            <a:cxnLst/>
            <a:rect l="l" t="t" r="r" b="b"/>
            <a:pathLst>
              <a:path h="891539">
                <a:moveTo>
                  <a:pt x="0" y="0"/>
                </a:moveTo>
                <a:lnTo>
                  <a:pt x="0" y="891539"/>
                </a:lnTo>
              </a:path>
            </a:pathLst>
          </a:custGeom>
          <a:ln w="1142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510030" y="3002914"/>
            <a:ext cx="6193790" cy="0"/>
          </a:xfrm>
          <a:custGeom>
            <a:avLst/>
            <a:gdLst/>
            <a:ahLst/>
            <a:cxnLst/>
            <a:rect l="l" t="t" r="r" b="b"/>
            <a:pathLst>
              <a:path w="6193790">
                <a:moveTo>
                  <a:pt x="0" y="0"/>
                </a:moveTo>
                <a:lnTo>
                  <a:pt x="6193790" y="0"/>
                </a:lnTo>
              </a:path>
            </a:pathLst>
          </a:custGeom>
          <a:ln w="1142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515744" y="2128520"/>
            <a:ext cx="0" cy="868680"/>
          </a:xfrm>
          <a:custGeom>
            <a:avLst/>
            <a:gdLst/>
            <a:ahLst/>
            <a:cxnLst/>
            <a:rect l="l" t="t" r="r" b="b"/>
            <a:pathLst>
              <a:path h="868680">
                <a:moveTo>
                  <a:pt x="0" y="0"/>
                </a:moveTo>
                <a:lnTo>
                  <a:pt x="0" y="868680"/>
                </a:lnTo>
              </a:path>
            </a:pathLst>
          </a:custGeom>
          <a:ln w="1142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510030" y="2122804"/>
            <a:ext cx="6193790" cy="0"/>
          </a:xfrm>
          <a:custGeom>
            <a:avLst/>
            <a:gdLst/>
            <a:ahLst/>
            <a:cxnLst/>
            <a:rect l="l" t="t" r="r" b="b"/>
            <a:pathLst>
              <a:path w="6193790">
                <a:moveTo>
                  <a:pt x="0" y="0"/>
                </a:moveTo>
                <a:lnTo>
                  <a:pt x="6193790" y="0"/>
                </a:lnTo>
              </a:path>
            </a:pathLst>
          </a:custGeom>
          <a:ln w="1142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98105" y="2128520"/>
            <a:ext cx="0" cy="868680"/>
          </a:xfrm>
          <a:custGeom>
            <a:avLst/>
            <a:gdLst/>
            <a:ahLst/>
            <a:cxnLst/>
            <a:rect l="l" t="t" r="r" b="b"/>
            <a:pathLst>
              <a:path h="868680">
                <a:moveTo>
                  <a:pt x="0" y="0"/>
                </a:moveTo>
                <a:lnTo>
                  <a:pt x="0" y="868679"/>
                </a:lnTo>
              </a:path>
            </a:pathLst>
          </a:custGeom>
          <a:ln w="1142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521460" y="2990850"/>
            <a:ext cx="6170930" cy="0"/>
          </a:xfrm>
          <a:custGeom>
            <a:avLst/>
            <a:gdLst/>
            <a:ahLst/>
            <a:cxnLst/>
            <a:rect l="l" t="t" r="r" b="b"/>
            <a:pathLst>
              <a:path w="6170930">
                <a:moveTo>
                  <a:pt x="0" y="0"/>
                </a:moveTo>
                <a:lnTo>
                  <a:pt x="6170930" y="0"/>
                </a:lnTo>
              </a:path>
            </a:pathLst>
          </a:custGeom>
          <a:ln w="1270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527810" y="2139950"/>
            <a:ext cx="0" cy="844550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ln w="1270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521460" y="2134235"/>
            <a:ext cx="6170930" cy="0"/>
          </a:xfrm>
          <a:custGeom>
            <a:avLst/>
            <a:gdLst/>
            <a:ahLst/>
            <a:cxnLst/>
            <a:rect l="l" t="t" r="r" b="b"/>
            <a:pathLst>
              <a:path w="6170930">
                <a:moveTo>
                  <a:pt x="0" y="0"/>
                </a:moveTo>
                <a:lnTo>
                  <a:pt x="6170930" y="0"/>
                </a:lnTo>
              </a:path>
            </a:pathLst>
          </a:custGeom>
          <a:ln w="1143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80959" y="2139950"/>
            <a:ext cx="11430" cy="844550"/>
          </a:xfrm>
          <a:custGeom>
            <a:avLst/>
            <a:gdLst/>
            <a:ahLst/>
            <a:cxnLst/>
            <a:rect l="l" t="t" r="r" b="b"/>
            <a:pathLst>
              <a:path w="11429" h="844550">
                <a:moveTo>
                  <a:pt x="0" y="844550"/>
                </a:moveTo>
                <a:lnTo>
                  <a:pt x="11430" y="844550"/>
                </a:lnTo>
                <a:lnTo>
                  <a:pt x="11430" y="0"/>
                </a:lnTo>
                <a:lnTo>
                  <a:pt x="0" y="0"/>
                </a:lnTo>
                <a:lnTo>
                  <a:pt x="0" y="844550"/>
                </a:lnTo>
                <a:close/>
              </a:path>
            </a:pathLst>
          </a:custGeom>
          <a:solidFill>
            <a:srgbClr val="7E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534160" y="2979420"/>
            <a:ext cx="6146800" cy="0"/>
          </a:xfrm>
          <a:custGeom>
            <a:avLst/>
            <a:gdLst/>
            <a:ahLst/>
            <a:cxnLst/>
            <a:rect l="l" t="t" r="r" b="b"/>
            <a:pathLst>
              <a:path w="6146800">
                <a:moveTo>
                  <a:pt x="0" y="0"/>
                </a:moveTo>
                <a:lnTo>
                  <a:pt x="6146799" y="0"/>
                </a:lnTo>
              </a:path>
            </a:pathLst>
          </a:custGeom>
          <a:ln w="1016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539239" y="2151379"/>
            <a:ext cx="0" cy="822960"/>
          </a:xfrm>
          <a:custGeom>
            <a:avLst/>
            <a:gdLst/>
            <a:ahLst/>
            <a:cxnLst/>
            <a:rect l="l" t="t" r="r" b="b"/>
            <a:pathLst>
              <a:path h="822960">
                <a:moveTo>
                  <a:pt x="0" y="0"/>
                </a:moveTo>
                <a:lnTo>
                  <a:pt x="0" y="822960"/>
                </a:lnTo>
              </a:path>
            </a:pathLst>
          </a:custGeom>
          <a:ln w="10159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534160" y="2145664"/>
            <a:ext cx="6146800" cy="0"/>
          </a:xfrm>
          <a:custGeom>
            <a:avLst/>
            <a:gdLst/>
            <a:ahLst/>
            <a:cxnLst/>
            <a:rect l="l" t="t" r="r" b="b"/>
            <a:pathLst>
              <a:path w="6146800">
                <a:moveTo>
                  <a:pt x="0" y="0"/>
                </a:moveTo>
                <a:lnTo>
                  <a:pt x="6146799" y="0"/>
                </a:lnTo>
              </a:path>
            </a:pathLst>
          </a:custGeom>
          <a:ln w="11429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69530" y="2151379"/>
            <a:ext cx="11430" cy="822960"/>
          </a:xfrm>
          <a:custGeom>
            <a:avLst/>
            <a:gdLst/>
            <a:ahLst/>
            <a:cxnLst/>
            <a:rect l="l" t="t" r="r" b="b"/>
            <a:pathLst>
              <a:path w="11429" h="822960">
                <a:moveTo>
                  <a:pt x="0" y="822960"/>
                </a:moveTo>
                <a:lnTo>
                  <a:pt x="11430" y="822960"/>
                </a:lnTo>
                <a:lnTo>
                  <a:pt x="11430" y="0"/>
                </a:lnTo>
                <a:lnTo>
                  <a:pt x="0" y="0"/>
                </a:lnTo>
                <a:lnTo>
                  <a:pt x="0" y="822960"/>
                </a:lnTo>
                <a:close/>
              </a:path>
            </a:pathLst>
          </a:custGeom>
          <a:solidFill>
            <a:srgbClr val="7F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544319" y="2968625"/>
            <a:ext cx="6125210" cy="0"/>
          </a:xfrm>
          <a:custGeom>
            <a:avLst/>
            <a:gdLst/>
            <a:ahLst/>
            <a:cxnLst/>
            <a:rect l="l" t="t" r="r" b="b"/>
            <a:pathLst>
              <a:path w="6125209">
                <a:moveTo>
                  <a:pt x="0" y="0"/>
                </a:moveTo>
                <a:lnTo>
                  <a:pt x="6125209" y="0"/>
                </a:lnTo>
              </a:path>
            </a:pathLst>
          </a:custGeom>
          <a:ln w="1142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550035" y="2162810"/>
            <a:ext cx="0" cy="800100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0"/>
                </a:moveTo>
                <a:lnTo>
                  <a:pt x="0" y="800100"/>
                </a:lnTo>
              </a:path>
            </a:pathLst>
          </a:custGeom>
          <a:ln w="1143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544319" y="2157095"/>
            <a:ext cx="6125210" cy="0"/>
          </a:xfrm>
          <a:custGeom>
            <a:avLst/>
            <a:gdLst/>
            <a:ahLst/>
            <a:cxnLst/>
            <a:rect l="l" t="t" r="r" b="b"/>
            <a:pathLst>
              <a:path w="6125209">
                <a:moveTo>
                  <a:pt x="0" y="0"/>
                </a:moveTo>
                <a:lnTo>
                  <a:pt x="6125209" y="0"/>
                </a:lnTo>
              </a:path>
            </a:pathLst>
          </a:custGeom>
          <a:ln w="1142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63815" y="2162810"/>
            <a:ext cx="0" cy="800100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0"/>
                </a:moveTo>
                <a:lnTo>
                  <a:pt x="0" y="800100"/>
                </a:lnTo>
              </a:path>
            </a:pathLst>
          </a:custGeom>
          <a:ln w="1142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555750" y="2957195"/>
            <a:ext cx="6102350" cy="0"/>
          </a:xfrm>
          <a:custGeom>
            <a:avLst/>
            <a:gdLst/>
            <a:ahLst/>
            <a:cxnLst/>
            <a:rect l="l" t="t" r="r" b="b"/>
            <a:pathLst>
              <a:path w="6102350">
                <a:moveTo>
                  <a:pt x="0" y="0"/>
                </a:moveTo>
                <a:lnTo>
                  <a:pt x="6102350" y="0"/>
                </a:lnTo>
              </a:path>
            </a:pathLst>
          </a:custGeom>
          <a:ln w="1143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561464" y="2174239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7239"/>
                </a:lnTo>
              </a:path>
            </a:pathLst>
          </a:custGeom>
          <a:ln w="1143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555750" y="2168525"/>
            <a:ext cx="6102350" cy="0"/>
          </a:xfrm>
          <a:custGeom>
            <a:avLst/>
            <a:gdLst/>
            <a:ahLst/>
            <a:cxnLst/>
            <a:rect l="l" t="t" r="r" b="b"/>
            <a:pathLst>
              <a:path w="6102350">
                <a:moveTo>
                  <a:pt x="0" y="0"/>
                </a:moveTo>
                <a:lnTo>
                  <a:pt x="6102350" y="0"/>
                </a:lnTo>
              </a:path>
            </a:pathLst>
          </a:custGeom>
          <a:ln w="1143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4" y="2174239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7239"/>
                </a:lnTo>
              </a:path>
            </a:pathLst>
          </a:custGeom>
          <a:ln w="1142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567180" y="2945129"/>
            <a:ext cx="6079490" cy="0"/>
          </a:xfrm>
          <a:custGeom>
            <a:avLst/>
            <a:gdLst/>
            <a:ahLst/>
            <a:cxnLst/>
            <a:rect l="l" t="t" r="r" b="b"/>
            <a:pathLst>
              <a:path w="6079490">
                <a:moveTo>
                  <a:pt x="0" y="0"/>
                </a:moveTo>
                <a:lnTo>
                  <a:pt x="6079490" y="0"/>
                </a:lnTo>
              </a:path>
            </a:pathLst>
          </a:custGeom>
          <a:ln w="1270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573530" y="2185670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753110"/>
                </a:lnTo>
              </a:path>
            </a:pathLst>
          </a:custGeom>
          <a:ln w="1270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567180" y="2179954"/>
            <a:ext cx="6079490" cy="0"/>
          </a:xfrm>
          <a:custGeom>
            <a:avLst/>
            <a:gdLst/>
            <a:ahLst/>
            <a:cxnLst/>
            <a:rect l="l" t="t" r="r" b="b"/>
            <a:pathLst>
              <a:path w="6079490">
                <a:moveTo>
                  <a:pt x="0" y="0"/>
                </a:moveTo>
                <a:lnTo>
                  <a:pt x="6079490" y="0"/>
                </a:lnTo>
              </a:path>
            </a:pathLst>
          </a:custGeom>
          <a:ln w="1142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35240" y="2185670"/>
            <a:ext cx="11430" cy="753110"/>
          </a:xfrm>
          <a:custGeom>
            <a:avLst/>
            <a:gdLst/>
            <a:ahLst/>
            <a:cxnLst/>
            <a:rect l="l" t="t" r="r" b="b"/>
            <a:pathLst>
              <a:path w="11429" h="753110">
                <a:moveTo>
                  <a:pt x="0" y="753109"/>
                </a:moveTo>
                <a:lnTo>
                  <a:pt x="11430" y="753109"/>
                </a:lnTo>
                <a:lnTo>
                  <a:pt x="11430" y="0"/>
                </a:lnTo>
                <a:lnTo>
                  <a:pt x="0" y="0"/>
                </a:lnTo>
                <a:lnTo>
                  <a:pt x="0" y="753109"/>
                </a:lnTo>
                <a:close/>
              </a:path>
            </a:pathLst>
          </a:custGeom>
          <a:solidFill>
            <a:srgbClr val="82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579880" y="2933700"/>
            <a:ext cx="6055360" cy="0"/>
          </a:xfrm>
          <a:custGeom>
            <a:avLst/>
            <a:gdLst/>
            <a:ahLst/>
            <a:cxnLst/>
            <a:rect l="l" t="t" r="r" b="b"/>
            <a:pathLst>
              <a:path w="6055359">
                <a:moveTo>
                  <a:pt x="0" y="0"/>
                </a:moveTo>
                <a:lnTo>
                  <a:pt x="6055360" y="0"/>
                </a:lnTo>
              </a:path>
            </a:pathLst>
          </a:custGeom>
          <a:ln w="1016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584960" y="2197100"/>
            <a:ext cx="0" cy="731520"/>
          </a:xfrm>
          <a:custGeom>
            <a:avLst/>
            <a:gdLst/>
            <a:ahLst/>
            <a:cxnLst/>
            <a:rect l="l" t="t" r="r" b="b"/>
            <a:pathLst>
              <a:path h="731519">
                <a:moveTo>
                  <a:pt x="0" y="0"/>
                </a:moveTo>
                <a:lnTo>
                  <a:pt x="0" y="731519"/>
                </a:lnTo>
              </a:path>
            </a:pathLst>
          </a:custGeom>
          <a:ln w="1015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579880" y="2191385"/>
            <a:ext cx="6055360" cy="0"/>
          </a:xfrm>
          <a:custGeom>
            <a:avLst/>
            <a:gdLst/>
            <a:ahLst/>
            <a:cxnLst/>
            <a:rect l="l" t="t" r="r" b="b"/>
            <a:pathLst>
              <a:path w="6055359">
                <a:moveTo>
                  <a:pt x="0" y="0"/>
                </a:moveTo>
                <a:lnTo>
                  <a:pt x="6055360" y="0"/>
                </a:lnTo>
              </a:path>
            </a:pathLst>
          </a:custGeom>
          <a:ln w="1143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23809" y="2197100"/>
            <a:ext cx="11430" cy="731520"/>
          </a:xfrm>
          <a:custGeom>
            <a:avLst/>
            <a:gdLst/>
            <a:ahLst/>
            <a:cxnLst/>
            <a:rect l="l" t="t" r="r" b="b"/>
            <a:pathLst>
              <a:path w="11429" h="731519">
                <a:moveTo>
                  <a:pt x="0" y="731520"/>
                </a:moveTo>
                <a:lnTo>
                  <a:pt x="11430" y="731520"/>
                </a:lnTo>
                <a:lnTo>
                  <a:pt x="11430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83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590039" y="2922904"/>
            <a:ext cx="6033770" cy="0"/>
          </a:xfrm>
          <a:custGeom>
            <a:avLst/>
            <a:gdLst/>
            <a:ahLst/>
            <a:cxnLst/>
            <a:rect l="l" t="t" r="r" b="b"/>
            <a:pathLst>
              <a:path w="6033770">
                <a:moveTo>
                  <a:pt x="0" y="0"/>
                </a:moveTo>
                <a:lnTo>
                  <a:pt x="6033770" y="0"/>
                </a:lnTo>
              </a:path>
            </a:pathLst>
          </a:custGeom>
          <a:ln w="1142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595755" y="2208529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660"/>
                </a:lnTo>
              </a:path>
            </a:pathLst>
          </a:custGeom>
          <a:ln w="1142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590039" y="2202814"/>
            <a:ext cx="6033770" cy="0"/>
          </a:xfrm>
          <a:custGeom>
            <a:avLst/>
            <a:gdLst/>
            <a:ahLst/>
            <a:cxnLst/>
            <a:rect l="l" t="t" r="r" b="b"/>
            <a:pathLst>
              <a:path w="6033770">
                <a:moveTo>
                  <a:pt x="0" y="0"/>
                </a:moveTo>
                <a:lnTo>
                  <a:pt x="6033770" y="0"/>
                </a:lnTo>
              </a:path>
            </a:pathLst>
          </a:custGeom>
          <a:ln w="1142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18094" y="2208529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660"/>
                </a:lnTo>
              </a:path>
            </a:pathLst>
          </a:custGeom>
          <a:ln w="1142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601469" y="2911475"/>
            <a:ext cx="6010910" cy="0"/>
          </a:xfrm>
          <a:custGeom>
            <a:avLst/>
            <a:gdLst/>
            <a:ahLst/>
            <a:cxnLst/>
            <a:rect l="l" t="t" r="r" b="b"/>
            <a:pathLst>
              <a:path w="6010909">
                <a:moveTo>
                  <a:pt x="0" y="0"/>
                </a:moveTo>
                <a:lnTo>
                  <a:pt x="6010909" y="0"/>
                </a:lnTo>
              </a:path>
            </a:pathLst>
          </a:custGeom>
          <a:ln w="1143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607185" y="221996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143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601469" y="2214245"/>
            <a:ext cx="6010910" cy="0"/>
          </a:xfrm>
          <a:custGeom>
            <a:avLst/>
            <a:gdLst/>
            <a:ahLst/>
            <a:cxnLst/>
            <a:rect l="l" t="t" r="r" b="b"/>
            <a:pathLst>
              <a:path w="6010909">
                <a:moveTo>
                  <a:pt x="0" y="0"/>
                </a:moveTo>
                <a:lnTo>
                  <a:pt x="6010909" y="0"/>
                </a:lnTo>
              </a:path>
            </a:pathLst>
          </a:custGeom>
          <a:ln w="1142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06665" y="221996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142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612900" y="2899410"/>
            <a:ext cx="5988050" cy="0"/>
          </a:xfrm>
          <a:custGeom>
            <a:avLst/>
            <a:gdLst/>
            <a:ahLst/>
            <a:cxnLst/>
            <a:rect l="l" t="t" r="r" b="b"/>
            <a:pathLst>
              <a:path w="5988050">
                <a:moveTo>
                  <a:pt x="0" y="0"/>
                </a:moveTo>
                <a:lnTo>
                  <a:pt x="5988050" y="0"/>
                </a:lnTo>
              </a:path>
            </a:pathLst>
          </a:custGeom>
          <a:ln w="1270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619250" y="2231389"/>
            <a:ext cx="0" cy="661670"/>
          </a:xfrm>
          <a:custGeom>
            <a:avLst/>
            <a:gdLst/>
            <a:ahLst/>
            <a:cxnLst/>
            <a:rect l="l" t="t" r="r" b="b"/>
            <a:pathLst>
              <a:path h="661669">
                <a:moveTo>
                  <a:pt x="0" y="0"/>
                </a:moveTo>
                <a:lnTo>
                  <a:pt x="0" y="661669"/>
                </a:lnTo>
              </a:path>
            </a:pathLst>
          </a:custGeom>
          <a:ln w="1270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612900" y="2225675"/>
            <a:ext cx="5988050" cy="0"/>
          </a:xfrm>
          <a:custGeom>
            <a:avLst/>
            <a:gdLst/>
            <a:ahLst/>
            <a:cxnLst/>
            <a:rect l="l" t="t" r="r" b="b"/>
            <a:pathLst>
              <a:path w="5988050">
                <a:moveTo>
                  <a:pt x="0" y="0"/>
                </a:moveTo>
                <a:lnTo>
                  <a:pt x="5988050" y="0"/>
                </a:lnTo>
              </a:path>
            </a:pathLst>
          </a:custGeom>
          <a:ln w="1143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595234" y="2231389"/>
            <a:ext cx="0" cy="661670"/>
          </a:xfrm>
          <a:custGeom>
            <a:avLst/>
            <a:gdLst/>
            <a:ahLst/>
            <a:cxnLst/>
            <a:rect l="l" t="t" r="r" b="b"/>
            <a:pathLst>
              <a:path h="661669">
                <a:moveTo>
                  <a:pt x="0" y="0"/>
                </a:moveTo>
                <a:lnTo>
                  <a:pt x="0" y="661670"/>
                </a:lnTo>
              </a:path>
            </a:pathLst>
          </a:custGeom>
          <a:ln w="1142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625600" y="2887979"/>
            <a:ext cx="5963920" cy="0"/>
          </a:xfrm>
          <a:custGeom>
            <a:avLst/>
            <a:gdLst/>
            <a:ahLst/>
            <a:cxnLst/>
            <a:rect l="l" t="t" r="r" b="b"/>
            <a:pathLst>
              <a:path w="5963920">
                <a:moveTo>
                  <a:pt x="0" y="0"/>
                </a:moveTo>
                <a:lnTo>
                  <a:pt x="5963920" y="0"/>
                </a:lnTo>
              </a:path>
            </a:pathLst>
          </a:custGeom>
          <a:ln w="1015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630679" y="2242820"/>
            <a:ext cx="0" cy="640080"/>
          </a:xfrm>
          <a:custGeom>
            <a:avLst/>
            <a:gdLst/>
            <a:ahLst/>
            <a:cxnLst/>
            <a:rect l="l" t="t" r="r" b="b"/>
            <a:pathLst>
              <a:path h="640080">
                <a:moveTo>
                  <a:pt x="0" y="0"/>
                </a:moveTo>
                <a:lnTo>
                  <a:pt x="0" y="640080"/>
                </a:lnTo>
              </a:path>
            </a:pathLst>
          </a:custGeom>
          <a:ln w="1016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625600" y="2237104"/>
            <a:ext cx="5963920" cy="0"/>
          </a:xfrm>
          <a:custGeom>
            <a:avLst/>
            <a:gdLst/>
            <a:ahLst/>
            <a:cxnLst/>
            <a:rect l="l" t="t" r="r" b="b"/>
            <a:pathLst>
              <a:path w="5963920">
                <a:moveTo>
                  <a:pt x="0" y="0"/>
                </a:moveTo>
                <a:lnTo>
                  <a:pt x="5963920" y="0"/>
                </a:lnTo>
              </a:path>
            </a:pathLst>
          </a:custGeom>
          <a:ln w="1142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578090" y="2242820"/>
            <a:ext cx="11430" cy="640080"/>
          </a:xfrm>
          <a:custGeom>
            <a:avLst/>
            <a:gdLst/>
            <a:ahLst/>
            <a:cxnLst/>
            <a:rect l="l" t="t" r="r" b="b"/>
            <a:pathLst>
              <a:path w="11429" h="640080">
                <a:moveTo>
                  <a:pt x="0" y="640079"/>
                </a:moveTo>
                <a:lnTo>
                  <a:pt x="11430" y="640079"/>
                </a:lnTo>
                <a:lnTo>
                  <a:pt x="1143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87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635760" y="2877185"/>
            <a:ext cx="5942330" cy="0"/>
          </a:xfrm>
          <a:custGeom>
            <a:avLst/>
            <a:gdLst/>
            <a:ahLst/>
            <a:cxnLst/>
            <a:rect l="l" t="t" r="r" b="b"/>
            <a:pathLst>
              <a:path w="5942330">
                <a:moveTo>
                  <a:pt x="0" y="0"/>
                </a:moveTo>
                <a:lnTo>
                  <a:pt x="5942330" y="0"/>
                </a:lnTo>
              </a:path>
            </a:pathLst>
          </a:custGeom>
          <a:ln w="1143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641475" y="225425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11429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635760" y="2248535"/>
            <a:ext cx="5942330" cy="0"/>
          </a:xfrm>
          <a:custGeom>
            <a:avLst/>
            <a:gdLst/>
            <a:ahLst/>
            <a:cxnLst/>
            <a:rect l="l" t="t" r="r" b="b"/>
            <a:pathLst>
              <a:path w="5942330">
                <a:moveTo>
                  <a:pt x="0" y="0"/>
                </a:moveTo>
                <a:lnTo>
                  <a:pt x="5942330" y="0"/>
                </a:lnTo>
              </a:path>
            </a:pathLst>
          </a:custGeom>
          <a:ln w="1143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566659" y="2254250"/>
            <a:ext cx="11430" cy="617220"/>
          </a:xfrm>
          <a:custGeom>
            <a:avLst/>
            <a:gdLst/>
            <a:ahLst/>
            <a:cxnLst/>
            <a:rect l="l" t="t" r="r" b="b"/>
            <a:pathLst>
              <a:path w="11429" h="617219">
                <a:moveTo>
                  <a:pt x="0" y="617220"/>
                </a:moveTo>
                <a:lnTo>
                  <a:pt x="11430" y="617220"/>
                </a:lnTo>
                <a:lnTo>
                  <a:pt x="11430" y="0"/>
                </a:lnTo>
                <a:lnTo>
                  <a:pt x="0" y="0"/>
                </a:lnTo>
                <a:lnTo>
                  <a:pt x="0" y="617220"/>
                </a:lnTo>
                <a:close/>
              </a:path>
            </a:pathLst>
          </a:custGeom>
          <a:solidFill>
            <a:srgbClr val="88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647189" y="2865754"/>
            <a:ext cx="5919470" cy="0"/>
          </a:xfrm>
          <a:custGeom>
            <a:avLst/>
            <a:gdLst/>
            <a:ahLst/>
            <a:cxnLst/>
            <a:rect l="l" t="t" r="r" b="b"/>
            <a:pathLst>
              <a:path w="5919470">
                <a:moveTo>
                  <a:pt x="0" y="0"/>
                </a:moveTo>
                <a:lnTo>
                  <a:pt x="5919470" y="0"/>
                </a:lnTo>
              </a:path>
            </a:pathLst>
          </a:custGeom>
          <a:ln w="1142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652904" y="2265679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60"/>
                </a:lnTo>
              </a:path>
            </a:pathLst>
          </a:custGeom>
          <a:ln w="1143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647189" y="2259964"/>
            <a:ext cx="5919470" cy="0"/>
          </a:xfrm>
          <a:custGeom>
            <a:avLst/>
            <a:gdLst/>
            <a:ahLst/>
            <a:cxnLst/>
            <a:rect l="l" t="t" r="r" b="b"/>
            <a:pathLst>
              <a:path w="5919470">
                <a:moveTo>
                  <a:pt x="0" y="0"/>
                </a:moveTo>
                <a:lnTo>
                  <a:pt x="5919470" y="0"/>
                </a:lnTo>
              </a:path>
            </a:pathLst>
          </a:custGeom>
          <a:ln w="1142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560944" y="2265679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60"/>
                </a:lnTo>
              </a:path>
            </a:pathLst>
          </a:custGeom>
          <a:ln w="1142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658620" y="2853689"/>
            <a:ext cx="5896610" cy="0"/>
          </a:xfrm>
          <a:custGeom>
            <a:avLst/>
            <a:gdLst/>
            <a:ahLst/>
            <a:cxnLst/>
            <a:rect l="l" t="t" r="r" b="b"/>
            <a:pathLst>
              <a:path w="5896609">
                <a:moveTo>
                  <a:pt x="0" y="0"/>
                </a:moveTo>
                <a:lnTo>
                  <a:pt x="5896609" y="0"/>
                </a:lnTo>
              </a:path>
            </a:pathLst>
          </a:custGeom>
          <a:ln w="1270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664970" y="2277110"/>
            <a:ext cx="0" cy="570230"/>
          </a:xfrm>
          <a:custGeom>
            <a:avLst/>
            <a:gdLst/>
            <a:ahLst/>
            <a:cxnLst/>
            <a:rect l="l" t="t" r="r" b="b"/>
            <a:pathLst>
              <a:path h="570230">
                <a:moveTo>
                  <a:pt x="0" y="0"/>
                </a:moveTo>
                <a:lnTo>
                  <a:pt x="0" y="570230"/>
                </a:lnTo>
              </a:path>
            </a:pathLst>
          </a:custGeom>
          <a:ln w="1270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658620" y="2271395"/>
            <a:ext cx="5896610" cy="0"/>
          </a:xfrm>
          <a:custGeom>
            <a:avLst/>
            <a:gdLst/>
            <a:ahLst/>
            <a:cxnLst/>
            <a:rect l="l" t="t" r="r" b="b"/>
            <a:pathLst>
              <a:path w="5896609">
                <a:moveTo>
                  <a:pt x="0" y="0"/>
                </a:moveTo>
                <a:lnTo>
                  <a:pt x="5896609" y="0"/>
                </a:lnTo>
              </a:path>
            </a:pathLst>
          </a:custGeom>
          <a:ln w="1142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543800" y="2277110"/>
            <a:ext cx="11430" cy="570230"/>
          </a:xfrm>
          <a:custGeom>
            <a:avLst/>
            <a:gdLst/>
            <a:ahLst/>
            <a:cxnLst/>
            <a:rect l="l" t="t" r="r" b="b"/>
            <a:pathLst>
              <a:path w="11429" h="570230">
                <a:moveTo>
                  <a:pt x="0" y="570229"/>
                </a:moveTo>
                <a:lnTo>
                  <a:pt x="11430" y="570229"/>
                </a:lnTo>
                <a:lnTo>
                  <a:pt x="11430" y="0"/>
                </a:lnTo>
                <a:lnTo>
                  <a:pt x="0" y="0"/>
                </a:lnTo>
                <a:lnTo>
                  <a:pt x="0" y="570229"/>
                </a:lnTo>
                <a:close/>
              </a:path>
            </a:pathLst>
          </a:custGeom>
          <a:solidFill>
            <a:srgbClr val="8A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671320" y="2842260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2480" y="0"/>
                </a:lnTo>
              </a:path>
            </a:pathLst>
          </a:custGeom>
          <a:ln w="1016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676400" y="2288539"/>
            <a:ext cx="0" cy="548640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0"/>
                </a:moveTo>
                <a:lnTo>
                  <a:pt x="0" y="548639"/>
                </a:lnTo>
              </a:path>
            </a:pathLst>
          </a:custGeom>
          <a:ln w="1016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671320" y="2282825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2480" y="0"/>
                </a:lnTo>
              </a:path>
            </a:pathLst>
          </a:custGeom>
          <a:ln w="1143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532369" y="2288539"/>
            <a:ext cx="11430" cy="548640"/>
          </a:xfrm>
          <a:custGeom>
            <a:avLst/>
            <a:gdLst/>
            <a:ahLst/>
            <a:cxnLst/>
            <a:rect l="l" t="t" r="r" b="b"/>
            <a:pathLst>
              <a:path w="11429" h="548639">
                <a:moveTo>
                  <a:pt x="0" y="548639"/>
                </a:moveTo>
                <a:lnTo>
                  <a:pt x="11430" y="548639"/>
                </a:lnTo>
                <a:lnTo>
                  <a:pt x="11430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8B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681479" y="2831464"/>
            <a:ext cx="5850890" cy="0"/>
          </a:xfrm>
          <a:custGeom>
            <a:avLst/>
            <a:gdLst/>
            <a:ahLst/>
            <a:cxnLst/>
            <a:rect l="l" t="t" r="r" b="b"/>
            <a:pathLst>
              <a:path w="5850890">
                <a:moveTo>
                  <a:pt x="0" y="0"/>
                </a:moveTo>
                <a:lnTo>
                  <a:pt x="5850890" y="0"/>
                </a:lnTo>
              </a:path>
            </a:pathLst>
          </a:custGeom>
          <a:ln w="1142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687195" y="2299970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0"/>
                </a:moveTo>
                <a:lnTo>
                  <a:pt x="0" y="525780"/>
                </a:lnTo>
              </a:path>
            </a:pathLst>
          </a:custGeom>
          <a:ln w="1143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681479" y="2294254"/>
            <a:ext cx="5850890" cy="0"/>
          </a:xfrm>
          <a:custGeom>
            <a:avLst/>
            <a:gdLst/>
            <a:ahLst/>
            <a:cxnLst/>
            <a:rect l="l" t="t" r="r" b="b"/>
            <a:pathLst>
              <a:path w="5850890">
                <a:moveTo>
                  <a:pt x="0" y="0"/>
                </a:moveTo>
                <a:lnTo>
                  <a:pt x="5850890" y="0"/>
                </a:lnTo>
              </a:path>
            </a:pathLst>
          </a:custGeom>
          <a:ln w="1142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520940" y="2299970"/>
            <a:ext cx="11430" cy="525780"/>
          </a:xfrm>
          <a:custGeom>
            <a:avLst/>
            <a:gdLst/>
            <a:ahLst/>
            <a:cxnLst/>
            <a:rect l="l" t="t" r="r" b="b"/>
            <a:pathLst>
              <a:path w="11429" h="525780">
                <a:moveTo>
                  <a:pt x="0" y="525779"/>
                </a:moveTo>
                <a:lnTo>
                  <a:pt x="11430" y="525779"/>
                </a:lnTo>
                <a:lnTo>
                  <a:pt x="11430" y="0"/>
                </a:lnTo>
                <a:lnTo>
                  <a:pt x="0" y="0"/>
                </a:lnTo>
                <a:lnTo>
                  <a:pt x="0" y="525779"/>
                </a:lnTo>
                <a:close/>
              </a:path>
            </a:pathLst>
          </a:custGeom>
          <a:solidFill>
            <a:srgbClr val="8C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692910" y="2820035"/>
            <a:ext cx="5828030" cy="0"/>
          </a:xfrm>
          <a:custGeom>
            <a:avLst/>
            <a:gdLst/>
            <a:ahLst/>
            <a:cxnLst/>
            <a:rect l="l" t="t" r="r" b="b"/>
            <a:pathLst>
              <a:path w="5828030">
                <a:moveTo>
                  <a:pt x="0" y="0"/>
                </a:moveTo>
                <a:lnTo>
                  <a:pt x="5828030" y="0"/>
                </a:lnTo>
              </a:path>
            </a:pathLst>
          </a:custGeom>
          <a:ln w="1143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698625" y="2311400"/>
            <a:ext cx="0" cy="502920"/>
          </a:xfrm>
          <a:custGeom>
            <a:avLst/>
            <a:gdLst/>
            <a:ahLst/>
            <a:cxnLst/>
            <a:rect l="l" t="t" r="r" b="b"/>
            <a:pathLst>
              <a:path h="502919">
                <a:moveTo>
                  <a:pt x="0" y="0"/>
                </a:moveTo>
                <a:lnTo>
                  <a:pt x="0" y="502919"/>
                </a:lnTo>
              </a:path>
            </a:pathLst>
          </a:custGeom>
          <a:ln w="1142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692910" y="2305685"/>
            <a:ext cx="5828030" cy="0"/>
          </a:xfrm>
          <a:custGeom>
            <a:avLst/>
            <a:gdLst/>
            <a:ahLst/>
            <a:cxnLst/>
            <a:rect l="l" t="t" r="r" b="b"/>
            <a:pathLst>
              <a:path w="5828030">
                <a:moveTo>
                  <a:pt x="0" y="0"/>
                </a:moveTo>
                <a:lnTo>
                  <a:pt x="5828030" y="0"/>
                </a:lnTo>
              </a:path>
            </a:pathLst>
          </a:custGeom>
          <a:ln w="1143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509509" y="2311400"/>
            <a:ext cx="11430" cy="502920"/>
          </a:xfrm>
          <a:custGeom>
            <a:avLst/>
            <a:gdLst/>
            <a:ahLst/>
            <a:cxnLst/>
            <a:rect l="l" t="t" r="r" b="b"/>
            <a:pathLst>
              <a:path w="11429" h="502919">
                <a:moveTo>
                  <a:pt x="0" y="502920"/>
                </a:moveTo>
                <a:lnTo>
                  <a:pt x="11430" y="502920"/>
                </a:lnTo>
                <a:lnTo>
                  <a:pt x="11430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8D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704339" y="2807970"/>
            <a:ext cx="5805170" cy="0"/>
          </a:xfrm>
          <a:custGeom>
            <a:avLst/>
            <a:gdLst/>
            <a:ahLst/>
            <a:cxnLst/>
            <a:rect l="l" t="t" r="r" b="b"/>
            <a:pathLst>
              <a:path w="5805170">
                <a:moveTo>
                  <a:pt x="0" y="0"/>
                </a:moveTo>
                <a:lnTo>
                  <a:pt x="5805170" y="0"/>
                </a:lnTo>
              </a:path>
            </a:pathLst>
          </a:custGeom>
          <a:ln w="1270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710689" y="2322829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1270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704339" y="2317114"/>
            <a:ext cx="5805170" cy="0"/>
          </a:xfrm>
          <a:custGeom>
            <a:avLst/>
            <a:gdLst/>
            <a:ahLst/>
            <a:cxnLst/>
            <a:rect l="l" t="t" r="r" b="b"/>
            <a:pathLst>
              <a:path w="5805170">
                <a:moveTo>
                  <a:pt x="0" y="0"/>
                </a:moveTo>
                <a:lnTo>
                  <a:pt x="5805170" y="0"/>
                </a:lnTo>
              </a:path>
            </a:pathLst>
          </a:custGeom>
          <a:ln w="1142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503794" y="2322829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90"/>
                </a:lnTo>
              </a:path>
            </a:pathLst>
          </a:custGeom>
          <a:ln w="1142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717039" y="2796539"/>
            <a:ext cx="5781040" cy="0"/>
          </a:xfrm>
          <a:custGeom>
            <a:avLst/>
            <a:gdLst/>
            <a:ahLst/>
            <a:cxnLst/>
            <a:rect l="l" t="t" r="r" b="b"/>
            <a:pathLst>
              <a:path w="5781040">
                <a:moveTo>
                  <a:pt x="0" y="0"/>
                </a:moveTo>
                <a:lnTo>
                  <a:pt x="5781040" y="0"/>
                </a:lnTo>
              </a:path>
            </a:pathLst>
          </a:custGeom>
          <a:ln w="1016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722120" y="233426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1016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717039" y="2328545"/>
            <a:ext cx="5781040" cy="0"/>
          </a:xfrm>
          <a:custGeom>
            <a:avLst/>
            <a:gdLst/>
            <a:ahLst/>
            <a:cxnLst/>
            <a:rect l="l" t="t" r="r" b="b"/>
            <a:pathLst>
              <a:path w="5781040">
                <a:moveTo>
                  <a:pt x="0" y="0"/>
                </a:moveTo>
                <a:lnTo>
                  <a:pt x="5781040" y="0"/>
                </a:lnTo>
              </a:path>
            </a:pathLst>
          </a:custGeom>
          <a:ln w="1142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492365" y="233426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1142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727200" y="2785745"/>
            <a:ext cx="5759450" cy="0"/>
          </a:xfrm>
          <a:custGeom>
            <a:avLst/>
            <a:gdLst/>
            <a:ahLst/>
            <a:cxnLst/>
            <a:rect l="l" t="t" r="r" b="b"/>
            <a:pathLst>
              <a:path w="5759450">
                <a:moveTo>
                  <a:pt x="0" y="0"/>
                </a:moveTo>
                <a:lnTo>
                  <a:pt x="5759450" y="0"/>
                </a:lnTo>
              </a:path>
            </a:pathLst>
          </a:custGeom>
          <a:ln w="11429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732914" y="2345689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4339"/>
                </a:lnTo>
              </a:path>
            </a:pathLst>
          </a:custGeom>
          <a:ln w="1143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727200" y="2339975"/>
            <a:ext cx="5759450" cy="0"/>
          </a:xfrm>
          <a:custGeom>
            <a:avLst/>
            <a:gdLst/>
            <a:ahLst/>
            <a:cxnLst/>
            <a:rect l="l" t="t" r="r" b="b"/>
            <a:pathLst>
              <a:path w="5759450">
                <a:moveTo>
                  <a:pt x="0" y="0"/>
                </a:moveTo>
                <a:lnTo>
                  <a:pt x="5759450" y="0"/>
                </a:lnTo>
              </a:path>
            </a:pathLst>
          </a:custGeom>
          <a:ln w="1143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480934" y="2345689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4339"/>
                </a:lnTo>
              </a:path>
            </a:pathLst>
          </a:custGeom>
          <a:ln w="11429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738629" y="2774314"/>
            <a:ext cx="5736590" cy="0"/>
          </a:xfrm>
          <a:custGeom>
            <a:avLst/>
            <a:gdLst/>
            <a:ahLst/>
            <a:cxnLst/>
            <a:rect l="l" t="t" r="r" b="b"/>
            <a:pathLst>
              <a:path w="5736590">
                <a:moveTo>
                  <a:pt x="0" y="0"/>
                </a:moveTo>
                <a:lnTo>
                  <a:pt x="5736590" y="0"/>
                </a:lnTo>
              </a:path>
            </a:pathLst>
          </a:custGeom>
          <a:ln w="1142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744345" y="2357120"/>
            <a:ext cx="0" cy="411480"/>
          </a:xfrm>
          <a:custGeom>
            <a:avLst/>
            <a:gdLst/>
            <a:ahLst/>
            <a:cxnLst/>
            <a:rect l="l" t="t" r="r" b="b"/>
            <a:pathLst>
              <a:path h="411480">
                <a:moveTo>
                  <a:pt x="0" y="0"/>
                </a:moveTo>
                <a:lnTo>
                  <a:pt x="0" y="411480"/>
                </a:lnTo>
              </a:path>
            </a:pathLst>
          </a:custGeom>
          <a:ln w="1143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738629" y="2351404"/>
            <a:ext cx="5736590" cy="0"/>
          </a:xfrm>
          <a:custGeom>
            <a:avLst/>
            <a:gdLst/>
            <a:ahLst/>
            <a:cxnLst/>
            <a:rect l="l" t="t" r="r" b="b"/>
            <a:pathLst>
              <a:path w="5736590">
                <a:moveTo>
                  <a:pt x="0" y="0"/>
                </a:moveTo>
                <a:lnTo>
                  <a:pt x="5736590" y="0"/>
                </a:lnTo>
              </a:path>
            </a:pathLst>
          </a:custGeom>
          <a:ln w="1142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469505" y="2357120"/>
            <a:ext cx="0" cy="411480"/>
          </a:xfrm>
          <a:custGeom>
            <a:avLst/>
            <a:gdLst/>
            <a:ahLst/>
            <a:cxnLst/>
            <a:rect l="l" t="t" r="r" b="b"/>
            <a:pathLst>
              <a:path h="411480">
                <a:moveTo>
                  <a:pt x="0" y="0"/>
                </a:moveTo>
                <a:lnTo>
                  <a:pt x="0" y="411479"/>
                </a:lnTo>
              </a:path>
            </a:pathLst>
          </a:custGeom>
          <a:ln w="1142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750060" y="2762250"/>
            <a:ext cx="5713730" cy="0"/>
          </a:xfrm>
          <a:custGeom>
            <a:avLst/>
            <a:gdLst/>
            <a:ahLst/>
            <a:cxnLst/>
            <a:rect l="l" t="t" r="r" b="b"/>
            <a:pathLst>
              <a:path w="5713730">
                <a:moveTo>
                  <a:pt x="0" y="0"/>
                </a:moveTo>
                <a:lnTo>
                  <a:pt x="5713730" y="0"/>
                </a:lnTo>
              </a:path>
            </a:pathLst>
          </a:custGeom>
          <a:ln w="1270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756410" y="2368550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7350"/>
                </a:lnTo>
              </a:path>
            </a:pathLst>
          </a:custGeom>
          <a:ln w="1270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750060" y="2362835"/>
            <a:ext cx="5713730" cy="0"/>
          </a:xfrm>
          <a:custGeom>
            <a:avLst/>
            <a:gdLst/>
            <a:ahLst/>
            <a:cxnLst/>
            <a:rect l="l" t="t" r="r" b="b"/>
            <a:pathLst>
              <a:path w="5713730">
                <a:moveTo>
                  <a:pt x="0" y="0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452359" y="2368550"/>
            <a:ext cx="11430" cy="387350"/>
          </a:xfrm>
          <a:custGeom>
            <a:avLst/>
            <a:gdLst/>
            <a:ahLst/>
            <a:cxnLst/>
            <a:rect l="l" t="t" r="r" b="b"/>
            <a:pathLst>
              <a:path w="11429" h="387350">
                <a:moveTo>
                  <a:pt x="0" y="387350"/>
                </a:moveTo>
                <a:lnTo>
                  <a:pt x="11430" y="387350"/>
                </a:lnTo>
                <a:lnTo>
                  <a:pt x="11430" y="0"/>
                </a:lnTo>
                <a:lnTo>
                  <a:pt x="0" y="0"/>
                </a:lnTo>
                <a:lnTo>
                  <a:pt x="0" y="387350"/>
                </a:lnTo>
                <a:close/>
              </a:path>
            </a:pathLst>
          </a:custGeom>
          <a:solidFill>
            <a:srgbClr val="92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762760" y="2750820"/>
            <a:ext cx="5689600" cy="0"/>
          </a:xfrm>
          <a:custGeom>
            <a:avLst/>
            <a:gdLst/>
            <a:ahLst/>
            <a:cxnLst/>
            <a:rect l="l" t="t" r="r" b="b"/>
            <a:pathLst>
              <a:path w="5689600">
                <a:moveTo>
                  <a:pt x="0" y="0"/>
                </a:moveTo>
                <a:lnTo>
                  <a:pt x="5689599" y="0"/>
                </a:lnTo>
              </a:path>
            </a:pathLst>
          </a:custGeom>
          <a:ln w="1016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767839" y="237997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15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762760" y="2374264"/>
            <a:ext cx="5689600" cy="0"/>
          </a:xfrm>
          <a:custGeom>
            <a:avLst/>
            <a:gdLst/>
            <a:ahLst/>
            <a:cxnLst/>
            <a:rect l="l" t="t" r="r" b="b"/>
            <a:pathLst>
              <a:path w="5689600">
                <a:moveTo>
                  <a:pt x="0" y="0"/>
                </a:moveTo>
                <a:lnTo>
                  <a:pt x="5689599" y="0"/>
                </a:lnTo>
              </a:path>
            </a:pathLst>
          </a:custGeom>
          <a:ln w="1142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440930" y="2379979"/>
            <a:ext cx="11430" cy="365760"/>
          </a:xfrm>
          <a:custGeom>
            <a:avLst/>
            <a:gdLst/>
            <a:ahLst/>
            <a:cxnLst/>
            <a:rect l="l" t="t" r="r" b="b"/>
            <a:pathLst>
              <a:path w="11429" h="365760">
                <a:moveTo>
                  <a:pt x="0" y="365760"/>
                </a:moveTo>
                <a:lnTo>
                  <a:pt x="11430" y="365760"/>
                </a:lnTo>
                <a:lnTo>
                  <a:pt x="1143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93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772920" y="2740025"/>
            <a:ext cx="5668010" cy="0"/>
          </a:xfrm>
          <a:custGeom>
            <a:avLst/>
            <a:gdLst/>
            <a:ahLst/>
            <a:cxnLst/>
            <a:rect l="l" t="t" r="r" b="b"/>
            <a:pathLst>
              <a:path w="5668009">
                <a:moveTo>
                  <a:pt x="0" y="0"/>
                </a:moveTo>
                <a:lnTo>
                  <a:pt x="5668009" y="0"/>
                </a:lnTo>
              </a:path>
            </a:pathLst>
          </a:custGeom>
          <a:ln w="1143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778635" y="239141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1143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772920" y="2385695"/>
            <a:ext cx="5668010" cy="0"/>
          </a:xfrm>
          <a:custGeom>
            <a:avLst/>
            <a:gdLst/>
            <a:ahLst/>
            <a:cxnLst/>
            <a:rect l="l" t="t" r="r" b="b"/>
            <a:pathLst>
              <a:path w="5668009">
                <a:moveTo>
                  <a:pt x="0" y="0"/>
                </a:moveTo>
                <a:lnTo>
                  <a:pt x="5668009" y="0"/>
                </a:lnTo>
              </a:path>
            </a:pathLst>
          </a:custGeom>
          <a:ln w="1142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435215" y="239141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1142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784350" y="2728595"/>
            <a:ext cx="5645150" cy="0"/>
          </a:xfrm>
          <a:custGeom>
            <a:avLst/>
            <a:gdLst/>
            <a:ahLst/>
            <a:cxnLst/>
            <a:rect l="l" t="t" r="r" b="b"/>
            <a:pathLst>
              <a:path w="5645150">
                <a:moveTo>
                  <a:pt x="0" y="0"/>
                </a:moveTo>
                <a:lnTo>
                  <a:pt x="5645150" y="0"/>
                </a:lnTo>
              </a:path>
            </a:pathLst>
          </a:custGeom>
          <a:ln w="11429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790064" y="2402839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1143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784350" y="2397125"/>
            <a:ext cx="5645150" cy="0"/>
          </a:xfrm>
          <a:custGeom>
            <a:avLst/>
            <a:gdLst/>
            <a:ahLst/>
            <a:cxnLst/>
            <a:rect l="l" t="t" r="r" b="b"/>
            <a:pathLst>
              <a:path w="5645150">
                <a:moveTo>
                  <a:pt x="0" y="0"/>
                </a:moveTo>
                <a:lnTo>
                  <a:pt x="5645150" y="0"/>
                </a:lnTo>
              </a:path>
            </a:pathLst>
          </a:custGeom>
          <a:ln w="1143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423784" y="2402839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11429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795779" y="2716529"/>
            <a:ext cx="5622290" cy="0"/>
          </a:xfrm>
          <a:custGeom>
            <a:avLst/>
            <a:gdLst/>
            <a:ahLst/>
            <a:cxnLst/>
            <a:rect l="l" t="t" r="r" b="b"/>
            <a:pathLst>
              <a:path w="5622290">
                <a:moveTo>
                  <a:pt x="0" y="0"/>
                </a:moveTo>
                <a:lnTo>
                  <a:pt x="5622290" y="0"/>
                </a:lnTo>
              </a:path>
            </a:pathLst>
          </a:custGeom>
          <a:ln w="1270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802129" y="2414270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1270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795779" y="2408554"/>
            <a:ext cx="5622290" cy="0"/>
          </a:xfrm>
          <a:custGeom>
            <a:avLst/>
            <a:gdLst/>
            <a:ahLst/>
            <a:cxnLst/>
            <a:rect l="l" t="t" r="r" b="b"/>
            <a:pathLst>
              <a:path w="5622290">
                <a:moveTo>
                  <a:pt x="0" y="0"/>
                </a:moveTo>
                <a:lnTo>
                  <a:pt x="5622290" y="0"/>
                </a:lnTo>
              </a:path>
            </a:pathLst>
          </a:custGeom>
          <a:ln w="1142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406640" y="2414270"/>
            <a:ext cx="11430" cy="295910"/>
          </a:xfrm>
          <a:custGeom>
            <a:avLst/>
            <a:gdLst/>
            <a:ahLst/>
            <a:cxnLst/>
            <a:rect l="l" t="t" r="r" b="b"/>
            <a:pathLst>
              <a:path w="11429" h="295910">
                <a:moveTo>
                  <a:pt x="0" y="295909"/>
                </a:moveTo>
                <a:lnTo>
                  <a:pt x="11430" y="295909"/>
                </a:lnTo>
                <a:lnTo>
                  <a:pt x="11430" y="0"/>
                </a:lnTo>
                <a:lnTo>
                  <a:pt x="0" y="0"/>
                </a:lnTo>
                <a:lnTo>
                  <a:pt x="0" y="295909"/>
                </a:lnTo>
                <a:close/>
              </a:path>
            </a:pathLst>
          </a:custGeom>
          <a:solidFill>
            <a:srgbClr val="96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808479" y="2705100"/>
            <a:ext cx="5598160" cy="0"/>
          </a:xfrm>
          <a:custGeom>
            <a:avLst/>
            <a:gdLst/>
            <a:ahLst/>
            <a:cxnLst/>
            <a:rect l="l" t="t" r="r" b="b"/>
            <a:pathLst>
              <a:path w="5598159">
                <a:moveTo>
                  <a:pt x="0" y="0"/>
                </a:moveTo>
                <a:lnTo>
                  <a:pt x="5598160" y="0"/>
                </a:lnTo>
              </a:path>
            </a:pathLst>
          </a:custGeom>
          <a:ln w="1016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813560" y="2425700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10159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808479" y="2419985"/>
            <a:ext cx="5598160" cy="0"/>
          </a:xfrm>
          <a:custGeom>
            <a:avLst/>
            <a:gdLst/>
            <a:ahLst/>
            <a:cxnLst/>
            <a:rect l="l" t="t" r="r" b="b"/>
            <a:pathLst>
              <a:path w="5598159">
                <a:moveTo>
                  <a:pt x="0" y="0"/>
                </a:moveTo>
                <a:lnTo>
                  <a:pt x="5598160" y="0"/>
                </a:lnTo>
              </a:path>
            </a:pathLst>
          </a:custGeom>
          <a:ln w="1143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395209" y="2425700"/>
            <a:ext cx="11430" cy="274320"/>
          </a:xfrm>
          <a:custGeom>
            <a:avLst/>
            <a:gdLst/>
            <a:ahLst/>
            <a:cxnLst/>
            <a:rect l="l" t="t" r="r" b="b"/>
            <a:pathLst>
              <a:path w="11429" h="274319">
                <a:moveTo>
                  <a:pt x="0" y="274320"/>
                </a:moveTo>
                <a:lnTo>
                  <a:pt x="11430" y="274320"/>
                </a:lnTo>
                <a:lnTo>
                  <a:pt x="1143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97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818639" y="2694304"/>
            <a:ext cx="5576570" cy="0"/>
          </a:xfrm>
          <a:custGeom>
            <a:avLst/>
            <a:gdLst/>
            <a:ahLst/>
            <a:cxnLst/>
            <a:rect l="l" t="t" r="r" b="b"/>
            <a:pathLst>
              <a:path w="5576570">
                <a:moveTo>
                  <a:pt x="0" y="0"/>
                </a:moveTo>
                <a:lnTo>
                  <a:pt x="5576570" y="0"/>
                </a:lnTo>
              </a:path>
            </a:pathLst>
          </a:custGeom>
          <a:ln w="1142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824354" y="2437129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1143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818639" y="2431414"/>
            <a:ext cx="5576570" cy="0"/>
          </a:xfrm>
          <a:custGeom>
            <a:avLst/>
            <a:gdLst/>
            <a:ahLst/>
            <a:cxnLst/>
            <a:rect l="l" t="t" r="r" b="b"/>
            <a:pathLst>
              <a:path w="5576570">
                <a:moveTo>
                  <a:pt x="0" y="0"/>
                </a:moveTo>
                <a:lnTo>
                  <a:pt x="5576570" y="0"/>
                </a:lnTo>
              </a:path>
            </a:pathLst>
          </a:custGeom>
          <a:ln w="1142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389494" y="2437129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1142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830070" y="2682875"/>
            <a:ext cx="5553710" cy="0"/>
          </a:xfrm>
          <a:custGeom>
            <a:avLst/>
            <a:gdLst/>
            <a:ahLst/>
            <a:cxnLst/>
            <a:rect l="l" t="t" r="r" b="b"/>
            <a:pathLst>
              <a:path w="5553709">
                <a:moveTo>
                  <a:pt x="0" y="0"/>
                </a:moveTo>
                <a:lnTo>
                  <a:pt x="5553709" y="0"/>
                </a:lnTo>
              </a:path>
            </a:pathLst>
          </a:custGeom>
          <a:ln w="1143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835785" y="244856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143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830070" y="2442845"/>
            <a:ext cx="5553710" cy="0"/>
          </a:xfrm>
          <a:custGeom>
            <a:avLst/>
            <a:gdLst/>
            <a:ahLst/>
            <a:cxnLst/>
            <a:rect l="l" t="t" r="r" b="b"/>
            <a:pathLst>
              <a:path w="5553709">
                <a:moveTo>
                  <a:pt x="0" y="0"/>
                </a:moveTo>
                <a:lnTo>
                  <a:pt x="5553709" y="0"/>
                </a:lnTo>
              </a:path>
            </a:pathLst>
          </a:custGeom>
          <a:ln w="1142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378065" y="244856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142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841500" y="2670810"/>
            <a:ext cx="5530850" cy="0"/>
          </a:xfrm>
          <a:custGeom>
            <a:avLst/>
            <a:gdLst/>
            <a:ahLst/>
            <a:cxnLst/>
            <a:rect l="l" t="t" r="r" b="b"/>
            <a:pathLst>
              <a:path w="5530850">
                <a:moveTo>
                  <a:pt x="0" y="0"/>
                </a:moveTo>
                <a:lnTo>
                  <a:pt x="5530850" y="0"/>
                </a:lnTo>
              </a:path>
            </a:pathLst>
          </a:custGeom>
          <a:ln w="1270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847850" y="245998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204469"/>
                </a:lnTo>
              </a:path>
            </a:pathLst>
          </a:custGeom>
          <a:ln w="1270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841500" y="2454275"/>
            <a:ext cx="5530850" cy="0"/>
          </a:xfrm>
          <a:custGeom>
            <a:avLst/>
            <a:gdLst/>
            <a:ahLst/>
            <a:cxnLst/>
            <a:rect l="l" t="t" r="r" b="b"/>
            <a:pathLst>
              <a:path w="5530850">
                <a:moveTo>
                  <a:pt x="0" y="0"/>
                </a:moveTo>
                <a:lnTo>
                  <a:pt x="5530850" y="0"/>
                </a:lnTo>
              </a:path>
            </a:pathLst>
          </a:custGeom>
          <a:ln w="1143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366634" y="245998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1142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854200" y="2659379"/>
            <a:ext cx="5506720" cy="0"/>
          </a:xfrm>
          <a:custGeom>
            <a:avLst/>
            <a:gdLst/>
            <a:ahLst/>
            <a:cxnLst/>
            <a:rect l="l" t="t" r="r" b="b"/>
            <a:pathLst>
              <a:path w="5506720">
                <a:moveTo>
                  <a:pt x="0" y="0"/>
                </a:moveTo>
                <a:lnTo>
                  <a:pt x="5506720" y="0"/>
                </a:lnTo>
              </a:path>
            </a:pathLst>
          </a:custGeom>
          <a:ln w="10159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859279" y="2471420"/>
            <a:ext cx="0" cy="182880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1016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854200" y="2465704"/>
            <a:ext cx="5506720" cy="0"/>
          </a:xfrm>
          <a:custGeom>
            <a:avLst/>
            <a:gdLst/>
            <a:ahLst/>
            <a:cxnLst/>
            <a:rect l="l" t="t" r="r" b="b"/>
            <a:pathLst>
              <a:path w="5506720">
                <a:moveTo>
                  <a:pt x="0" y="0"/>
                </a:moveTo>
                <a:lnTo>
                  <a:pt x="5506720" y="0"/>
                </a:lnTo>
              </a:path>
            </a:pathLst>
          </a:custGeom>
          <a:ln w="11429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349490" y="2471420"/>
            <a:ext cx="11430" cy="182880"/>
          </a:xfrm>
          <a:custGeom>
            <a:avLst/>
            <a:gdLst/>
            <a:ahLst/>
            <a:cxnLst/>
            <a:rect l="l" t="t" r="r" b="b"/>
            <a:pathLst>
              <a:path w="11429" h="182880">
                <a:moveTo>
                  <a:pt x="0" y="182879"/>
                </a:moveTo>
                <a:lnTo>
                  <a:pt x="11430" y="182879"/>
                </a:lnTo>
                <a:lnTo>
                  <a:pt x="1143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9B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864360" y="2648585"/>
            <a:ext cx="5485130" cy="0"/>
          </a:xfrm>
          <a:custGeom>
            <a:avLst/>
            <a:gdLst/>
            <a:ahLst/>
            <a:cxnLst/>
            <a:rect l="l" t="t" r="r" b="b"/>
            <a:pathLst>
              <a:path w="5485130">
                <a:moveTo>
                  <a:pt x="0" y="0"/>
                </a:moveTo>
                <a:lnTo>
                  <a:pt x="5485130" y="0"/>
                </a:lnTo>
              </a:path>
            </a:pathLst>
          </a:custGeom>
          <a:ln w="1143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870075" y="248285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60019"/>
                </a:lnTo>
              </a:path>
            </a:pathLst>
          </a:custGeom>
          <a:ln w="1142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864360" y="2477135"/>
            <a:ext cx="5485130" cy="0"/>
          </a:xfrm>
          <a:custGeom>
            <a:avLst/>
            <a:gdLst/>
            <a:ahLst/>
            <a:cxnLst/>
            <a:rect l="l" t="t" r="r" b="b"/>
            <a:pathLst>
              <a:path w="5485130">
                <a:moveTo>
                  <a:pt x="0" y="0"/>
                </a:moveTo>
                <a:lnTo>
                  <a:pt x="5485130" y="0"/>
                </a:lnTo>
              </a:path>
            </a:pathLst>
          </a:custGeom>
          <a:ln w="1143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338059" y="2482850"/>
            <a:ext cx="11430" cy="160020"/>
          </a:xfrm>
          <a:custGeom>
            <a:avLst/>
            <a:gdLst/>
            <a:ahLst/>
            <a:cxnLst/>
            <a:rect l="l" t="t" r="r" b="b"/>
            <a:pathLst>
              <a:path w="11429" h="160019">
                <a:moveTo>
                  <a:pt x="0" y="160020"/>
                </a:moveTo>
                <a:lnTo>
                  <a:pt x="11430" y="160020"/>
                </a:lnTo>
                <a:lnTo>
                  <a:pt x="11430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9C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875789" y="2637154"/>
            <a:ext cx="5462270" cy="0"/>
          </a:xfrm>
          <a:custGeom>
            <a:avLst/>
            <a:gdLst/>
            <a:ahLst/>
            <a:cxnLst/>
            <a:rect l="l" t="t" r="r" b="b"/>
            <a:pathLst>
              <a:path w="5462270">
                <a:moveTo>
                  <a:pt x="0" y="0"/>
                </a:moveTo>
                <a:lnTo>
                  <a:pt x="5462270" y="0"/>
                </a:lnTo>
              </a:path>
            </a:pathLst>
          </a:custGeom>
          <a:ln w="11429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881504" y="249427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1143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875789" y="2488564"/>
            <a:ext cx="5462270" cy="0"/>
          </a:xfrm>
          <a:custGeom>
            <a:avLst/>
            <a:gdLst/>
            <a:ahLst/>
            <a:cxnLst/>
            <a:rect l="l" t="t" r="r" b="b"/>
            <a:pathLst>
              <a:path w="5462270">
                <a:moveTo>
                  <a:pt x="0" y="0"/>
                </a:moveTo>
                <a:lnTo>
                  <a:pt x="5462270" y="0"/>
                </a:lnTo>
              </a:path>
            </a:pathLst>
          </a:custGeom>
          <a:ln w="11429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332344" y="249427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11429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887220" y="2625089"/>
            <a:ext cx="5439410" cy="0"/>
          </a:xfrm>
          <a:custGeom>
            <a:avLst/>
            <a:gdLst/>
            <a:ahLst/>
            <a:cxnLst/>
            <a:rect l="l" t="t" r="r" b="b"/>
            <a:pathLst>
              <a:path w="5439409">
                <a:moveTo>
                  <a:pt x="0" y="0"/>
                </a:moveTo>
                <a:lnTo>
                  <a:pt x="5439409" y="0"/>
                </a:lnTo>
              </a:path>
            </a:pathLst>
          </a:custGeom>
          <a:ln w="1270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893570" y="250571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1270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887220" y="2499995"/>
            <a:ext cx="5439410" cy="0"/>
          </a:xfrm>
          <a:custGeom>
            <a:avLst/>
            <a:gdLst/>
            <a:ahLst/>
            <a:cxnLst/>
            <a:rect l="l" t="t" r="r" b="b"/>
            <a:pathLst>
              <a:path w="5439409">
                <a:moveTo>
                  <a:pt x="0" y="0"/>
                </a:moveTo>
                <a:lnTo>
                  <a:pt x="5439409" y="0"/>
                </a:lnTo>
              </a:path>
            </a:pathLst>
          </a:custGeom>
          <a:ln w="11429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315200" y="2505710"/>
            <a:ext cx="11430" cy="113030"/>
          </a:xfrm>
          <a:custGeom>
            <a:avLst/>
            <a:gdLst/>
            <a:ahLst/>
            <a:cxnLst/>
            <a:rect l="l" t="t" r="r" b="b"/>
            <a:pathLst>
              <a:path w="11429" h="113030">
                <a:moveTo>
                  <a:pt x="0" y="113029"/>
                </a:moveTo>
                <a:lnTo>
                  <a:pt x="11430" y="113029"/>
                </a:lnTo>
                <a:lnTo>
                  <a:pt x="11430" y="0"/>
                </a:lnTo>
                <a:lnTo>
                  <a:pt x="0" y="0"/>
                </a:lnTo>
                <a:lnTo>
                  <a:pt x="0" y="113029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899920" y="2613660"/>
            <a:ext cx="5415280" cy="0"/>
          </a:xfrm>
          <a:custGeom>
            <a:avLst/>
            <a:gdLst/>
            <a:ahLst/>
            <a:cxnLst/>
            <a:rect l="l" t="t" r="r" b="b"/>
            <a:pathLst>
              <a:path w="5415280">
                <a:moveTo>
                  <a:pt x="0" y="0"/>
                </a:moveTo>
                <a:lnTo>
                  <a:pt x="5415280" y="0"/>
                </a:lnTo>
              </a:path>
            </a:pathLst>
          </a:custGeom>
          <a:ln w="1016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905000" y="2517139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1016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899920" y="2511425"/>
            <a:ext cx="5415280" cy="0"/>
          </a:xfrm>
          <a:custGeom>
            <a:avLst/>
            <a:gdLst/>
            <a:ahLst/>
            <a:cxnLst/>
            <a:rect l="l" t="t" r="r" b="b"/>
            <a:pathLst>
              <a:path w="5415280">
                <a:moveTo>
                  <a:pt x="0" y="0"/>
                </a:moveTo>
                <a:lnTo>
                  <a:pt x="5415280" y="0"/>
                </a:lnTo>
              </a:path>
            </a:pathLst>
          </a:custGeom>
          <a:ln w="1143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303769" y="2517139"/>
            <a:ext cx="11430" cy="91440"/>
          </a:xfrm>
          <a:custGeom>
            <a:avLst/>
            <a:gdLst/>
            <a:ahLst/>
            <a:cxnLst/>
            <a:rect l="l" t="t" r="r" b="b"/>
            <a:pathLst>
              <a:path w="11429" h="91439">
                <a:moveTo>
                  <a:pt x="0" y="91439"/>
                </a:moveTo>
                <a:lnTo>
                  <a:pt x="11430" y="91439"/>
                </a:lnTo>
                <a:lnTo>
                  <a:pt x="114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910079" y="2602864"/>
            <a:ext cx="5393690" cy="0"/>
          </a:xfrm>
          <a:custGeom>
            <a:avLst/>
            <a:gdLst/>
            <a:ahLst/>
            <a:cxnLst/>
            <a:rect l="l" t="t" r="r" b="b"/>
            <a:pathLst>
              <a:path w="5393690">
                <a:moveTo>
                  <a:pt x="0" y="0"/>
                </a:moveTo>
                <a:lnTo>
                  <a:pt x="5393690" y="0"/>
                </a:lnTo>
              </a:path>
            </a:pathLst>
          </a:custGeom>
          <a:ln w="11429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910079" y="2528570"/>
            <a:ext cx="11430" cy="68580"/>
          </a:xfrm>
          <a:custGeom>
            <a:avLst/>
            <a:gdLst/>
            <a:ahLst/>
            <a:cxnLst/>
            <a:rect l="l" t="t" r="r" b="b"/>
            <a:pathLst>
              <a:path w="11430" h="68580">
                <a:moveTo>
                  <a:pt x="0" y="68580"/>
                </a:moveTo>
                <a:lnTo>
                  <a:pt x="11430" y="68580"/>
                </a:lnTo>
                <a:lnTo>
                  <a:pt x="1143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910079" y="2522854"/>
            <a:ext cx="5393690" cy="0"/>
          </a:xfrm>
          <a:custGeom>
            <a:avLst/>
            <a:gdLst/>
            <a:ahLst/>
            <a:cxnLst/>
            <a:rect l="l" t="t" r="r" b="b"/>
            <a:pathLst>
              <a:path w="5393690">
                <a:moveTo>
                  <a:pt x="0" y="0"/>
                </a:moveTo>
                <a:lnTo>
                  <a:pt x="5393690" y="0"/>
                </a:lnTo>
              </a:path>
            </a:pathLst>
          </a:custGeom>
          <a:ln w="11429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292340" y="2528570"/>
            <a:ext cx="11430" cy="68580"/>
          </a:xfrm>
          <a:custGeom>
            <a:avLst/>
            <a:gdLst/>
            <a:ahLst/>
            <a:cxnLst/>
            <a:rect l="l" t="t" r="r" b="b"/>
            <a:pathLst>
              <a:path w="11429" h="68580">
                <a:moveTo>
                  <a:pt x="11429" y="0"/>
                </a:moveTo>
                <a:lnTo>
                  <a:pt x="0" y="0"/>
                </a:lnTo>
                <a:lnTo>
                  <a:pt x="0" y="68579"/>
                </a:lnTo>
                <a:lnTo>
                  <a:pt x="11429" y="68579"/>
                </a:lnTo>
                <a:lnTo>
                  <a:pt x="11429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921510" y="2591435"/>
            <a:ext cx="5370830" cy="0"/>
          </a:xfrm>
          <a:custGeom>
            <a:avLst/>
            <a:gdLst/>
            <a:ahLst/>
            <a:cxnLst/>
            <a:rect l="l" t="t" r="r" b="b"/>
            <a:pathLst>
              <a:path w="5370830">
                <a:moveTo>
                  <a:pt x="0" y="0"/>
                </a:moveTo>
                <a:lnTo>
                  <a:pt x="5370830" y="0"/>
                </a:lnTo>
              </a:path>
            </a:pathLst>
          </a:custGeom>
          <a:ln w="1143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921510" y="2540000"/>
            <a:ext cx="11430" cy="45720"/>
          </a:xfrm>
          <a:custGeom>
            <a:avLst/>
            <a:gdLst/>
            <a:ahLst/>
            <a:cxnLst/>
            <a:rect l="l" t="t" r="r" b="b"/>
            <a:pathLst>
              <a:path w="11430" h="45719">
                <a:moveTo>
                  <a:pt x="0" y="45719"/>
                </a:moveTo>
                <a:lnTo>
                  <a:pt x="11429" y="45719"/>
                </a:lnTo>
                <a:lnTo>
                  <a:pt x="11429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921510" y="2534285"/>
            <a:ext cx="5370830" cy="0"/>
          </a:xfrm>
          <a:custGeom>
            <a:avLst/>
            <a:gdLst/>
            <a:ahLst/>
            <a:cxnLst/>
            <a:rect l="l" t="t" r="r" b="b"/>
            <a:pathLst>
              <a:path w="5370830">
                <a:moveTo>
                  <a:pt x="0" y="0"/>
                </a:moveTo>
                <a:lnTo>
                  <a:pt x="5370830" y="0"/>
                </a:lnTo>
              </a:path>
            </a:pathLst>
          </a:custGeom>
          <a:ln w="1143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280909" y="2540000"/>
            <a:ext cx="11430" cy="45720"/>
          </a:xfrm>
          <a:custGeom>
            <a:avLst/>
            <a:gdLst/>
            <a:ahLst/>
            <a:cxnLst/>
            <a:rect l="l" t="t" r="r" b="b"/>
            <a:pathLst>
              <a:path w="11429" h="45719">
                <a:moveTo>
                  <a:pt x="11430" y="0"/>
                </a:moveTo>
                <a:lnTo>
                  <a:pt x="0" y="0"/>
                </a:lnTo>
                <a:lnTo>
                  <a:pt x="0" y="45720"/>
                </a:lnTo>
                <a:lnTo>
                  <a:pt x="11430" y="45720"/>
                </a:lnTo>
                <a:lnTo>
                  <a:pt x="11430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932939" y="2579370"/>
            <a:ext cx="5347970" cy="0"/>
          </a:xfrm>
          <a:custGeom>
            <a:avLst/>
            <a:gdLst/>
            <a:ahLst/>
            <a:cxnLst/>
            <a:rect l="l" t="t" r="r" b="b"/>
            <a:pathLst>
              <a:path w="5347970">
                <a:moveTo>
                  <a:pt x="0" y="0"/>
                </a:moveTo>
                <a:lnTo>
                  <a:pt x="5347970" y="0"/>
                </a:lnTo>
              </a:path>
            </a:pathLst>
          </a:custGeom>
          <a:ln w="1270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932939" y="2551429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0" y="21589"/>
                </a:moveTo>
                <a:lnTo>
                  <a:pt x="12700" y="21589"/>
                </a:lnTo>
                <a:lnTo>
                  <a:pt x="1270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932939" y="2545714"/>
            <a:ext cx="5347970" cy="0"/>
          </a:xfrm>
          <a:custGeom>
            <a:avLst/>
            <a:gdLst/>
            <a:ahLst/>
            <a:cxnLst/>
            <a:rect l="l" t="t" r="r" b="b"/>
            <a:pathLst>
              <a:path w="5347970">
                <a:moveTo>
                  <a:pt x="0" y="0"/>
                </a:moveTo>
                <a:lnTo>
                  <a:pt x="5347970" y="0"/>
                </a:lnTo>
              </a:path>
            </a:pathLst>
          </a:custGeom>
          <a:ln w="11429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269480" y="2551429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89">
                <a:moveTo>
                  <a:pt x="11429" y="0"/>
                </a:moveTo>
                <a:lnTo>
                  <a:pt x="0" y="0"/>
                </a:lnTo>
                <a:lnTo>
                  <a:pt x="0" y="21590"/>
                </a:lnTo>
                <a:lnTo>
                  <a:pt x="11429" y="21590"/>
                </a:lnTo>
                <a:lnTo>
                  <a:pt x="11429" y="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39800" y="1545589"/>
            <a:ext cx="7335520" cy="2033270"/>
          </a:xfrm>
          <a:custGeom>
            <a:avLst/>
            <a:gdLst/>
            <a:ahLst/>
            <a:cxnLst/>
            <a:rect l="l" t="t" r="r" b="b"/>
            <a:pathLst>
              <a:path w="7335520" h="2033270">
                <a:moveTo>
                  <a:pt x="3667760" y="2033270"/>
                </a:moveTo>
                <a:lnTo>
                  <a:pt x="0" y="2033270"/>
                </a:lnTo>
                <a:lnTo>
                  <a:pt x="0" y="0"/>
                </a:lnTo>
                <a:lnTo>
                  <a:pt x="7335520" y="0"/>
                </a:lnTo>
                <a:lnTo>
                  <a:pt x="7335520" y="2033270"/>
                </a:lnTo>
                <a:lnTo>
                  <a:pt x="3667760" y="203327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092200" y="5873750"/>
            <a:ext cx="6765290" cy="0"/>
          </a:xfrm>
          <a:custGeom>
            <a:avLst/>
            <a:gdLst/>
            <a:ahLst/>
            <a:cxnLst/>
            <a:rect l="l" t="t" r="r" b="b"/>
            <a:pathLst>
              <a:path w="6765290">
                <a:moveTo>
                  <a:pt x="0" y="0"/>
                </a:moveTo>
                <a:lnTo>
                  <a:pt x="6765290" y="0"/>
                </a:lnTo>
              </a:path>
            </a:pathLst>
          </a:custGeom>
          <a:ln w="1777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100455" y="3980179"/>
            <a:ext cx="0" cy="1884680"/>
          </a:xfrm>
          <a:custGeom>
            <a:avLst/>
            <a:gdLst/>
            <a:ahLst/>
            <a:cxnLst/>
            <a:rect l="l" t="t" r="r" b="b"/>
            <a:pathLst>
              <a:path h="1884679">
                <a:moveTo>
                  <a:pt x="0" y="0"/>
                </a:moveTo>
                <a:lnTo>
                  <a:pt x="0" y="1884680"/>
                </a:lnTo>
              </a:path>
            </a:pathLst>
          </a:custGeom>
          <a:ln w="1650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092200" y="3971925"/>
            <a:ext cx="6765290" cy="0"/>
          </a:xfrm>
          <a:custGeom>
            <a:avLst/>
            <a:gdLst/>
            <a:ahLst/>
            <a:cxnLst/>
            <a:rect l="l" t="t" r="r" b="b"/>
            <a:pathLst>
              <a:path w="6765290">
                <a:moveTo>
                  <a:pt x="0" y="0"/>
                </a:moveTo>
                <a:lnTo>
                  <a:pt x="6765290" y="0"/>
                </a:lnTo>
              </a:path>
            </a:pathLst>
          </a:custGeom>
          <a:ln w="1650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848600" y="3980179"/>
            <a:ext cx="0" cy="1884680"/>
          </a:xfrm>
          <a:custGeom>
            <a:avLst/>
            <a:gdLst/>
            <a:ahLst/>
            <a:cxnLst/>
            <a:rect l="l" t="t" r="r" b="b"/>
            <a:pathLst>
              <a:path h="1884679">
                <a:moveTo>
                  <a:pt x="0" y="0"/>
                </a:moveTo>
                <a:lnTo>
                  <a:pt x="0" y="1884680"/>
                </a:lnTo>
              </a:path>
            </a:pathLst>
          </a:custGeom>
          <a:ln w="1778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108710" y="5856604"/>
            <a:ext cx="6731000" cy="0"/>
          </a:xfrm>
          <a:custGeom>
            <a:avLst/>
            <a:gdLst/>
            <a:ahLst/>
            <a:cxnLst/>
            <a:rect l="l" t="t" r="r" b="b"/>
            <a:pathLst>
              <a:path w="6731000">
                <a:moveTo>
                  <a:pt x="0" y="0"/>
                </a:moveTo>
                <a:lnTo>
                  <a:pt x="6731000" y="0"/>
                </a:lnTo>
              </a:path>
            </a:pathLst>
          </a:custGeom>
          <a:ln w="1650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117600" y="3997959"/>
            <a:ext cx="0" cy="1850389"/>
          </a:xfrm>
          <a:custGeom>
            <a:avLst/>
            <a:gdLst/>
            <a:ahLst/>
            <a:cxnLst/>
            <a:rect l="l" t="t" r="r" b="b"/>
            <a:pathLst>
              <a:path h="1850389">
                <a:moveTo>
                  <a:pt x="0" y="0"/>
                </a:moveTo>
                <a:lnTo>
                  <a:pt x="0" y="1850390"/>
                </a:lnTo>
              </a:path>
            </a:pathLst>
          </a:custGeom>
          <a:ln w="1778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108710" y="3989070"/>
            <a:ext cx="6731000" cy="0"/>
          </a:xfrm>
          <a:custGeom>
            <a:avLst/>
            <a:gdLst/>
            <a:ahLst/>
            <a:cxnLst/>
            <a:rect l="l" t="t" r="r" b="b"/>
            <a:pathLst>
              <a:path w="6731000">
                <a:moveTo>
                  <a:pt x="0" y="0"/>
                </a:moveTo>
                <a:lnTo>
                  <a:pt x="6731000" y="0"/>
                </a:lnTo>
              </a:path>
            </a:pathLst>
          </a:custGeom>
          <a:ln w="1778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830819" y="3997959"/>
            <a:ext cx="0" cy="1850389"/>
          </a:xfrm>
          <a:custGeom>
            <a:avLst/>
            <a:gdLst/>
            <a:ahLst/>
            <a:cxnLst/>
            <a:rect l="l" t="t" r="r" b="b"/>
            <a:pathLst>
              <a:path h="1850389">
                <a:moveTo>
                  <a:pt x="0" y="0"/>
                </a:moveTo>
                <a:lnTo>
                  <a:pt x="0" y="1850389"/>
                </a:lnTo>
              </a:path>
            </a:pathLst>
          </a:custGeom>
          <a:ln w="1777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126489" y="5839459"/>
            <a:ext cx="6695440" cy="0"/>
          </a:xfrm>
          <a:custGeom>
            <a:avLst/>
            <a:gdLst/>
            <a:ahLst/>
            <a:cxnLst/>
            <a:rect l="l" t="t" r="r" b="b"/>
            <a:pathLst>
              <a:path w="6695440">
                <a:moveTo>
                  <a:pt x="0" y="0"/>
                </a:moveTo>
                <a:lnTo>
                  <a:pt x="6695439" y="0"/>
                </a:lnTo>
              </a:path>
            </a:pathLst>
          </a:custGeom>
          <a:ln w="1778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135380" y="4015740"/>
            <a:ext cx="0" cy="1814830"/>
          </a:xfrm>
          <a:custGeom>
            <a:avLst/>
            <a:gdLst/>
            <a:ahLst/>
            <a:cxnLst/>
            <a:rect l="l" t="t" r="r" b="b"/>
            <a:pathLst>
              <a:path h="1814829">
                <a:moveTo>
                  <a:pt x="0" y="0"/>
                </a:moveTo>
                <a:lnTo>
                  <a:pt x="0" y="1814830"/>
                </a:lnTo>
              </a:path>
            </a:pathLst>
          </a:custGeom>
          <a:ln w="1777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126489" y="4006850"/>
            <a:ext cx="6695440" cy="0"/>
          </a:xfrm>
          <a:custGeom>
            <a:avLst/>
            <a:gdLst/>
            <a:ahLst/>
            <a:cxnLst/>
            <a:rect l="l" t="t" r="r" b="b"/>
            <a:pathLst>
              <a:path w="6695440">
                <a:moveTo>
                  <a:pt x="0" y="0"/>
                </a:moveTo>
                <a:lnTo>
                  <a:pt x="6695439" y="0"/>
                </a:lnTo>
              </a:path>
            </a:pathLst>
          </a:custGeom>
          <a:ln w="1778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813040" y="4015740"/>
            <a:ext cx="0" cy="1814830"/>
          </a:xfrm>
          <a:custGeom>
            <a:avLst/>
            <a:gdLst/>
            <a:ahLst/>
            <a:cxnLst/>
            <a:rect l="l" t="t" r="r" b="b"/>
            <a:pathLst>
              <a:path h="1814829">
                <a:moveTo>
                  <a:pt x="0" y="0"/>
                </a:moveTo>
                <a:lnTo>
                  <a:pt x="0" y="1814830"/>
                </a:lnTo>
              </a:path>
            </a:pathLst>
          </a:custGeom>
          <a:ln w="1777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144269" y="5821679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>
                <a:moveTo>
                  <a:pt x="0" y="0"/>
                </a:moveTo>
                <a:lnTo>
                  <a:pt x="6659880" y="0"/>
                </a:lnTo>
              </a:path>
            </a:pathLst>
          </a:custGeom>
          <a:ln w="1778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152525" y="4032250"/>
            <a:ext cx="0" cy="1780539"/>
          </a:xfrm>
          <a:custGeom>
            <a:avLst/>
            <a:gdLst/>
            <a:ahLst/>
            <a:cxnLst/>
            <a:rect l="l" t="t" r="r" b="b"/>
            <a:pathLst>
              <a:path h="1780539">
                <a:moveTo>
                  <a:pt x="0" y="0"/>
                </a:moveTo>
                <a:lnTo>
                  <a:pt x="0" y="1780539"/>
                </a:lnTo>
              </a:path>
            </a:pathLst>
          </a:custGeom>
          <a:ln w="1651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144269" y="4023995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>
                <a:moveTo>
                  <a:pt x="0" y="0"/>
                </a:moveTo>
                <a:lnTo>
                  <a:pt x="6659880" y="0"/>
                </a:lnTo>
              </a:path>
            </a:pathLst>
          </a:custGeom>
          <a:ln w="1651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795894" y="4032250"/>
            <a:ext cx="0" cy="1780539"/>
          </a:xfrm>
          <a:custGeom>
            <a:avLst/>
            <a:gdLst/>
            <a:ahLst/>
            <a:cxnLst/>
            <a:rect l="l" t="t" r="r" b="b"/>
            <a:pathLst>
              <a:path h="1780539">
                <a:moveTo>
                  <a:pt x="0" y="0"/>
                </a:moveTo>
                <a:lnTo>
                  <a:pt x="0" y="1780539"/>
                </a:lnTo>
              </a:path>
            </a:pathLst>
          </a:custGeom>
          <a:ln w="1650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160780" y="5803900"/>
            <a:ext cx="6626859" cy="0"/>
          </a:xfrm>
          <a:custGeom>
            <a:avLst/>
            <a:gdLst/>
            <a:ahLst/>
            <a:cxnLst/>
            <a:rect l="l" t="t" r="r" b="b"/>
            <a:pathLst>
              <a:path w="6626859">
                <a:moveTo>
                  <a:pt x="0" y="0"/>
                </a:moveTo>
                <a:lnTo>
                  <a:pt x="6626860" y="0"/>
                </a:lnTo>
              </a:path>
            </a:pathLst>
          </a:custGeom>
          <a:ln w="1777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169669" y="4050029"/>
            <a:ext cx="0" cy="1744980"/>
          </a:xfrm>
          <a:custGeom>
            <a:avLst/>
            <a:gdLst/>
            <a:ahLst/>
            <a:cxnLst/>
            <a:rect l="l" t="t" r="r" b="b"/>
            <a:pathLst>
              <a:path h="1744979">
                <a:moveTo>
                  <a:pt x="0" y="0"/>
                </a:moveTo>
                <a:lnTo>
                  <a:pt x="0" y="1744980"/>
                </a:lnTo>
              </a:path>
            </a:pathLst>
          </a:custGeom>
          <a:ln w="1777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160780" y="4041140"/>
            <a:ext cx="6626859" cy="0"/>
          </a:xfrm>
          <a:custGeom>
            <a:avLst/>
            <a:gdLst/>
            <a:ahLst/>
            <a:cxnLst/>
            <a:rect l="l" t="t" r="r" b="b"/>
            <a:pathLst>
              <a:path w="6626859">
                <a:moveTo>
                  <a:pt x="0" y="0"/>
                </a:moveTo>
                <a:lnTo>
                  <a:pt x="6626860" y="0"/>
                </a:lnTo>
              </a:path>
            </a:pathLst>
          </a:custGeom>
          <a:ln w="1777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778750" y="4050029"/>
            <a:ext cx="0" cy="1744980"/>
          </a:xfrm>
          <a:custGeom>
            <a:avLst/>
            <a:gdLst/>
            <a:ahLst/>
            <a:cxnLst/>
            <a:rect l="l" t="t" r="r" b="b"/>
            <a:pathLst>
              <a:path h="1744979">
                <a:moveTo>
                  <a:pt x="0" y="0"/>
                </a:moveTo>
                <a:lnTo>
                  <a:pt x="0" y="1744980"/>
                </a:lnTo>
              </a:path>
            </a:pathLst>
          </a:custGeom>
          <a:ln w="1778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178560" y="5786754"/>
            <a:ext cx="6591300" cy="0"/>
          </a:xfrm>
          <a:custGeom>
            <a:avLst/>
            <a:gdLst/>
            <a:ahLst/>
            <a:cxnLst/>
            <a:rect l="l" t="t" r="r" b="b"/>
            <a:pathLst>
              <a:path w="6591300">
                <a:moveTo>
                  <a:pt x="0" y="0"/>
                </a:moveTo>
                <a:lnTo>
                  <a:pt x="6591300" y="0"/>
                </a:lnTo>
              </a:path>
            </a:pathLst>
          </a:custGeom>
          <a:ln w="1650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187450" y="4067809"/>
            <a:ext cx="0" cy="1710689"/>
          </a:xfrm>
          <a:custGeom>
            <a:avLst/>
            <a:gdLst/>
            <a:ahLst/>
            <a:cxnLst/>
            <a:rect l="l" t="t" r="r" b="b"/>
            <a:pathLst>
              <a:path h="1710689">
                <a:moveTo>
                  <a:pt x="0" y="0"/>
                </a:moveTo>
                <a:lnTo>
                  <a:pt x="0" y="1710690"/>
                </a:lnTo>
              </a:path>
            </a:pathLst>
          </a:custGeom>
          <a:ln w="1778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178560" y="4058920"/>
            <a:ext cx="6591300" cy="0"/>
          </a:xfrm>
          <a:custGeom>
            <a:avLst/>
            <a:gdLst/>
            <a:ahLst/>
            <a:cxnLst/>
            <a:rect l="l" t="t" r="r" b="b"/>
            <a:pathLst>
              <a:path w="6591300">
                <a:moveTo>
                  <a:pt x="0" y="0"/>
                </a:moveTo>
                <a:lnTo>
                  <a:pt x="6591300" y="0"/>
                </a:lnTo>
              </a:path>
            </a:pathLst>
          </a:custGeom>
          <a:ln w="1778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760969" y="4067809"/>
            <a:ext cx="0" cy="1710689"/>
          </a:xfrm>
          <a:custGeom>
            <a:avLst/>
            <a:gdLst/>
            <a:ahLst/>
            <a:cxnLst/>
            <a:rect l="l" t="t" r="r" b="b"/>
            <a:pathLst>
              <a:path h="1710689">
                <a:moveTo>
                  <a:pt x="0" y="0"/>
                </a:moveTo>
                <a:lnTo>
                  <a:pt x="0" y="1710689"/>
                </a:lnTo>
              </a:path>
            </a:pathLst>
          </a:custGeom>
          <a:ln w="1777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196339" y="5769609"/>
            <a:ext cx="6555740" cy="0"/>
          </a:xfrm>
          <a:custGeom>
            <a:avLst/>
            <a:gdLst/>
            <a:ahLst/>
            <a:cxnLst/>
            <a:rect l="l" t="t" r="r" b="b"/>
            <a:pathLst>
              <a:path w="6555740">
                <a:moveTo>
                  <a:pt x="0" y="0"/>
                </a:moveTo>
                <a:lnTo>
                  <a:pt x="6555739" y="0"/>
                </a:lnTo>
              </a:path>
            </a:pathLst>
          </a:custGeom>
          <a:ln w="1778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205230" y="4085590"/>
            <a:ext cx="0" cy="1675130"/>
          </a:xfrm>
          <a:custGeom>
            <a:avLst/>
            <a:gdLst/>
            <a:ahLst/>
            <a:cxnLst/>
            <a:rect l="l" t="t" r="r" b="b"/>
            <a:pathLst>
              <a:path h="1675129">
                <a:moveTo>
                  <a:pt x="0" y="0"/>
                </a:moveTo>
                <a:lnTo>
                  <a:pt x="0" y="1675130"/>
                </a:lnTo>
              </a:path>
            </a:pathLst>
          </a:custGeom>
          <a:ln w="1777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196339" y="4076700"/>
            <a:ext cx="6555740" cy="0"/>
          </a:xfrm>
          <a:custGeom>
            <a:avLst/>
            <a:gdLst/>
            <a:ahLst/>
            <a:cxnLst/>
            <a:rect l="l" t="t" r="r" b="b"/>
            <a:pathLst>
              <a:path w="6555740">
                <a:moveTo>
                  <a:pt x="0" y="0"/>
                </a:moveTo>
                <a:lnTo>
                  <a:pt x="6555739" y="0"/>
                </a:lnTo>
              </a:path>
            </a:pathLst>
          </a:custGeom>
          <a:ln w="1778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743190" y="4085590"/>
            <a:ext cx="0" cy="1675130"/>
          </a:xfrm>
          <a:custGeom>
            <a:avLst/>
            <a:gdLst/>
            <a:ahLst/>
            <a:cxnLst/>
            <a:rect l="l" t="t" r="r" b="b"/>
            <a:pathLst>
              <a:path h="1675129">
                <a:moveTo>
                  <a:pt x="0" y="0"/>
                </a:moveTo>
                <a:lnTo>
                  <a:pt x="0" y="1675130"/>
                </a:lnTo>
              </a:path>
            </a:pathLst>
          </a:custGeom>
          <a:ln w="1777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214119" y="5751829"/>
            <a:ext cx="6520180" cy="0"/>
          </a:xfrm>
          <a:custGeom>
            <a:avLst/>
            <a:gdLst/>
            <a:ahLst/>
            <a:cxnLst/>
            <a:rect l="l" t="t" r="r" b="b"/>
            <a:pathLst>
              <a:path w="6520180">
                <a:moveTo>
                  <a:pt x="0" y="0"/>
                </a:moveTo>
                <a:lnTo>
                  <a:pt x="6520180" y="0"/>
                </a:lnTo>
              </a:path>
            </a:pathLst>
          </a:custGeom>
          <a:ln w="1778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222375" y="4102100"/>
            <a:ext cx="0" cy="1640839"/>
          </a:xfrm>
          <a:custGeom>
            <a:avLst/>
            <a:gdLst/>
            <a:ahLst/>
            <a:cxnLst/>
            <a:rect l="l" t="t" r="r" b="b"/>
            <a:pathLst>
              <a:path h="1640839">
                <a:moveTo>
                  <a:pt x="0" y="0"/>
                </a:moveTo>
                <a:lnTo>
                  <a:pt x="0" y="1640839"/>
                </a:lnTo>
              </a:path>
            </a:pathLst>
          </a:custGeom>
          <a:ln w="1651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214119" y="4093845"/>
            <a:ext cx="6520180" cy="0"/>
          </a:xfrm>
          <a:custGeom>
            <a:avLst/>
            <a:gdLst/>
            <a:ahLst/>
            <a:cxnLst/>
            <a:rect l="l" t="t" r="r" b="b"/>
            <a:pathLst>
              <a:path w="6520180">
                <a:moveTo>
                  <a:pt x="0" y="0"/>
                </a:moveTo>
                <a:lnTo>
                  <a:pt x="6520180" y="0"/>
                </a:lnTo>
              </a:path>
            </a:pathLst>
          </a:custGeom>
          <a:ln w="1651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726044" y="4102100"/>
            <a:ext cx="0" cy="1640839"/>
          </a:xfrm>
          <a:custGeom>
            <a:avLst/>
            <a:gdLst/>
            <a:ahLst/>
            <a:cxnLst/>
            <a:rect l="l" t="t" r="r" b="b"/>
            <a:pathLst>
              <a:path h="1640839">
                <a:moveTo>
                  <a:pt x="0" y="0"/>
                </a:moveTo>
                <a:lnTo>
                  <a:pt x="0" y="1640839"/>
                </a:lnTo>
              </a:path>
            </a:pathLst>
          </a:custGeom>
          <a:ln w="1650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230630" y="5734684"/>
            <a:ext cx="6487160" cy="0"/>
          </a:xfrm>
          <a:custGeom>
            <a:avLst/>
            <a:gdLst/>
            <a:ahLst/>
            <a:cxnLst/>
            <a:rect l="l" t="t" r="r" b="b"/>
            <a:pathLst>
              <a:path w="6487159">
                <a:moveTo>
                  <a:pt x="0" y="0"/>
                </a:moveTo>
                <a:lnTo>
                  <a:pt x="6487160" y="0"/>
                </a:lnTo>
              </a:path>
            </a:pathLst>
          </a:custGeom>
          <a:ln w="1650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239519" y="4119879"/>
            <a:ext cx="0" cy="1606550"/>
          </a:xfrm>
          <a:custGeom>
            <a:avLst/>
            <a:gdLst/>
            <a:ahLst/>
            <a:cxnLst/>
            <a:rect l="l" t="t" r="r" b="b"/>
            <a:pathLst>
              <a:path h="1606550">
                <a:moveTo>
                  <a:pt x="0" y="0"/>
                </a:moveTo>
                <a:lnTo>
                  <a:pt x="0" y="1606550"/>
                </a:lnTo>
              </a:path>
            </a:pathLst>
          </a:custGeom>
          <a:ln w="1777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230630" y="4110990"/>
            <a:ext cx="6487160" cy="0"/>
          </a:xfrm>
          <a:custGeom>
            <a:avLst/>
            <a:gdLst/>
            <a:ahLst/>
            <a:cxnLst/>
            <a:rect l="l" t="t" r="r" b="b"/>
            <a:pathLst>
              <a:path w="6487159">
                <a:moveTo>
                  <a:pt x="0" y="0"/>
                </a:moveTo>
                <a:lnTo>
                  <a:pt x="6487160" y="0"/>
                </a:lnTo>
              </a:path>
            </a:pathLst>
          </a:custGeom>
          <a:ln w="1777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708900" y="4119879"/>
            <a:ext cx="0" cy="1606550"/>
          </a:xfrm>
          <a:custGeom>
            <a:avLst/>
            <a:gdLst/>
            <a:ahLst/>
            <a:cxnLst/>
            <a:rect l="l" t="t" r="r" b="b"/>
            <a:pathLst>
              <a:path h="1606550">
                <a:moveTo>
                  <a:pt x="0" y="0"/>
                </a:moveTo>
                <a:lnTo>
                  <a:pt x="0" y="1606550"/>
                </a:lnTo>
              </a:path>
            </a:pathLst>
          </a:custGeom>
          <a:ln w="1778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248410" y="5717540"/>
            <a:ext cx="6451600" cy="0"/>
          </a:xfrm>
          <a:custGeom>
            <a:avLst/>
            <a:gdLst/>
            <a:ahLst/>
            <a:cxnLst/>
            <a:rect l="l" t="t" r="r" b="b"/>
            <a:pathLst>
              <a:path w="6451600">
                <a:moveTo>
                  <a:pt x="0" y="0"/>
                </a:moveTo>
                <a:lnTo>
                  <a:pt x="6451599" y="0"/>
                </a:lnTo>
              </a:path>
            </a:pathLst>
          </a:custGeom>
          <a:ln w="1777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257300" y="4137659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990"/>
                </a:lnTo>
              </a:path>
            </a:pathLst>
          </a:custGeom>
          <a:ln w="1778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248410" y="4128770"/>
            <a:ext cx="6451600" cy="0"/>
          </a:xfrm>
          <a:custGeom>
            <a:avLst/>
            <a:gdLst/>
            <a:ahLst/>
            <a:cxnLst/>
            <a:rect l="l" t="t" r="r" b="b"/>
            <a:pathLst>
              <a:path w="6451600">
                <a:moveTo>
                  <a:pt x="0" y="0"/>
                </a:moveTo>
                <a:lnTo>
                  <a:pt x="6451599" y="0"/>
                </a:lnTo>
              </a:path>
            </a:pathLst>
          </a:custGeom>
          <a:ln w="1778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691119" y="4137659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989"/>
                </a:lnTo>
              </a:path>
            </a:pathLst>
          </a:custGeom>
          <a:ln w="1777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266189" y="5699759"/>
            <a:ext cx="6416040" cy="0"/>
          </a:xfrm>
          <a:custGeom>
            <a:avLst/>
            <a:gdLst/>
            <a:ahLst/>
            <a:cxnLst/>
            <a:rect l="l" t="t" r="r" b="b"/>
            <a:pathLst>
              <a:path w="6416040">
                <a:moveTo>
                  <a:pt x="0" y="0"/>
                </a:moveTo>
                <a:lnTo>
                  <a:pt x="6416040" y="0"/>
                </a:lnTo>
              </a:path>
            </a:pathLst>
          </a:custGeom>
          <a:ln w="1778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275080" y="4155440"/>
            <a:ext cx="0" cy="1535430"/>
          </a:xfrm>
          <a:custGeom>
            <a:avLst/>
            <a:gdLst/>
            <a:ahLst/>
            <a:cxnLst/>
            <a:rect l="l" t="t" r="r" b="b"/>
            <a:pathLst>
              <a:path h="1535429">
                <a:moveTo>
                  <a:pt x="0" y="0"/>
                </a:moveTo>
                <a:lnTo>
                  <a:pt x="0" y="1535430"/>
                </a:lnTo>
              </a:path>
            </a:pathLst>
          </a:custGeom>
          <a:ln w="1777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266189" y="4146550"/>
            <a:ext cx="6416040" cy="0"/>
          </a:xfrm>
          <a:custGeom>
            <a:avLst/>
            <a:gdLst/>
            <a:ahLst/>
            <a:cxnLst/>
            <a:rect l="l" t="t" r="r" b="b"/>
            <a:pathLst>
              <a:path w="6416040">
                <a:moveTo>
                  <a:pt x="0" y="0"/>
                </a:moveTo>
                <a:lnTo>
                  <a:pt x="6416040" y="0"/>
                </a:lnTo>
              </a:path>
            </a:pathLst>
          </a:custGeom>
          <a:ln w="1778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673340" y="4155440"/>
            <a:ext cx="0" cy="1535430"/>
          </a:xfrm>
          <a:custGeom>
            <a:avLst/>
            <a:gdLst/>
            <a:ahLst/>
            <a:cxnLst/>
            <a:rect l="l" t="t" r="r" b="b"/>
            <a:pathLst>
              <a:path h="1535429">
                <a:moveTo>
                  <a:pt x="0" y="0"/>
                </a:moveTo>
                <a:lnTo>
                  <a:pt x="0" y="1535430"/>
                </a:lnTo>
              </a:path>
            </a:pathLst>
          </a:custGeom>
          <a:ln w="1777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283969" y="5681979"/>
            <a:ext cx="6380480" cy="0"/>
          </a:xfrm>
          <a:custGeom>
            <a:avLst/>
            <a:gdLst/>
            <a:ahLst/>
            <a:cxnLst/>
            <a:rect l="l" t="t" r="r" b="b"/>
            <a:pathLst>
              <a:path w="6380480">
                <a:moveTo>
                  <a:pt x="0" y="0"/>
                </a:moveTo>
                <a:lnTo>
                  <a:pt x="6380480" y="0"/>
                </a:lnTo>
              </a:path>
            </a:pathLst>
          </a:custGeom>
          <a:ln w="1778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292225" y="4171950"/>
            <a:ext cx="0" cy="1501140"/>
          </a:xfrm>
          <a:custGeom>
            <a:avLst/>
            <a:gdLst/>
            <a:ahLst/>
            <a:cxnLst/>
            <a:rect l="l" t="t" r="r" b="b"/>
            <a:pathLst>
              <a:path h="1501139">
                <a:moveTo>
                  <a:pt x="0" y="0"/>
                </a:moveTo>
                <a:lnTo>
                  <a:pt x="0" y="1501139"/>
                </a:lnTo>
              </a:path>
            </a:pathLst>
          </a:custGeom>
          <a:ln w="1651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283969" y="4163695"/>
            <a:ext cx="6380480" cy="0"/>
          </a:xfrm>
          <a:custGeom>
            <a:avLst/>
            <a:gdLst/>
            <a:ahLst/>
            <a:cxnLst/>
            <a:rect l="l" t="t" r="r" b="b"/>
            <a:pathLst>
              <a:path w="6380480">
                <a:moveTo>
                  <a:pt x="0" y="0"/>
                </a:moveTo>
                <a:lnTo>
                  <a:pt x="6380480" y="0"/>
                </a:lnTo>
              </a:path>
            </a:pathLst>
          </a:custGeom>
          <a:ln w="1651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656194" y="4171950"/>
            <a:ext cx="0" cy="1501140"/>
          </a:xfrm>
          <a:custGeom>
            <a:avLst/>
            <a:gdLst/>
            <a:ahLst/>
            <a:cxnLst/>
            <a:rect l="l" t="t" r="r" b="b"/>
            <a:pathLst>
              <a:path h="1501139">
                <a:moveTo>
                  <a:pt x="0" y="0"/>
                </a:moveTo>
                <a:lnTo>
                  <a:pt x="0" y="1501140"/>
                </a:lnTo>
              </a:path>
            </a:pathLst>
          </a:custGeom>
          <a:ln w="1650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300480" y="5664834"/>
            <a:ext cx="6347460" cy="0"/>
          </a:xfrm>
          <a:custGeom>
            <a:avLst/>
            <a:gdLst/>
            <a:ahLst/>
            <a:cxnLst/>
            <a:rect l="l" t="t" r="r" b="b"/>
            <a:pathLst>
              <a:path w="6347459">
                <a:moveTo>
                  <a:pt x="0" y="0"/>
                </a:moveTo>
                <a:lnTo>
                  <a:pt x="6347460" y="0"/>
                </a:lnTo>
              </a:path>
            </a:pathLst>
          </a:custGeom>
          <a:ln w="1650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309369" y="4189729"/>
            <a:ext cx="0" cy="1466850"/>
          </a:xfrm>
          <a:custGeom>
            <a:avLst/>
            <a:gdLst/>
            <a:ahLst/>
            <a:cxnLst/>
            <a:rect l="l" t="t" r="r" b="b"/>
            <a:pathLst>
              <a:path h="1466850">
                <a:moveTo>
                  <a:pt x="0" y="0"/>
                </a:moveTo>
                <a:lnTo>
                  <a:pt x="0" y="1466850"/>
                </a:lnTo>
              </a:path>
            </a:pathLst>
          </a:custGeom>
          <a:ln w="1777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300480" y="4180840"/>
            <a:ext cx="6347460" cy="0"/>
          </a:xfrm>
          <a:custGeom>
            <a:avLst/>
            <a:gdLst/>
            <a:ahLst/>
            <a:cxnLst/>
            <a:rect l="l" t="t" r="r" b="b"/>
            <a:pathLst>
              <a:path w="6347459">
                <a:moveTo>
                  <a:pt x="0" y="0"/>
                </a:moveTo>
                <a:lnTo>
                  <a:pt x="6347460" y="0"/>
                </a:lnTo>
              </a:path>
            </a:pathLst>
          </a:custGeom>
          <a:ln w="1777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639050" y="4189729"/>
            <a:ext cx="0" cy="1466850"/>
          </a:xfrm>
          <a:custGeom>
            <a:avLst/>
            <a:gdLst/>
            <a:ahLst/>
            <a:cxnLst/>
            <a:rect l="l" t="t" r="r" b="b"/>
            <a:pathLst>
              <a:path h="1466850">
                <a:moveTo>
                  <a:pt x="0" y="0"/>
                </a:moveTo>
                <a:lnTo>
                  <a:pt x="0" y="1466850"/>
                </a:lnTo>
              </a:path>
            </a:pathLst>
          </a:custGeom>
          <a:ln w="1778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318260" y="5647690"/>
            <a:ext cx="6311900" cy="0"/>
          </a:xfrm>
          <a:custGeom>
            <a:avLst/>
            <a:gdLst/>
            <a:ahLst/>
            <a:cxnLst/>
            <a:rect l="l" t="t" r="r" b="b"/>
            <a:pathLst>
              <a:path w="6311900">
                <a:moveTo>
                  <a:pt x="0" y="0"/>
                </a:moveTo>
                <a:lnTo>
                  <a:pt x="6311899" y="0"/>
                </a:lnTo>
              </a:path>
            </a:pathLst>
          </a:custGeom>
          <a:ln w="1777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327150" y="4207509"/>
            <a:ext cx="0" cy="1431290"/>
          </a:xfrm>
          <a:custGeom>
            <a:avLst/>
            <a:gdLst/>
            <a:ahLst/>
            <a:cxnLst/>
            <a:rect l="l" t="t" r="r" b="b"/>
            <a:pathLst>
              <a:path h="1431289">
                <a:moveTo>
                  <a:pt x="0" y="0"/>
                </a:moveTo>
                <a:lnTo>
                  <a:pt x="0" y="1431290"/>
                </a:lnTo>
              </a:path>
            </a:pathLst>
          </a:custGeom>
          <a:ln w="1778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318260" y="4198620"/>
            <a:ext cx="6311900" cy="0"/>
          </a:xfrm>
          <a:custGeom>
            <a:avLst/>
            <a:gdLst/>
            <a:ahLst/>
            <a:cxnLst/>
            <a:rect l="l" t="t" r="r" b="b"/>
            <a:pathLst>
              <a:path w="6311900">
                <a:moveTo>
                  <a:pt x="0" y="0"/>
                </a:moveTo>
                <a:lnTo>
                  <a:pt x="6311899" y="0"/>
                </a:lnTo>
              </a:path>
            </a:pathLst>
          </a:custGeom>
          <a:ln w="1778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621269" y="4207509"/>
            <a:ext cx="0" cy="1431290"/>
          </a:xfrm>
          <a:custGeom>
            <a:avLst/>
            <a:gdLst/>
            <a:ahLst/>
            <a:cxnLst/>
            <a:rect l="l" t="t" r="r" b="b"/>
            <a:pathLst>
              <a:path h="1431289">
                <a:moveTo>
                  <a:pt x="0" y="0"/>
                </a:moveTo>
                <a:lnTo>
                  <a:pt x="0" y="1431289"/>
                </a:lnTo>
              </a:path>
            </a:pathLst>
          </a:custGeom>
          <a:ln w="1777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336039" y="5629909"/>
            <a:ext cx="6276340" cy="0"/>
          </a:xfrm>
          <a:custGeom>
            <a:avLst/>
            <a:gdLst/>
            <a:ahLst/>
            <a:cxnLst/>
            <a:rect l="l" t="t" r="r" b="b"/>
            <a:pathLst>
              <a:path w="6276340">
                <a:moveTo>
                  <a:pt x="0" y="0"/>
                </a:moveTo>
                <a:lnTo>
                  <a:pt x="6276340" y="0"/>
                </a:lnTo>
              </a:path>
            </a:pathLst>
          </a:custGeom>
          <a:ln w="1778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344930" y="4225290"/>
            <a:ext cx="0" cy="1395730"/>
          </a:xfrm>
          <a:custGeom>
            <a:avLst/>
            <a:gdLst/>
            <a:ahLst/>
            <a:cxnLst/>
            <a:rect l="l" t="t" r="r" b="b"/>
            <a:pathLst>
              <a:path h="1395729">
                <a:moveTo>
                  <a:pt x="0" y="0"/>
                </a:moveTo>
                <a:lnTo>
                  <a:pt x="0" y="1395730"/>
                </a:lnTo>
              </a:path>
            </a:pathLst>
          </a:custGeom>
          <a:ln w="1777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336039" y="4216400"/>
            <a:ext cx="6276340" cy="0"/>
          </a:xfrm>
          <a:custGeom>
            <a:avLst/>
            <a:gdLst/>
            <a:ahLst/>
            <a:cxnLst/>
            <a:rect l="l" t="t" r="r" b="b"/>
            <a:pathLst>
              <a:path w="6276340">
                <a:moveTo>
                  <a:pt x="0" y="0"/>
                </a:moveTo>
                <a:lnTo>
                  <a:pt x="6276340" y="0"/>
                </a:lnTo>
              </a:path>
            </a:pathLst>
          </a:custGeom>
          <a:ln w="1778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603490" y="4225290"/>
            <a:ext cx="0" cy="1395730"/>
          </a:xfrm>
          <a:custGeom>
            <a:avLst/>
            <a:gdLst/>
            <a:ahLst/>
            <a:cxnLst/>
            <a:rect l="l" t="t" r="r" b="b"/>
            <a:pathLst>
              <a:path h="1395729">
                <a:moveTo>
                  <a:pt x="0" y="0"/>
                </a:moveTo>
                <a:lnTo>
                  <a:pt x="0" y="1395730"/>
                </a:lnTo>
              </a:path>
            </a:pathLst>
          </a:custGeom>
          <a:ln w="1777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353819" y="5612129"/>
            <a:ext cx="6240780" cy="0"/>
          </a:xfrm>
          <a:custGeom>
            <a:avLst/>
            <a:gdLst/>
            <a:ahLst/>
            <a:cxnLst/>
            <a:rect l="l" t="t" r="r" b="b"/>
            <a:pathLst>
              <a:path w="6240780">
                <a:moveTo>
                  <a:pt x="0" y="0"/>
                </a:moveTo>
                <a:lnTo>
                  <a:pt x="6240780" y="0"/>
                </a:lnTo>
              </a:path>
            </a:pathLst>
          </a:custGeom>
          <a:ln w="1778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362075" y="4241800"/>
            <a:ext cx="0" cy="1361440"/>
          </a:xfrm>
          <a:custGeom>
            <a:avLst/>
            <a:gdLst/>
            <a:ahLst/>
            <a:cxnLst/>
            <a:rect l="l" t="t" r="r" b="b"/>
            <a:pathLst>
              <a:path h="1361439">
                <a:moveTo>
                  <a:pt x="0" y="0"/>
                </a:moveTo>
                <a:lnTo>
                  <a:pt x="0" y="1361439"/>
                </a:lnTo>
              </a:path>
            </a:pathLst>
          </a:custGeom>
          <a:ln w="1651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353819" y="4233545"/>
            <a:ext cx="6240780" cy="0"/>
          </a:xfrm>
          <a:custGeom>
            <a:avLst/>
            <a:gdLst/>
            <a:ahLst/>
            <a:cxnLst/>
            <a:rect l="l" t="t" r="r" b="b"/>
            <a:pathLst>
              <a:path w="6240780">
                <a:moveTo>
                  <a:pt x="0" y="0"/>
                </a:moveTo>
                <a:lnTo>
                  <a:pt x="6240780" y="0"/>
                </a:lnTo>
              </a:path>
            </a:pathLst>
          </a:custGeom>
          <a:ln w="1651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586344" y="4241800"/>
            <a:ext cx="0" cy="1361440"/>
          </a:xfrm>
          <a:custGeom>
            <a:avLst/>
            <a:gdLst/>
            <a:ahLst/>
            <a:cxnLst/>
            <a:rect l="l" t="t" r="r" b="b"/>
            <a:pathLst>
              <a:path h="1361439">
                <a:moveTo>
                  <a:pt x="0" y="0"/>
                </a:moveTo>
                <a:lnTo>
                  <a:pt x="0" y="1361440"/>
                </a:lnTo>
              </a:path>
            </a:pathLst>
          </a:custGeom>
          <a:ln w="1650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370330" y="5594984"/>
            <a:ext cx="6207760" cy="0"/>
          </a:xfrm>
          <a:custGeom>
            <a:avLst/>
            <a:gdLst/>
            <a:ahLst/>
            <a:cxnLst/>
            <a:rect l="l" t="t" r="r" b="b"/>
            <a:pathLst>
              <a:path w="6207759">
                <a:moveTo>
                  <a:pt x="0" y="0"/>
                </a:moveTo>
                <a:lnTo>
                  <a:pt x="6207760" y="0"/>
                </a:lnTo>
              </a:path>
            </a:pathLst>
          </a:custGeom>
          <a:ln w="1650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379219" y="4259579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50"/>
                </a:lnTo>
              </a:path>
            </a:pathLst>
          </a:custGeom>
          <a:ln w="1777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370330" y="4250690"/>
            <a:ext cx="6207760" cy="0"/>
          </a:xfrm>
          <a:custGeom>
            <a:avLst/>
            <a:gdLst/>
            <a:ahLst/>
            <a:cxnLst/>
            <a:rect l="l" t="t" r="r" b="b"/>
            <a:pathLst>
              <a:path w="6207759">
                <a:moveTo>
                  <a:pt x="0" y="0"/>
                </a:moveTo>
                <a:lnTo>
                  <a:pt x="6207760" y="0"/>
                </a:lnTo>
              </a:path>
            </a:pathLst>
          </a:custGeom>
          <a:ln w="1777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569200" y="4259579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50"/>
                </a:lnTo>
              </a:path>
            </a:pathLst>
          </a:custGeom>
          <a:ln w="1778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388110" y="557784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199" y="0"/>
                </a:lnTo>
              </a:path>
            </a:pathLst>
          </a:custGeom>
          <a:ln w="1777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397000" y="4277359"/>
            <a:ext cx="0" cy="1291590"/>
          </a:xfrm>
          <a:custGeom>
            <a:avLst/>
            <a:gdLst/>
            <a:ahLst/>
            <a:cxnLst/>
            <a:rect l="l" t="t" r="r" b="b"/>
            <a:pathLst>
              <a:path h="1291589">
                <a:moveTo>
                  <a:pt x="0" y="0"/>
                </a:moveTo>
                <a:lnTo>
                  <a:pt x="0" y="1291590"/>
                </a:lnTo>
              </a:path>
            </a:pathLst>
          </a:custGeom>
          <a:ln w="1778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388110" y="426847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199" y="0"/>
                </a:lnTo>
              </a:path>
            </a:pathLst>
          </a:custGeom>
          <a:ln w="1778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551419" y="4277359"/>
            <a:ext cx="0" cy="1291590"/>
          </a:xfrm>
          <a:custGeom>
            <a:avLst/>
            <a:gdLst/>
            <a:ahLst/>
            <a:cxnLst/>
            <a:rect l="l" t="t" r="r" b="b"/>
            <a:pathLst>
              <a:path h="1291589">
                <a:moveTo>
                  <a:pt x="0" y="0"/>
                </a:moveTo>
                <a:lnTo>
                  <a:pt x="0" y="1291589"/>
                </a:lnTo>
              </a:path>
            </a:pathLst>
          </a:custGeom>
          <a:ln w="1777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405889" y="5560059"/>
            <a:ext cx="6136640" cy="0"/>
          </a:xfrm>
          <a:custGeom>
            <a:avLst/>
            <a:gdLst/>
            <a:ahLst/>
            <a:cxnLst/>
            <a:rect l="l" t="t" r="r" b="b"/>
            <a:pathLst>
              <a:path w="6136640">
                <a:moveTo>
                  <a:pt x="0" y="0"/>
                </a:moveTo>
                <a:lnTo>
                  <a:pt x="6136640" y="0"/>
                </a:lnTo>
              </a:path>
            </a:pathLst>
          </a:custGeom>
          <a:ln w="1778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414780" y="4295140"/>
            <a:ext cx="0" cy="1256030"/>
          </a:xfrm>
          <a:custGeom>
            <a:avLst/>
            <a:gdLst/>
            <a:ahLst/>
            <a:cxnLst/>
            <a:rect l="l" t="t" r="r" b="b"/>
            <a:pathLst>
              <a:path h="1256029">
                <a:moveTo>
                  <a:pt x="0" y="0"/>
                </a:moveTo>
                <a:lnTo>
                  <a:pt x="0" y="1256030"/>
                </a:lnTo>
              </a:path>
            </a:pathLst>
          </a:custGeom>
          <a:ln w="1777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405889" y="4286250"/>
            <a:ext cx="6136640" cy="0"/>
          </a:xfrm>
          <a:custGeom>
            <a:avLst/>
            <a:gdLst/>
            <a:ahLst/>
            <a:cxnLst/>
            <a:rect l="l" t="t" r="r" b="b"/>
            <a:pathLst>
              <a:path w="6136640">
                <a:moveTo>
                  <a:pt x="0" y="0"/>
                </a:moveTo>
                <a:lnTo>
                  <a:pt x="6136640" y="0"/>
                </a:lnTo>
              </a:path>
            </a:pathLst>
          </a:custGeom>
          <a:ln w="1778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533640" y="4295140"/>
            <a:ext cx="0" cy="1256030"/>
          </a:xfrm>
          <a:custGeom>
            <a:avLst/>
            <a:gdLst/>
            <a:ahLst/>
            <a:cxnLst/>
            <a:rect l="l" t="t" r="r" b="b"/>
            <a:pathLst>
              <a:path h="1256029">
                <a:moveTo>
                  <a:pt x="0" y="0"/>
                </a:moveTo>
                <a:lnTo>
                  <a:pt x="0" y="1256030"/>
                </a:lnTo>
              </a:path>
            </a:pathLst>
          </a:custGeom>
          <a:ln w="1777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423669" y="5542279"/>
            <a:ext cx="6101080" cy="0"/>
          </a:xfrm>
          <a:custGeom>
            <a:avLst/>
            <a:gdLst/>
            <a:ahLst/>
            <a:cxnLst/>
            <a:rect l="l" t="t" r="r" b="b"/>
            <a:pathLst>
              <a:path w="6101080">
                <a:moveTo>
                  <a:pt x="0" y="0"/>
                </a:moveTo>
                <a:lnTo>
                  <a:pt x="6101080" y="0"/>
                </a:lnTo>
              </a:path>
            </a:pathLst>
          </a:custGeom>
          <a:ln w="1778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431925" y="4311650"/>
            <a:ext cx="0" cy="1221740"/>
          </a:xfrm>
          <a:custGeom>
            <a:avLst/>
            <a:gdLst/>
            <a:ahLst/>
            <a:cxnLst/>
            <a:rect l="l" t="t" r="r" b="b"/>
            <a:pathLst>
              <a:path h="1221739">
                <a:moveTo>
                  <a:pt x="0" y="0"/>
                </a:moveTo>
                <a:lnTo>
                  <a:pt x="0" y="1221739"/>
                </a:lnTo>
              </a:path>
            </a:pathLst>
          </a:custGeom>
          <a:ln w="1651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423669" y="4303395"/>
            <a:ext cx="6101080" cy="0"/>
          </a:xfrm>
          <a:custGeom>
            <a:avLst/>
            <a:gdLst/>
            <a:ahLst/>
            <a:cxnLst/>
            <a:rect l="l" t="t" r="r" b="b"/>
            <a:pathLst>
              <a:path w="6101080">
                <a:moveTo>
                  <a:pt x="0" y="0"/>
                </a:moveTo>
                <a:lnTo>
                  <a:pt x="6101080" y="0"/>
                </a:lnTo>
              </a:path>
            </a:pathLst>
          </a:custGeom>
          <a:ln w="1651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516494" y="4311650"/>
            <a:ext cx="0" cy="1221740"/>
          </a:xfrm>
          <a:custGeom>
            <a:avLst/>
            <a:gdLst/>
            <a:ahLst/>
            <a:cxnLst/>
            <a:rect l="l" t="t" r="r" b="b"/>
            <a:pathLst>
              <a:path h="1221739">
                <a:moveTo>
                  <a:pt x="0" y="0"/>
                </a:moveTo>
                <a:lnTo>
                  <a:pt x="0" y="1221740"/>
                </a:lnTo>
              </a:path>
            </a:pathLst>
          </a:custGeom>
          <a:ln w="1650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440180" y="5525134"/>
            <a:ext cx="6068060" cy="0"/>
          </a:xfrm>
          <a:custGeom>
            <a:avLst/>
            <a:gdLst/>
            <a:ahLst/>
            <a:cxnLst/>
            <a:rect l="l" t="t" r="r" b="b"/>
            <a:pathLst>
              <a:path w="6068059">
                <a:moveTo>
                  <a:pt x="0" y="0"/>
                </a:moveTo>
                <a:lnTo>
                  <a:pt x="6068060" y="0"/>
                </a:lnTo>
              </a:path>
            </a:pathLst>
          </a:custGeom>
          <a:ln w="1650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449069" y="432942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777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440180" y="4320540"/>
            <a:ext cx="6068060" cy="0"/>
          </a:xfrm>
          <a:custGeom>
            <a:avLst/>
            <a:gdLst/>
            <a:ahLst/>
            <a:cxnLst/>
            <a:rect l="l" t="t" r="r" b="b"/>
            <a:pathLst>
              <a:path w="6068059">
                <a:moveTo>
                  <a:pt x="0" y="0"/>
                </a:moveTo>
                <a:lnTo>
                  <a:pt x="6068060" y="0"/>
                </a:lnTo>
              </a:path>
            </a:pathLst>
          </a:custGeom>
          <a:ln w="1777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499350" y="432942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778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457960" y="5507990"/>
            <a:ext cx="6032500" cy="0"/>
          </a:xfrm>
          <a:custGeom>
            <a:avLst/>
            <a:gdLst/>
            <a:ahLst/>
            <a:cxnLst/>
            <a:rect l="l" t="t" r="r" b="b"/>
            <a:pathLst>
              <a:path w="6032500">
                <a:moveTo>
                  <a:pt x="0" y="0"/>
                </a:moveTo>
                <a:lnTo>
                  <a:pt x="6032499" y="0"/>
                </a:lnTo>
              </a:path>
            </a:pathLst>
          </a:custGeom>
          <a:ln w="1777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466850" y="4347209"/>
            <a:ext cx="0" cy="1151890"/>
          </a:xfrm>
          <a:custGeom>
            <a:avLst/>
            <a:gdLst/>
            <a:ahLst/>
            <a:cxnLst/>
            <a:rect l="l" t="t" r="r" b="b"/>
            <a:pathLst>
              <a:path h="1151889">
                <a:moveTo>
                  <a:pt x="0" y="0"/>
                </a:moveTo>
                <a:lnTo>
                  <a:pt x="0" y="1151890"/>
                </a:lnTo>
              </a:path>
            </a:pathLst>
          </a:custGeom>
          <a:ln w="1778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457960" y="4338320"/>
            <a:ext cx="6032500" cy="0"/>
          </a:xfrm>
          <a:custGeom>
            <a:avLst/>
            <a:gdLst/>
            <a:ahLst/>
            <a:cxnLst/>
            <a:rect l="l" t="t" r="r" b="b"/>
            <a:pathLst>
              <a:path w="6032500">
                <a:moveTo>
                  <a:pt x="0" y="0"/>
                </a:moveTo>
                <a:lnTo>
                  <a:pt x="6032499" y="0"/>
                </a:lnTo>
              </a:path>
            </a:pathLst>
          </a:custGeom>
          <a:ln w="1778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481569" y="4347209"/>
            <a:ext cx="0" cy="1151890"/>
          </a:xfrm>
          <a:custGeom>
            <a:avLst/>
            <a:gdLst/>
            <a:ahLst/>
            <a:cxnLst/>
            <a:rect l="l" t="t" r="r" b="b"/>
            <a:pathLst>
              <a:path h="1151889">
                <a:moveTo>
                  <a:pt x="0" y="0"/>
                </a:moveTo>
                <a:lnTo>
                  <a:pt x="0" y="1151890"/>
                </a:lnTo>
              </a:path>
            </a:pathLst>
          </a:custGeom>
          <a:ln w="1777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475739" y="5490209"/>
            <a:ext cx="5996940" cy="0"/>
          </a:xfrm>
          <a:custGeom>
            <a:avLst/>
            <a:gdLst/>
            <a:ahLst/>
            <a:cxnLst/>
            <a:rect l="l" t="t" r="r" b="b"/>
            <a:pathLst>
              <a:path w="5996940">
                <a:moveTo>
                  <a:pt x="0" y="0"/>
                </a:moveTo>
                <a:lnTo>
                  <a:pt x="5996940" y="0"/>
                </a:lnTo>
              </a:path>
            </a:pathLst>
          </a:custGeom>
          <a:ln w="1778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484630" y="4364990"/>
            <a:ext cx="0" cy="1116330"/>
          </a:xfrm>
          <a:custGeom>
            <a:avLst/>
            <a:gdLst/>
            <a:ahLst/>
            <a:cxnLst/>
            <a:rect l="l" t="t" r="r" b="b"/>
            <a:pathLst>
              <a:path h="1116329">
                <a:moveTo>
                  <a:pt x="0" y="0"/>
                </a:moveTo>
                <a:lnTo>
                  <a:pt x="0" y="1116330"/>
                </a:lnTo>
              </a:path>
            </a:pathLst>
          </a:custGeom>
          <a:ln w="1777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475739" y="4356100"/>
            <a:ext cx="5996940" cy="0"/>
          </a:xfrm>
          <a:custGeom>
            <a:avLst/>
            <a:gdLst/>
            <a:ahLst/>
            <a:cxnLst/>
            <a:rect l="l" t="t" r="r" b="b"/>
            <a:pathLst>
              <a:path w="5996940">
                <a:moveTo>
                  <a:pt x="0" y="0"/>
                </a:moveTo>
                <a:lnTo>
                  <a:pt x="5996940" y="0"/>
                </a:lnTo>
              </a:path>
            </a:pathLst>
          </a:custGeom>
          <a:ln w="1778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463790" y="4364990"/>
            <a:ext cx="0" cy="1116330"/>
          </a:xfrm>
          <a:custGeom>
            <a:avLst/>
            <a:gdLst/>
            <a:ahLst/>
            <a:cxnLst/>
            <a:rect l="l" t="t" r="r" b="b"/>
            <a:pathLst>
              <a:path h="1116329">
                <a:moveTo>
                  <a:pt x="0" y="0"/>
                </a:moveTo>
                <a:lnTo>
                  <a:pt x="0" y="1116330"/>
                </a:lnTo>
              </a:path>
            </a:pathLst>
          </a:custGeom>
          <a:ln w="1777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493519" y="5472429"/>
            <a:ext cx="5961380" cy="0"/>
          </a:xfrm>
          <a:custGeom>
            <a:avLst/>
            <a:gdLst/>
            <a:ahLst/>
            <a:cxnLst/>
            <a:rect l="l" t="t" r="r" b="b"/>
            <a:pathLst>
              <a:path w="5961380">
                <a:moveTo>
                  <a:pt x="0" y="0"/>
                </a:moveTo>
                <a:lnTo>
                  <a:pt x="5961380" y="0"/>
                </a:lnTo>
              </a:path>
            </a:pathLst>
          </a:custGeom>
          <a:ln w="1778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501775" y="4381500"/>
            <a:ext cx="0" cy="1082040"/>
          </a:xfrm>
          <a:custGeom>
            <a:avLst/>
            <a:gdLst/>
            <a:ahLst/>
            <a:cxnLst/>
            <a:rect l="l" t="t" r="r" b="b"/>
            <a:pathLst>
              <a:path h="1082039">
                <a:moveTo>
                  <a:pt x="0" y="0"/>
                </a:moveTo>
                <a:lnTo>
                  <a:pt x="0" y="1082039"/>
                </a:lnTo>
              </a:path>
            </a:pathLst>
          </a:custGeom>
          <a:ln w="1651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493519" y="4373245"/>
            <a:ext cx="5961380" cy="0"/>
          </a:xfrm>
          <a:custGeom>
            <a:avLst/>
            <a:gdLst/>
            <a:ahLst/>
            <a:cxnLst/>
            <a:rect l="l" t="t" r="r" b="b"/>
            <a:pathLst>
              <a:path w="5961380">
                <a:moveTo>
                  <a:pt x="0" y="0"/>
                </a:moveTo>
                <a:lnTo>
                  <a:pt x="5961380" y="0"/>
                </a:lnTo>
              </a:path>
            </a:pathLst>
          </a:custGeom>
          <a:ln w="1651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446644" y="4381500"/>
            <a:ext cx="0" cy="1082040"/>
          </a:xfrm>
          <a:custGeom>
            <a:avLst/>
            <a:gdLst/>
            <a:ahLst/>
            <a:cxnLst/>
            <a:rect l="l" t="t" r="r" b="b"/>
            <a:pathLst>
              <a:path h="1082039">
                <a:moveTo>
                  <a:pt x="0" y="0"/>
                </a:moveTo>
                <a:lnTo>
                  <a:pt x="0" y="1082040"/>
                </a:lnTo>
              </a:path>
            </a:pathLst>
          </a:custGeom>
          <a:ln w="1650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510030" y="5455284"/>
            <a:ext cx="5928360" cy="0"/>
          </a:xfrm>
          <a:custGeom>
            <a:avLst/>
            <a:gdLst/>
            <a:ahLst/>
            <a:cxnLst/>
            <a:rect l="l" t="t" r="r" b="b"/>
            <a:pathLst>
              <a:path w="5928359">
                <a:moveTo>
                  <a:pt x="0" y="0"/>
                </a:moveTo>
                <a:lnTo>
                  <a:pt x="5928360" y="0"/>
                </a:lnTo>
              </a:path>
            </a:pathLst>
          </a:custGeom>
          <a:ln w="1650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518919" y="4399279"/>
            <a:ext cx="0" cy="1047750"/>
          </a:xfrm>
          <a:custGeom>
            <a:avLst/>
            <a:gdLst/>
            <a:ahLst/>
            <a:cxnLst/>
            <a:rect l="l" t="t" r="r" b="b"/>
            <a:pathLst>
              <a:path h="1047750">
                <a:moveTo>
                  <a:pt x="0" y="0"/>
                </a:moveTo>
                <a:lnTo>
                  <a:pt x="0" y="1047750"/>
                </a:lnTo>
              </a:path>
            </a:pathLst>
          </a:custGeom>
          <a:ln w="1777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510030" y="4390390"/>
            <a:ext cx="5928360" cy="0"/>
          </a:xfrm>
          <a:custGeom>
            <a:avLst/>
            <a:gdLst/>
            <a:ahLst/>
            <a:cxnLst/>
            <a:rect l="l" t="t" r="r" b="b"/>
            <a:pathLst>
              <a:path w="5928359">
                <a:moveTo>
                  <a:pt x="0" y="0"/>
                </a:moveTo>
                <a:lnTo>
                  <a:pt x="5928360" y="0"/>
                </a:lnTo>
              </a:path>
            </a:pathLst>
          </a:custGeom>
          <a:ln w="1777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429500" y="4399279"/>
            <a:ext cx="0" cy="1047750"/>
          </a:xfrm>
          <a:custGeom>
            <a:avLst/>
            <a:gdLst/>
            <a:ahLst/>
            <a:cxnLst/>
            <a:rect l="l" t="t" r="r" b="b"/>
            <a:pathLst>
              <a:path h="1047750">
                <a:moveTo>
                  <a:pt x="0" y="0"/>
                </a:moveTo>
                <a:lnTo>
                  <a:pt x="0" y="1047750"/>
                </a:lnTo>
              </a:path>
            </a:pathLst>
          </a:custGeom>
          <a:ln w="1778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527810" y="5438140"/>
            <a:ext cx="5892800" cy="0"/>
          </a:xfrm>
          <a:custGeom>
            <a:avLst/>
            <a:gdLst/>
            <a:ahLst/>
            <a:cxnLst/>
            <a:rect l="l" t="t" r="r" b="b"/>
            <a:pathLst>
              <a:path w="5892800">
                <a:moveTo>
                  <a:pt x="0" y="0"/>
                </a:moveTo>
                <a:lnTo>
                  <a:pt x="5892799" y="0"/>
                </a:lnTo>
              </a:path>
            </a:pathLst>
          </a:custGeom>
          <a:ln w="1777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536700" y="4417059"/>
            <a:ext cx="0" cy="1012190"/>
          </a:xfrm>
          <a:custGeom>
            <a:avLst/>
            <a:gdLst/>
            <a:ahLst/>
            <a:cxnLst/>
            <a:rect l="l" t="t" r="r" b="b"/>
            <a:pathLst>
              <a:path h="1012189">
                <a:moveTo>
                  <a:pt x="0" y="0"/>
                </a:moveTo>
                <a:lnTo>
                  <a:pt x="0" y="1012190"/>
                </a:lnTo>
              </a:path>
            </a:pathLst>
          </a:custGeom>
          <a:ln w="1778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527810" y="4408170"/>
            <a:ext cx="5892800" cy="0"/>
          </a:xfrm>
          <a:custGeom>
            <a:avLst/>
            <a:gdLst/>
            <a:ahLst/>
            <a:cxnLst/>
            <a:rect l="l" t="t" r="r" b="b"/>
            <a:pathLst>
              <a:path w="5892800">
                <a:moveTo>
                  <a:pt x="0" y="0"/>
                </a:moveTo>
                <a:lnTo>
                  <a:pt x="5892799" y="0"/>
                </a:lnTo>
              </a:path>
            </a:pathLst>
          </a:custGeom>
          <a:ln w="1778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411719" y="4417059"/>
            <a:ext cx="0" cy="1012190"/>
          </a:xfrm>
          <a:custGeom>
            <a:avLst/>
            <a:gdLst/>
            <a:ahLst/>
            <a:cxnLst/>
            <a:rect l="l" t="t" r="r" b="b"/>
            <a:pathLst>
              <a:path h="1012189">
                <a:moveTo>
                  <a:pt x="0" y="0"/>
                </a:moveTo>
                <a:lnTo>
                  <a:pt x="0" y="1012189"/>
                </a:lnTo>
              </a:path>
            </a:pathLst>
          </a:custGeom>
          <a:ln w="1777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545589" y="5420359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7240" y="0"/>
                </a:lnTo>
              </a:path>
            </a:pathLst>
          </a:custGeom>
          <a:ln w="1778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554480" y="4434840"/>
            <a:ext cx="0" cy="976630"/>
          </a:xfrm>
          <a:custGeom>
            <a:avLst/>
            <a:gdLst/>
            <a:ahLst/>
            <a:cxnLst/>
            <a:rect l="l" t="t" r="r" b="b"/>
            <a:pathLst>
              <a:path h="976629">
                <a:moveTo>
                  <a:pt x="0" y="0"/>
                </a:moveTo>
                <a:lnTo>
                  <a:pt x="0" y="976630"/>
                </a:lnTo>
              </a:path>
            </a:pathLst>
          </a:custGeom>
          <a:ln w="1777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545589" y="4425950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7240" y="0"/>
                </a:lnTo>
              </a:path>
            </a:pathLst>
          </a:custGeom>
          <a:ln w="1778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393940" y="4434840"/>
            <a:ext cx="0" cy="976630"/>
          </a:xfrm>
          <a:custGeom>
            <a:avLst/>
            <a:gdLst/>
            <a:ahLst/>
            <a:cxnLst/>
            <a:rect l="l" t="t" r="r" b="b"/>
            <a:pathLst>
              <a:path h="976629">
                <a:moveTo>
                  <a:pt x="0" y="0"/>
                </a:moveTo>
                <a:lnTo>
                  <a:pt x="0" y="976630"/>
                </a:lnTo>
              </a:path>
            </a:pathLst>
          </a:custGeom>
          <a:ln w="1777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563369" y="5402579"/>
            <a:ext cx="5821680" cy="0"/>
          </a:xfrm>
          <a:custGeom>
            <a:avLst/>
            <a:gdLst/>
            <a:ahLst/>
            <a:cxnLst/>
            <a:rect l="l" t="t" r="r" b="b"/>
            <a:pathLst>
              <a:path w="5821680">
                <a:moveTo>
                  <a:pt x="0" y="0"/>
                </a:moveTo>
                <a:lnTo>
                  <a:pt x="5821680" y="0"/>
                </a:lnTo>
              </a:path>
            </a:pathLst>
          </a:custGeom>
          <a:ln w="1778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571625" y="4451350"/>
            <a:ext cx="0" cy="942340"/>
          </a:xfrm>
          <a:custGeom>
            <a:avLst/>
            <a:gdLst/>
            <a:ahLst/>
            <a:cxnLst/>
            <a:rect l="l" t="t" r="r" b="b"/>
            <a:pathLst>
              <a:path h="942339">
                <a:moveTo>
                  <a:pt x="0" y="0"/>
                </a:moveTo>
                <a:lnTo>
                  <a:pt x="0" y="942339"/>
                </a:lnTo>
              </a:path>
            </a:pathLst>
          </a:custGeom>
          <a:ln w="1651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563369" y="4443095"/>
            <a:ext cx="5821680" cy="0"/>
          </a:xfrm>
          <a:custGeom>
            <a:avLst/>
            <a:gdLst/>
            <a:ahLst/>
            <a:cxnLst/>
            <a:rect l="l" t="t" r="r" b="b"/>
            <a:pathLst>
              <a:path w="5821680">
                <a:moveTo>
                  <a:pt x="0" y="0"/>
                </a:moveTo>
                <a:lnTo>
                  <a:pt x="5821680" y="0"/>
                </a:lnTo>
              </a:path>
            </a:pathLst>
          </a:custGeom>
          <a:ln w="1651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376794" y="4451350"/>
            <a:ext cx="0" cy="942340"/>
          </a:xfrm>
          <a:custGeom>
            <a:avLst/>
            <a:gdLst/>
            <a:ahLst/>
            <a:cxnLst/>
            <a:rect l="l" t="t" r="r" b="b"/>
            <a:pathLst>
              <a:path h="942339">
                <a:moveTo>
                  <a:pt x="0" y="0"/>
                </a:moveTo>
                <a:lnTo>
                  <a:pt x="0" y="942340"/>
                </a:lnTo>
              </a:path>
            </a:pathLst>
          </a:custGeom>
          <a:ln w="1650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579880" y="5385434"/>
            <a:ext cx="5788660" cy="0"/>
          </a:xfrm>
          <a:custGeom>
            <a:avLst/>
            <a:gdLst/>
            <a:ahLst/>
            <a:cxnLst/>
            <a:rect l="l" t="t" r="r" b="b"/>
            <a:pathLst>
              <a:path w="5788659">
                <a:moveTo>
                  <a:pt x="0" y="0"/>
                </a:moveTo>
                <a:lnTo>
                  <a:pt x="5788660" y="0"/>
                </a:lnTo>
              </a:path>
            </a:pathLst>
          </a:custGeom>
          <a:ln w="1650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588769" y="4469129"/>
            <a:ext cx="0" cy="908050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8050"/>
                </a:lnTo>
              </a:path>
            </a:pathLst>
          </a:custGeom>
          <a:ln w="1777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579880" y="4460240"/>
            <a:ext cx="5788660" cy="0"/>
          </a:xfrm>
          <a:custGeom>
            <a:avLst/>
            <a:gdLst/>
            <a:ahLst/>
            <a:cxnLst/>
            <a:rect l="l" t="t" r="r" b="b"/>
            <a:pathLst>
              <a:path w="5788659">
                <a:moveTo>
                  <a:pt x="0" y="0"/>
                </a:moveTo>
                <a:lnTo>
                  <a:pt x="5788660" y="0"/>
                </a:lnTo>
              </a:path>
            </a:pathLst>
          </a:custGeom>
          <a:ln w="1777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359650" y="4469129"/>
            <a:ext cx="0" cy="908050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8050"/>
                </a:lnTo>
              </a:path>
            </a:pathLst>
          </a:custGeom>
          <a:ln w="1778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597660" y="5368290"/>
            <a:ext cx="5753100" cy="0"/>
          </a:xfrm>
          <a:custGeom>
            <a:avLst/>
            <a:gdLst/>
            <a:ahLst/>
            <a:cxnLst/>
            <a:rect l="l" t="t" r="r" b="b"/>
            <a:pathLst>
              <a:path w="5753100">
                <a:moveTo>
                  <a:pt x="0" y="0"/>
                </a:moveTo>
                <a:lnTo>
                  <a:pt x="5753099" y="0"/>
                </a:lnTo>
              </a:path>
            </a:pathLst>
          </a:custGeom>
          <a:ln w="1777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606550" y="448690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490"/>
                </a:lnTo>
              </a:path>
            </a:pathLst>
          </a:custGeom>
          <a:ln w="1778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597660" y="4478020"/>
            <a:ext cx="5753100" cy="0"/>
          </a:xfrm>
          <a:custGeom>
            <a:avLst/>
            <a:gdLst/>
            <a:ahLst/>
            <a:cxnLst/>
            <a:rect l="l" t="t" r="r" b="b"/>
            <a:pathLst>
              <a:path w="5753100">
                <a:moveTo>
                  <a:pt x="0" y="0"/>
                </a:moveTo>
                <a:lnTo>
                  <a:pt x="5753099" y="0"/>
                </a:lnTo>
              </a:path>
            </a:pathLst>
          </a:custGeom>
          <a:ln w="1778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341869" y="448690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489"/>
                </a:lnTo>
              </a:path>
            </a:pathLst>
          </a:custGeom>
          <a:ln w="1777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615439" y="5350509"/>
            <a:ext cx="5717540" cy="0"/>
          </a:xfrm>
          <a:custGeom>
            <a:avLst/>
            <a:gdLst/>
            <a:ahLst/>
            <a:cxnLst/>
            <a:rect l="l" t="t" r="r" b="b"/>
            <a:pathLst>
              <a:path w="5717540">
                <a:moveTo>
                  <a:pt x="0" y="0"/>
                </a:moveTo>
                <a:lnTo>
                  <a:pt x="5717540" y="0"/>
                </a:lnTo>
              </a:path>
            </a:pathLst>
          </a:custGeom>
          <a:ln w="1778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624330" y="4504690"/>
            <a:ext cx="0" cy="836930"/>
          </a:xfrm>
          <a:custGeom>
            <a:avLst/>
            <a:gdLst/>
            <a:ahLst/>
            <a:cxnLst/>
            <a:rect l="l" t="t" r="r" b="b"/>
            <a:pathLst>
              <a:path h="836929">
                <a:moveTo>
                  <a:pt x="0" y="0"/>
                </a:moveTo>
                <a:lnTo>
                  <a:pt x="0" y="836930"/>
                </a:lnTo>
              </a:path>
            </a:pathLst>
          </a:custGeom>
          <a:ln w="1777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615439" y="4495800"/>
            <a:ext cx="5717540" cy="0"/>
          </a:xfrm>
          <a:custGeom>
            <a:avLst/>
            <a:gdLst/>
            <a:ahLst/>
            <a:cxnLst/>
            <a:rect l="l" t="t" r="r" b="b"/>
            <a:pathLst>
              <a:path w="5717540">
                <a:moveTo>
                  <a:pt x="0" y="0"/>
                </a:moveTo>
                <a:lnTo>
                  <a:pt x="5717540" y="0"/>
                </a:lnTo>
              </a:path>
            </a:pathLst>
          </a:custGeom>
          <a:ln w="1778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324090" y="4504690"/>
            <a:ext cx="0" cy="836930"/>
          </a:xfrm>
          <a:custGeom>
            <a:avLst/>
            <a:gdLst/>
            <a:ahLst/>
            <a:cxnLst/>
            <a:rect l="l" t="t" r="r" b="b"/>
            <a:pathLst>
              <a:path h="836929">
                <a:moveTo>
                  <a:pt x="0" y="0"/>
                </a:moveTo>
                <a:lnTo>
                  <a:pt x="0" y="836930"/>
                </a:lnTo>
              </a:path>
            </a:pathLst>
          </a:custGeom>
          <a:ln w="1777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633220" y="5332729"/>
            <a:ext cx="5681980" cy="0"/>
          </a:xfrm>
          <a:custGeom>
            <a:avLst/>
            <a:gdLst/>
            <a:ahLst/>
            <a:cxnLst/>
            <a:rect l="l" t="t" r="r" b="b"/>
            <a:pathLst>
              <a:path w="5681980">
                <a:moveTo>
                  <a:pt x="0" y="0"/>
                </a:moveTo>
                <a:lnTo>
                  <a:pt x="5681980" y="0"/>
                </a:lnTo>
              </a:path>
            </a:pathLst>
          </a:custGeom>
          <a:ln w="1778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641475" y="4521200"/>
            <a:ext cx="0" cy="802640"/>
          </a:xfrm>
          <a:custGeom>
            <a:avLst/>
            <a:gdLst/>
            <a:ahLst/>
            <a:cxnLst/>
            <a:rect l="l" t="t" r="r" b="b"/>
            <a:pathLst>
              <a:path h="802639">
                <a:moveTo>
                  <a:pt x="0" y="0"/>
                </a:moveTo>
                <a:lnTo>
                  <a:pt x="0" y="802639"/>
                </a:lnTo>
              </a:path>
            </a:pathLst>
          </a:custGeom>
          <a:ln w="1651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633220" y="4512945"/>
            <a:ext cx="5681980" cy="0"/>
          </a:xfrm>
          <a:custGeom>
            <a:avLst/>
            <a:gdLst/>
            <a:ahLst/>
            <a:cxnLst/>
            <a:rect l="l" t="t" r="r" b="b"/>
            <a:pathLst>
              <a:path w="5681980">
                <a:moveTo>
                  <a:pt x="0" y="0"/>
                </a:moveTo>
                <a:lnTo>
                  <a:pt x="5681980" y="0"/>
                </a:lnTo>
              </a:path>
            </a:pathLst>
          </a:custGeom>
          <a:ln w="1651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306944" y="4521200"/>
            <a:ext cx="0" cy="802640"/>
          </a:xfrm>
          <a:custGeom>
            <a:avLst/>
            <a:gdLst/>
            <a:ahLst/>
            <a:cxnLst/>
            <a:rect l="l" t="t" r="r" b="b"/>
            <a:pathLst>
              <a:path h="802639">
                <a:moveTo>
                  <a:pt x="0" y="0"/>
                </a:moveTo>
                <a:lnTo>
                  <a:pt x="0" y="802640"/>
                </a:lnTo>
              </a:path>
            </a:pathLst>
          </a:custGeom>
          <a:ln w="1650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649729" y="5315584"/>
            <a:ext cx="5648960" cy="0"/>
          </a:xfrm>
          <a:custGeom>
            <a:avLst/>
            <a:gdLst/>
            <a:ahLst/>
            <a:cxnLst/>
            <a:rect l="l" t="t" r="r" b="b"/>
            <a:pathLst>
              <a:path w="5648959">
                <a:moveTo>
                  <a:pt x="0" y="0"/>
                </a:moveTo>
                <a:lnTo>
                  <a:pt x="5648960" y="0"/>
                </a:lnTo>
              </a:path>
            </a:pathLst>
          </a:custGeom>
          <a:ln w="1650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658620" y="4538979"/>
            <a:ext cx="0" cy="768350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8350"/>
                </a:lnTo>
              </a:path>
            </a:pathLst>
          </a:custGeom>
          <a:ln w="1778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649729" y="4530090"/>
            <a:ext cx="5648960" cy="0"/>
          </a:xfrm>
          <a:custGeom>
            <a:avLst/>
            <a:gdLst/>
            <a:ahLst/>
            <a:cxnLst/>
            <a:rect l="l" t="t" r="r" b="b"/>
            <a:pathLst>
              <a:path w="5648959">
                <a:moveTo>
                  <a:pt x="0" y="0"/>
                </a:moveTo>
                <a:lnTo>
                  <a:pt x="5648960" y="0"/>
                </a:lnTo>
              </a:path>
            </a:pathLst>
          </a:custGeom>
          <a:ln w="1777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289800" y="4538979"/>
            <a:ext cx="0" cy="768350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8350"/>
                </a:lnTo>
              </a:path>
            </a:pathLst>
          </a:custGeom>
          <a:ln w="1778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667510" y="5298440"/>
            <a:ext cx="5613400" cy="0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399" y="0"/>
                </a:lnTo>
              </a:path>
            </a:pathLst>
          </a:custGeom>
          <a:ln w="1777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676400" y="4556759"/>
            <a:ext cx="0" cy="732790"/>
          </a:xfrm>
          <a:custGeom>
            <a:avLst/>
            <a:gdLst/>
            <a:ahLst/>
            <a:cxnLst/>
            <a:rect l="l" t="t" r="r" b="b"/>
            <a:pathLst>
              <a:path h="732789">
                <a:moveTo>
                  <a:pt x="0" y="0"/>
                </a:moveTo>
                <a:lnTo>
                  <a:pt x="0" y="732790"/>
                </a:lnTo>
              </a:path>
            </a:pathLst>
          </a:custGeom>
          <a:ln w="1777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667510" y="4547870"/>
            <a:ext cx="5613400" cy="0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399" y="0"/>
                </a:lnTo>
              </a:path>
            </a:pathLst>
          </a:custGeom>
          <a:ln w="1778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272019" y="4556759"/>
            <a:ext cx="0" cy="732790"/>
          </a:xfrm>
          <a:custGeom>
            <a:avLst/>
            <a:gdLst/>
            <a:ahLst/>
            <a:cxnLst/>
            <a:rect l="l" t="t" r="r" b="b"/>
            <a:pathLst>
              <a:path h="732789">
                <a:moveTo>
                  <a:pt x="0" y="0"/>
                </a:moveTo>
                <a:lnTo>
                  <a:pt x="0" y="732789"/>
                </a:lnTo>
              </a:path>
            </a:pathLst>
          </a:custGeom>
          <a:ln w="1777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685289" y="5280659"/>
            <a:ext cx="5577840" cy="0"/>
          </a:xfrm>
          <a:custGeom>
            <a:avLst/>
            <a:gdLst/>
            <a:ahLst/>
            <a:cxnLst/>
            <a:rect l="l" t="t" r="r" b="b"/>
            <a:pathLst>
              <a:path w="5577840">
                <a:moveTo>
                  <a:pt x="0" y="0"/>
                </a:moveTo>
                <a:lnTo>
                  <a:pt x="5577840" y="0"/>
                </a:lnTo>
              </a:path>
            </a:pathLst>
          </a:custGeom>
          <a:ln w="1778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694179" y="4574540"/>
            <a:ext cx="0" cy="697230"/>
          </a:xfrm>
          <a:custGeom>
            <a:avLst/>
            <a:gdLst/>
            <a:ahLst/>
            <a:cxnLst/>
            <a:rect l="l" t="t" r="r" b="b"/>
            <a:pathLst>
              <a:path h="697229">
                <a:moveTo>
                  <a:pt x="0" y="0"/>
                </a:moveTo>
                <a:lnTo>
                  <a:pt x="0" y="697230"/>
                </a:lnTo>
              </a:path>
            </a:pathLst>
          </a:custGeom>
          <a:ln w="1778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685289" y="4565650"/>
            <a:ext cx="5577840" cy="0"/>
          </a:xfrm>
          <a:custGeom>
            <a:avLst/>
            <a:gdLst/>
            <a:ahLst/>
            <a:cxnLst/>
            <a:rect l="l" t="t" r="r" b="b"/>
            <a:pathLst>
              <a:path w="5577840">
                <a:moveTo>
                  <a:pt x="0" y="0"/>
                </a:moveTo>
                <a:lnTo>
                  <a:pt x="5577840" y="0"/>
                </a:lnTo>
              </a:path>
            </a:pathLst>
          </a:custGeom>
          <a:ln w="1778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254240" y="4574540"/>
            <a:ext cx="0" cy="697230"/>
          </a:xfrm>
          <a:custGeom>
            <a:avLst/>
            <a:gdLst/>
            <a:ahLst/>
            <a:cxnLst/>
            <a:rect l="l" t="t" r="r" b="b"/>
            <a:pathLst>
              <a:path h="697229">
                <a:moveTo>
                  <a:pt x="0" y="0"/>
                </a:moveTo>
                <a:lnTo>
                  <a:pt x="0" y="697230"/>
                </a:lnTo>
              </a:path>
            </a:pathLst>
          </a:custGeom>
          <a:ln w="1777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703070" y="5262879"/>
            <a:ext cx="5542280" cy="0"/>
          </a:xfrm>
          <a:custGeom>
            <a:avLst/>
            <a:gdLst/>
            <a:ahLst/>
            <a:cxnLst/>
            <a:rect l="l" t="t" r="r" b="b"/>
            <a:pathLst>
              <a:path w="5542280">
                <a:moveTo>
                  <a:pt x="0" y="0"/>
                </a:moveTo>
                <a:lnTo>
                  <a:pt x="5542280" y="0"/>
                </a:lnTo>
              </a:path>
            </a:pathLst>
          </a:custGeom>
          <a:ln w="1778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711325" y="4591050"/>
            <a:ext cx="0" cy="662940"/>
          </a:xfrm>
          <a:custGeom>
            <a:avLst/>
            <a:gdLst/>
            <a:ahLst/>
            <a:cxnLst/>
            <a:rect l="l" t="t" r="r" b="b"/>
            <a:pathLst>
              <a:path h="662939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1651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703070" y="4582795"/>
            <a:ext cx="5542280" cy="0"/>
          </a:xfrm>
          <a:custGeom>
            <a:avLst/>
            <a:gdLst/>
            <a:ahLst/>
            <a:cxnLst/>
            <a:rect l="l" t="t" r="r" b="b"/>
            <a:pathLst>
              <a:path w="5542280">
                <a:moveTo>
                  <a:pt x="0" y="0"/>
                </a:moveTo>
                <a:lnTo>
                  <a:pt x="5542280" y="0"/>
                </a:lnTo>
              </a:path>
            </a:pathLst>
          </a:custGeom>
          <a:ln w="1651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237094" y="4591050"/>
            <a:ext cx="0" cy="662940"/>
          </a:xfrm>
          <a:custGeom>
            <a:avLst/>
            <a:gdLst/>
            <a:ahLst/>
            <a:cxnLst/>
            <a:rect l="l" t="t" r="r" b="b"/>
            <a:pathLst>
              <a:path h="662939">
                <a:moveTo>
                  <a:pt x="0" y="0"/>
                </a:moveTo>
                <a:lnTo>
                  <a:pt x="0" y="662940"/>
                </a:lnTo>
              </a:path>
            </a:pathLst>
          </a:custGeom>
          <a:ln w="1650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719579" y="5245734"/>
            <a:ext cx="5509260" cy="0"/>
          </a:xfrm>
          <a:custGeom>
            <a:avLst/>
            <a:gdLst/>
            <a:ahLst/>
            <a:cxnLst/>
            <a:rect l="l" t="t" r="r" b="b"/>
            <a:pathLst>
              <a:path w="5509259">
                <a:moveTo>
                  <a:pt x="0" y="0"/>
                </a:moveTo>
                <a:lnTo>
                  <a:pt x="5509260" y="0"/>
                </a:lnTo>
              </a:path>
            </a:pathLst>
          </a:custGeom>
          <a:ln w="1650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728470" y="4608829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1778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719579" y="4599940"/>
            <a:ext cx="5509260" cy="0"/>
          </a:xfrm>
          <a:custGeom>
            <a:avLst/>
            <a:gdLst/>
            <a:ahLst/>
            <a:cxnLst/>
            <a:rect l="l" t="t" r="r" b="b"/>
            <a:pathLst>
              <a:path w="5509259">
                <a:moveTo>
                  <a:pt x="0" y="0"/>
                </a:moveTo>
                <a:lnTo>
                  <a:pt x="5509260" y="0"/>
                </a:lnTo>
              </a:path>
            </a:pathLst>
          </a:custGeom>
          <a:ln w="1777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219950" y="4608829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1778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737360" y="52285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699" y="0"/>
                </a:lnTo>
              </a:path>
            </a:pathLst>
          </a:custGeom>
          <a:ln w="1777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746250" y="462660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1777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737360" y="4617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699" y="0"/>
                </a:lnTo>
              </a:path>
            </a:pathLst>
          </a:custGeom>
          <a:ln w="1778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202169" y="462660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777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755139" y="5210809"/>
            <a:ext cx="5438140" cy="0"/>
          </a:xfrm>
          <a:custGeom>
            <a:avLst/>
            <a:gdLst/>
            <a:ahLst/>
            <a:cxnLst/>
            <a:rect l="l" t="t" r="r" b="b"/>
            <a:pathLst>
              <a:path w="5438140">
                <a:moveTo>
                  <a:pt x="0" y="0"/>
                </a:moveTo>
                <a:lnTo>
                  <a:pt x="5438140" y="0"/>
                </a:lnTo>
              </a:path>
            </a:pathLst>
          </a:custGeom>
          <a:ln w="1778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764029" y="4644390"/>
            <a:ext cx="0" cy="557530"/>
          </a:xfrm>
          <a:custGeom>
            <a:avLst/>
            <a:gdLst/>
            <a:ahLst/>
            <a:cxnLst/>
            <a:rect l="l" t="t" r="r" b="b"/>
            <a:pathLst>
              <a:path h="557529">
                <a:moveTo>
                  <a:pt x="0" y="0"/>
                </a:moveTo>
                <a:lnTo>
                  <a:pt x="0" y="557530"/>
                </a:lnTo>
              </a:path>
            </a:pathLst>
          </a:custGeom>
          <a:ln w="1778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755139" y="4635500"/>
            <a:ext cx="5438140" cy="0"/>
          </a:xfrm>
          <a:custGeom>
            <a:avLst/>
            <a:gdLst/>
            <a:ahLst/>
            <a:cxnLst/>
            <a:rect l="l" t="t" r="r" b="b"/>
            <a:pathLst>
              <a:path w="5438140">
                <a:moveTo>
                  <a:pt x="0" y="0"/>
                </a:moveTo>
                <a:lnTo>
                  <a:pt x="5438140" y="0"/>
                </a:lnTo>
              </a:path>
            </a:pathLst>
          </a:custGeom>
          <a:ln w="1778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184390" y="4644390"/>
            <a:ext cx="0" cy="557530"/>
          </a:xfrm>
          <a:custGeom>
            <a:avLst/>
            <a:gdLst/>
            <a:ahLst/>
            <a:cxnLst/>
            <a:rect l="l" t="t" r="r" b="b"/>
            <a:pathLst>
              <a:path h="557529">
                <a:moveTo>
                  <a:pt x="0" y="0"/>
                </a:moveTo>
                <a:lnTo>
                  <a:pt x="0" y="557530"/>
                </a:lnTo>
              </a:path>
            </a:pathLst>
          </a:custGeom>
          <a:ln w="1777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772920" y="5193029"/>
            <a:ext cx="5402580" cy="0"/>
          </a:xfrm>
          <a:custGeom>
            <a:avLst/>
            <a:gdLst/>
            <a:ahLst/>
            <a:cxnLst/>
            <a:rect l="l" t="t" r="r" b="b"/>
            <a:pathLst>
              <a:path w="5402580">
                <a:moveTo>
                  <a:pt x="0" y="0"/>
                </a:moveTo>
                <a:lnTo>
                  <a:pt x="5402580" y="0"/>
                </a:lnTo>
              </a:path>
            </a:pathLst>
          </a:custGeom>
          <a:ln w="1778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781175" y="4660900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239"/>
                </a:lnTo>
              </a:path>
            </a:pathLst>
          </a:custGeom>
          <a:ln w="1651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772920" y="4652645"/>
            <a:ext cx="5402580" cy="0"/>
          </a:xfrm>
          <a:custGeom>
            <a:avLst/>
            <a:gdLst/>
            <a:ahLst/>
            <a:cxnLst/>
            <a:rect l="l" t="t" r="r" b="b"/>
            <a:pathLst>
              <a:path w="5402580">
                <a:moveTo>
                  <a:pt x="0" y="0"/>
                </a:moveTo>
                <a:lnTo>
                  <a:pt x="5402580" y="0"/>
                </a:lnTo>
              </a:path>
            </a:pathLst>
          </a:custGeom>
          <a:ln w="1651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167244" y="4660900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239"/>
                </a:lnTo>
              </a:path>
            </a:pathLst>
          </a:custGeom>
          <a:ln w="1650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789429" y="5175884"/>
            <a:ext cx="5369560" cy="0"/>
          </a:xfrm>
          <a:custGeom>
            <a:avLst/>
            <a:gdLst/>
            <a:ahLst/>
            <a:cxnLst/>
            <a:rect l="l" t="t" r="r" b="b"/>
            <a:pathLst>
              <a:path w="5369559">
                <a:moveTo>
                  <a:pt x="0" y="0"/>
                </a:moveTo>
                <a:lnTo>
                  <a:pt x="5369560" y="0"/>
                </a:lnTo>
              </a:path>
            </a:pathLst>
          </a:custGeom>
          <a:ln w="1650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798320" y="4678679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950"/>
                </a:lnTo>
              </a:path>
            </a:pathLst>
          </a:custGeom>
          <a:ln w="1778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789429" y="4669790"/>
            <a:ext cx="5369560" cy="0"/>
          </a:xfrm>
          <a:custGeom>
            <a:avLst/>
            <a:gdLst/>
            <a:ahLst/>
            <a:cxnLst/>
            <a:rect l="l" t="t" r="r" b="b"/>
            <a:pathLst>
              <a:path w="5369559">
                <a:moveTo>
                  <a:pt x="0" y="0"/>
                </a:moveTo>
                <a:lnTo>
                  <a:pt x="5369560" y="0"/>
                </a:lnTo>
              </a:path>
            </a:pathLst>
          </a:custGeom>
          <a:ln w="1777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7150100" y="4678679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950"/>
                </a:lnTo>
              </a:path>
            </a:pathLst>
          </a:custGeom>
          <a:ln w="1778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807210" y="5158740"/>
            <a:ext cx="5334000" cy="0"/>
          </a:xfrm>
          <a:custGeom>
            <a:avLst/>
            <a:gdLst/>
            <a:ahLst/>
            <a:cxnLst/>
            <a:rect l="l" t="t" r="r" b="b"/>
            <a:pathLst>
              <a:path w="5334000">
                <a:moveTo>
                  <a:pt x="0" y="0"/>
                </a:moveTo>
                <a:lnTo>
                  <a:pt x="5333999" y="0"/>
                </a:lnTo>
              </a:path>
            </a:pathLst>
          </a:custGeom>
          <a:ln w="1778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816100" y="4696459"/>
            <a:ext cx="0" cy="453390"/>
          </a:xfrm>
          <a:custGeom>
            <a:avLst/>
            <a:gdLst/>
            <a:ahLst/>
            <a:cxnLst/>
            <a:rect l="l" t="t" r="r" b="b"/>
            <a:pathLst>
              <a:path h="453389">
                <a:moveTo>
                  <a:pt x="0" y="0"/>
                </a:moveTo>
                <a:lnTo>
                  <a:pt x="0" y="453390"/>
                </a:lnTo>
              </a:path>
            </a:pathLst>
          </a:custGeom>
          <a:ln w="1777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807210" y="4687570"/>
            <a:ext cx="5334000" cy="0"/>
          </a:xfrm>
          <a:custGeom>
            <a:avLst/>
            <a:gdLst/>
            <a:ahLst/>
            <a:cxnLst/>
            <a:rect l="l" t="t" r="r" b="b"/>
            <a:pathLst>
              <a:path w="5334000">
                <a:moveTo>
                  <a:pt x="0" y="0"/>
                </a:moveTo>
                <a:lnTo>
                  <a:pt x="5333999" y="0"/>
                </a:lnTo>
              </a:path>
            </a:pathLst>
          </a:custGeom>
          <a:ln w="1778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132319" y="4696459"/>
            <a:ext cx="0" cy="453390"/>
          </a:xfrm>
          <a:custGeom>
            <a:avLst/>
            <a:gdLst/>
            <a:ahLst/>
            <a:cxnLst/>
            <a:rect l="l" t="t" r="r" b="b"/>
            <a:pathLst>
              <a:path h="453389">
                <a:moveTo>
                  <a:pt x="0" y="0"/>
                </a:moveTo>
                <a:lnTo>
                  <a:pt x="0" y="453389"/>
                </a:lnTo>
              </a:path>
            </a:pathLst>
          </a:custGeom>
          <a:ln w="1777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824989" y="5140959"/>
            <a:ext cx="5298440" cy="0"/>
          </a:xfrm>
          <a:custGeom>
            <a:avLst/>
            <a:gdLst/>
            <a:ahLst/>
            <a:cxnLst/>
            <a:rect l="l" t="t" r="r" b="b"/>
            <a:pathLst>
              <a:path w="5298440">
                <a:moveTo>
                  <a:pt x="0" y="0"/>
                </a:moveTo>
                <a:lnTo>
                  <a:pt x="5298440" y="0"/>
                </a:lnTo>
              </a:path>
            </a:pathLst>
          </a:custGeom>
          <a:ln w="1778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833879" y="4714240"/>
            <a:ext cx="0" cy="417830"/>
          </a:xfrm>
          <a:custGeom>
            <a:avLst/>
            <a:gdLst/>
            <a:ahLst/>
            <a:cxnLst/>
            <a:rect l="l" t="t" r="r" b="b"/>
            <a:pathLst>
              <a:path h="417829">
                <a:moveTo>
                  <a:pt x="0" y="0"/>
                </a:moveTo>
                <a:lnTo>
                  <a:pt x="0" y="417830"/>
                </a:lnTo>
              </a:path>
            </a:pathLst>
          </a:custGeom>
          <a:ln w="1778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824989" y="4705350"/>
            <a:ext cx="5298440" cy="0"/>
          </a:xfrm>
          <a:custGeom>
            <a:avLst/>
            <a:gdLst/>
            <a:ahLst/>
            <a:cxnLst/>
            <a:rect l="l" t="t" r="r" b="b"/>
            <a:pathLst>
              <a:path w="5298440">
                <a:moveTo>
                  <a:pt x="0" y="0"/>
                </a:moveTo>
                <a:lnTo>
                  <a:pt x="5298440" y="0"/>
                </a:lnTo>
              </a:path>
            </a:pathLst>
          </a:custGeom>
          <a:ln w="1778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7114540" y="4714240"/>
            <a:ext cx="0" cy="417830"/>
          </a:xfrm>
          <a:custGeom>
            <a:avLst/>
            <a:gdLst/>
            <a:ahLst/>
            <a:cxnLst/>
            <a:rect l="l" t="t" r="r" b="b"/>
            <a:pathLst>
              <a:path h="417829">
                <a:moveTo>
                  <a:pt x="0" y="0"/>
                </a:moveTo>
                <a:lnTo>
                  <a:pt x="0" y="417830"/>
                </a:lnTo>
              </a:path>
            </a:pathLst>
          </a:custGeom>
          <a:ln w="1777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842770" y="5123179"/>
            <a:ext cx="5262880" cy="0"/>
          </a:xfrm>
          <a:custGeom>
            <a:avLst/>
            <a:gdLst/>
            <a:ahLst/>
            <a:cxnLst/>
            <a:rect l="l" t="t" r="r" b="b"/>
            <a:pathLst>
              <a:path w="5262880">
                <a:moveTo>
                  <a:pt x="0" y="0"/>
                </a:moveTo>
                <a:lnTo>
                  <a:pt x="5262880" y="0"/>
                </a:lnTo>
              </a:path>
            </a:pathLst>
          </a:custGeom>
          <a:ln w="1778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851025" y="4730750"/>
            <a:ext cx="0" cy="383540"/>
          </a:xfrm>
          <a:custGeom>
            <a:avLst/>
            <a:gdLst/>
            <a:ahLst/>
            <a:cxnLst/>
            <a:rect l="l" t="t" r="r" b="b"/>
            <a:pathLst>
              <a:path h="383539">
                <a:moveTo>
                  <a:pt x="0" y="0"/>
                </a:moveTo>
                <a:lnTo>
                  <a:pt x="0" y="383539"/>
                </a:lnTo>
              </a:path>
            </a:pathLst>
          </a:custGeom>
          <a:ln w="1651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842770" y="4722495"/>
            <a:ext cx="5262880" cy="0"/>
          </a:xfrm>
          <a:custGeom>
            <a:avLst/>
            <a:gdLst/>
            <a:ahLst/>
            <a:cxnLst/>
            <a:rect l="l" t="t" r="r" b="b"/>
            <a:pathLst>
              <a:path w="5262880">
                <a:moveTo>
                  <a:pt x="0" y="0"/>
                </a:moveTo>
                <a:lnTo>
                  <a:pt x="5262880" y="0"/>
                </a:lnTo>
              </a:path>
            </a:pathLst>
          </a:custGeom>
          <a:ln w="1651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097394" y="4730750"/>
            <a:ext cx="0" cy="383540"/>
          </a:xfrm>
          <a:custGeom>
            <a:avLst/>
            <a:gdLst/>
            <a:ahLst/>
            <a:cxnLst/>
            <a:rect l="l" t="t" r="r" b="b"/>
            <a:pathLst>
              <a:path h="383539">
                <a:moveTo>
                  <a:pt x="0" y="0"/>
                </a:moveTo>
                <a:lnTo>
                  <a:pt x="0" y="383539"/>
                </a:lnTo>
              </a:path>
            </a:pathLst>
          </a:custGeom>
          <a:ln w="1650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859279" y="5106034"/>
            <a:ext cx="5229860" cy="0"/>
          </a:xfrm>
          <a:custGeom>
            <a:avLst/>
            <a:gdLst/>
            <a:ahLst/>
            <a:cxnLst/>
            <a:rect l="l" t="t" r="r" b="b"/>
            <a:pathLst>
              <a:path w="5229859">
                <a:moveTo>
                  <a:pt x="0" y="0"/>
                </a:moveTo>
                <a:lnTo>
                  <a:pt x="5229860" y="0"/>
                </a:lnTo>
              </a:path>
            </a:pathLst>
          </a:custGeom>
          <a:ln w="1650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868170" y="4748529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250"/>
                </a:lnTo>
              </a:path>
            </a:pathLst>
          </a:custGeom>
          <a:ln w="1778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859279" y="4739640"/>
            <a:ext cx="5229860" cy="0"/>
          </a:xfrm>
          <a:custGeom>
            <a:avLst/>
            <a:gdLst/>
            <a:ahLst/>
            <a:cxnLst/>
            <a:rect l="l" t="t" r="r" b="b"/>
            <a:pathLst>
              <a:path w="5229859">
                <a:moveTo>
                  <a:pt x="0" y="0"/>
                </a:moveTo>
                <a:lnTo>
                  <a:pt x="5229860" y="0"/>
                </a:lnTo>
              </a:path>
            </a:pathLst>
          </a:custGeom>
          <a:ln w="1777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080250" y="4748529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250"/>
                </a:lnTo>
              </a:path>
            </a:pathLst>
          </a:custGeom>
          <a:ln w="1778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877060" y="5088890"/>
            <a:ext cx="5194300" cy="0"/>
          </a:xfrm>
          <a:custGeom>
            <a:avLst/>
            <a:gdLst/>
            <a:ahLst/>
            <a:cxnLst/>
            <a:rect l="l" t="t" r="r" b="b"/>
            <a:pathLst>
              <a:path w="5194300">
                <a:moveTo>
                  <a:pt x="0" y="0"/>
                </a:moveTo>
                <a:lnTo>
                  <a:pt x="5194299" y="0"/>
                </a:lnTo>
              </a:path>
            </a:pathLst>
          </a:custGeom>
          <a:ln w="1778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885950" y="4766309"/>
            <a:ext cx="0" cy="313690"/>
          </a:xfrm>
          <a:custGeom>
            <a:avLst/>
            <a:gdLst/>
            <a:ahLst/>
            <a:cxnLst/>
            <a:rect l="l" t="t" r="r" b="b"/>
            <a:pathLst>
              <a:path h="313689">
                <a:moveTo>
                  <a:pt x="0" y="0"/>
                </a:moveTo>
                <a:lnTo>
                  <a:pt x="0" y="313690"/>
                </a:lnTo>
              </a:path>
            </a:pathLst>
          </a:custGeom>
          <a:ln w="1777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877060" y="4757420"/>
            <a:ext cx="5194300" cy="0"/>
          </a:xfrm>
          <a:custGeom>
            <a:avLst/>
            <a:gdLst/>
            <a:ahLst/>
            <a:cxnLst/>
            <a:rect l="l" t="t" r="r" b="b"/>
            <a:pathLst>
              <a:path w="5194300">
                <a:moveTo>
                  <a:pt x="0" y="0"/>
                </a:moveTo>
                <a:lnTo>
                  <a:pt x="5194299" y="0"/>
                </a:lnTo>
              </a:path>
            </a:pathLst>
          </a:custGeom>
          <a:ln w="1778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7062469" y="4766309"/>
            <a:ext cx="0" cy="313690"/>
          </a:xfrm>
          <a:custGeom>
            <a:avLst/>
            <a:gdLst/>
            <a:ahLst/>
            <a:cxnLst/>
            <a:rect l="l" t="t" r="r" b="b"/>
            <a:pathLst>
              <a:path h="313689">
                <a:moveTo>
                  <a:pt x="0" y="0"/>
                </a:moveTo>
                <a:lnTo>
                  <a:pt x="0" y="313689"/>
                </a:lnTo>
              </a:path>
            </a:pathLst>
          </a:custGeom>
          <a:ln w="1777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894839" y="5071109"/>
            <a:ext cx="5158740" cy="0"/>
          </a:xfrm>
          <a:custGeom>
            <a:avLst/>
            <a:gdLst/>
            <a:ahLst/>
            <a:cxnLst/>
            <a:rect l="l" t="t" r="r" b="b"/>
            <a:pathLst>
              <a:path w="5158740">
                <a:moveTo>
                  <a:pt x="0" y="0"/>
                </a:moveTo>
                <a:lnTo>
                  <a:pt x="5158740" y="0"/>
                </a:lnTo>
              </a:path>
            </a:pathLst>
          </a:custGeom>
          <a:ln w="1778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903729" y="4784090"/>
            <a:ext cx="0" cy="278130"/>
          </a:xfrm>
          <a:custGeom>
            <a:avLst/>
            <a:gdLst/>
            <a:ahLst/>
            <a:cxnLst/>
            <a:rect l="l" t="t" r="r" b="b"/>
            <a:pathLst>
              <a:path h="278129">
                <a:moveTo>
                  <a:pt x="0" y="0"/>
                </a:moveTo>
                <a:lnTo>
                  <a:pt x="0" y="278130"/>
                </a:lnTo>
              </a:path>
            </a:pathLst>
          </a:custGeom>
          <a:ln w="1778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894839" y="4775200"/>
            <a:ext cx="5158740" cy="0"/>
          </a:xfrm>
          <a:custGeom>
            <a:avLst/>
            <a:gdLst/>
            <a:ahLst/>
            <a:cxnLst/>
            <a:rect l="l" t="t" r="r" b="b"/>
            <a:pathLst>
              <a:path w="5158740">
                <a:moveTo>
                  <a:pt x="0" y="0"/>
                </a:moveTo>
                <a:lnTo>
                  <a:pt x="5158740" y="0"/>
                </a:lnTo>
              </a:path>
            </a:pathLst>
          </a:custGeom>
          <a:ln w="1778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7044690" y="4784090"/>
            <a:ext cx="0" cy="278130"/>
          </a:xfrm>
          <a:custGeom>
            <a:avLst/>
            <a:gdLst/>
            <a:ahLst/>
            <a:cxnLst/>
            <a:rect l="l" t="t" r="r" b="b"/>
            <a:pathLst>
              <a:path h="278129">
                <a:moveTo>
                  <a:pt x="0" y="0"/>
                </a:moveTo>
                <a:lnTo>
                  <a:pt x="0" y="278130"/>
                </a:lnTo>
              </a:path>
            </a:pathLst>
          </a:custGeom>
          <a:ln w="1777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912620" y="5053329"/>
            <a:ext cx="5123180" cy="0"/>
          </a:xfrm>
          <a:custGeom>
            <a:avLst/>
            <a:gdLst/>
            <a:ahLst/>
            <a:cxnLst/>
            <a:rect l="l" t="t" r="r" b="b"/>
            <a:pathLst>
              <a:path w="5123180">
                <a:moveTo>
                  <a:pt x="0" y="0"/>
                </a:moveTo>
                <a:lnTo>
                  <a:pt x="5123180" y="0"/>
                </a:lnTo>
              </a:path>
            </a:pathLst>
          </a:custGeom>
          <a:ln w="1778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920875" y="4800600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1651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912620" y="4792345"/>
            <a:ext cx="5123180" cy="0"/>
          </a:xfrm>
          <a:custGeom>
            <a:avLst/>
            <a:gdLst/>
            <a:ahLst/>
            <a:cxnLst/>
            <a:rect l="l" t="t" r="r" b="b"/>
            <a:pathLst>
              <a:path w="5123180">
                <a:moveTo>
                  <a:pt x="0" y="0"/>
                </a:moveTo>
                <a:lnTo>
                  <a:pt x="5123180" y="0"/>
                </a:lnTo>
              </a:path>
            </a:pathLst>
          </a:custGeom>
          <a:ln w="1651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7027544" y="4800600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1650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929129" y="5036184"/>
            <a:ext cx="5090160" cy="0"/>
          </a:xfrm>
          <a:custGeom>
            <a:avLst/>
            <a:gdLst/>
            <a:ahLst/>
            <a:cxnLst/>
            <a:rect l="l" t="t" r="r" b="b"/>
            <a:pathLst>
              <a:path w="5090159">
                <a:moveTo>
                  <a:pt x="0" y="0"/>
                </a:moveTo>
                <a:lnTo>
                  <a:pt x="5090160" y="0"/>
                </a:lnTo>
              </a:path>
            </a:pathLst>
          </a:custGeom>
          <a:ln w="1650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938020" y="4818379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1778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929129" y="4809490"/>
            <a:ext cx="5090160" cy="0"/>
          </a:xfrm>
          <a:custGeom>
            <a:avLst/>
            <a:gdLst/>
            <a:ahLst/>
            <a:cxnLst/>
            <a:rect l="l" t="t" r="r" b="b"/>
            <a:pathLst>
              <a:path w="5090159">
                <a:moveTo>
                  <a:pt x="0" y="0"/>
                </a:moveTo>
                <a:lnTo>
                  <a:pt x="5090160" y="0"/>
                </a:lnTo>
              </a:path>
            </a:pathLst>
          </a:custGeom>
          <a:ln w="1777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7010400" y="4818379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1778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946910" y="5019040"/>
            <a:ext cx="5054600" cy="0"/>
          </a:xfrm>
          <a:custGeom>
            <a:avLst/>
            <a:gdLst/>
            <a:ahLst/>
            <a:cxnLst/>
            <a:rect l="l" t="t" r="r" b="b"/>
            <a:pathLst>
              <a:path w="5054600">
                <a:moveTo>
                  <a:pt x="0" y="0"/>
                </a:moveTo>
                <a:lnTo>
                  <a:pt x="5054599" y="0"/>
                </a:lnTo>
              </a:path>
            </a:pathLst>
          </a:custGeom>
          <a:ln w="1778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955800" y="483615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90"/>
                </a:lnTo>
              </a:path>
            </a:pathLst>
          </a:custGeom>
          <a:ln w="1777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946910" y="4827270"/>
            <a:ext cx="5054600" cy="0"/>
          </a:xfrm>
          <a:custGeom>
            <a:avLst/>
            <a:gdLst/>
            <a:ahLst/>
            <a:cxnLst/>
            <a:rect l="l" t="t" r="r" b="b"/>
            <a:pathLst>
              <a:path w="5054600">
                <a:moveTo>
                  <a:pt x="0" y="0"/>
                </a:moveTo>
                <a:lnTo>
                  <a:pt x="5054599" y="0"/>
                </a:lnTo>
              </a:path>
            </a:pathLst>
          </a:custGeom>
          <a:ln w="1778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992619" y="483615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1777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964689" y="5001259"/>
            <a:ext cx="5019040" cy="0"/>
          </a:xfrm>
          <a:custGeom>
            <a:avLst/>
            <a:gdLst/>
            <a:ahLst/>
            <a:cxnLst/>
            <a:rect l="l" t="t" r="r" b="b"/>
            <a:pathLst>
              <a:path w="5019040">
                <a:moveTo>
                  <a:pt x="0" y="0"/>
                </a:moveTo>
                <a:lnTo>
                  <a:pt x="5019040" y="0"/>
                </a:lnTo>
              </a:path>
            </a:pathLst>
          </a:custGeom>
          <a:ln w="1778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973579" y="4853940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30"/>
                </a:lnTo>
              </a:path>
            </a:pathLst>
          </a:custGeom>
          <a:ln w="1778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964689" y="4845050"/>
            <a:ext cx="5019040" cy="0"/>
          </a:xfrm>
          <a:custGeom>
            <a:avLst/>
            <a:gdLst/>
            <a:ahLst/>
            <a:cxnLst/>
            <a:rect l="l" t="t" r="r" b="b"/>
            <a:pathLst>
              <a:path w="5019040">
                <a:moveTo>
                  <a:pt x="0" y="0"/>
                </a:moveTo>
                <a:lnTo>
                  <a:pt x="5019040" y="0"/>
                </a:lnTo>
              </a:path>
            </a:pathLst>
          </a:custGeom>
          <a:ln w="1778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974840" y="4853940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30"/>
                </a:lnTo>
              </a:path>
            </a:pathLst>
          </a:custGeom>
          <a:ln w="1777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982470" y="4983479"/>
            <a:ext cx="4983480" cy="0"/>
          </a:xfrm>
          <a:custGeom>
            <a:avLst/>
            <a:gdLst/>
            <a:ahLst/>
            <a:cxnLst/>
            <a:rect l="l" t="t" r="r" b="b"/>
            <a:pathLst>
              <a:path w="4983480">
                <a:moveTo>
                  <a:pt x="0" y="0"/>
                </a:moveTo>
                <a:lnTo>
                  <a:pt x="4983480" y="0"/>
                </a:lnTo>
              </a:path>
            </a:pathLst>
          </a:custGeom>
          <a:ln w="1778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990725" y="487045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1651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982470" y="4862195"/>
            <a:ext cx="4983480" cy="0"/>
          </a:xfrm>
          <a:custGeom>
            <a:avLst/>
            <a:gdLst/>
            <a:ahLst/>
            <a:cxnLst/>
            <a:rect l="l" t="t" r="r" b="b"/>
            <a:pathLst>
              <a:path w="4983480">
                <a:moveTo>
                  <a:pt x="0" y="0"/>
                </a:moveTo>
                <a:lnTo>
                  <a:pt x="4983480" y="0"/>
                </a:lnTo>
              </a:path>
            </a:pathLst>
          </a:custGeom>
          <a:ln w="1651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957694" y="487045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1650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998979" y="4966334"/>
            <a:ext cx="4950460" cy="0"/>
          </a:xfrm>
          <a:custGeom>
            <a:avLst/>
            <a:gdLst/>
            <a:ahLst/>
            <a:cxnLst/>
            <a:rect l="l" t="t" r="r" b="b"/>
            <a:pathLst>
              <a:path w="4950459">
                <a:moveTo>
                  <a:pt x="0" y="0"/>
                </a:moveTo>
                <a:lnTo>
                  <a:pt x="4950460" y="0"/>
                </a:lnTo>
              </a:path>
            </a:pathLst>
          </a:custGeom>
          <a:ln w="1650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998979" y="4888229"/>
            <a:ext cx="17780" cy="69850"/>
          </a:xfrm>
          <a:custGeom>
            <a:avLst/>
            <a:gdLst/>
            <a:ahLst/>
            <a:cxnLst/>
            <a:rect l="l" t="t" r="r" b="b"/>
            <a:pathLst>
              <a:path w="17780" h="69850">
                <a:moveTo>
                  <a:pt x="0" y="69850"/>
                </a:moveTo>
                <a:lnTo>
                  <a:pt x="17780" y="69850"/>
                </a:lnTo>
                <a:lnTo>
                  <a:pt x="1778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998979" y="4879340"/>
            <a:ext cx="4950460" cy="0"/>
          </a:xfrm>
          <a:custGeom>
            <a:avLst/>
            <a:gdLst/>
            <a:ahLst/>
            <a:cxnLst/>
            <a:rect l="l" t="t" r="r" b="b"/>
            <a:pathLst>
              <a:path w="4950459">
                <a:moveTo>
                  <a:pt x="0" y="0"/>
                </a:moveTo>
                <a:lnTo>
                  <a:pt x="4950460" y="0"/>
                </a:lnTo>
              </a:path>
            </a:pathLst>
          </a:custGeom>
          <a:ln w="1777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931659" y="4888229"/>
            <a:ext cx="17780" cy="69850"/>
          </a:xfrm>
          <a:custGeom>
            <a:avLst/>
            <a:gdLst/>
            <a:ahLst/>
            <a:cxnLst/>
            <a:rect l="l" t="t" r="r" b="b"/>
            <a:pathLst>
              <a:path w="17779" h="69850">
                <a:moveTo>
                  <a:pt x="17780" y="0"/>
                </a:moveTo>
                <a:lnTo>
                  <a:pt x="0" y="0"/>
                </a:lnTo>
                <a:lnTo>
                  <a:pt x="0" y="69850"/>
                </a:lnTo>
                <a:lnTo>
                  <a:pt x="17780" y="69850"/>
                </a:lnTo>
                <a:lnTo>
                  <a:pt x="17780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016760" y="4949190"/>
            <a:ext cx="4914900" cy="0"/>
          </a:xfrm>
          <a:custGeom>
            <a:avLst/>
            <a:gdLst/>
            <a:ahLst/>
            <a:cxnLst/>
            <a:rect l="l" t="t" r="r" b="b"/>
            <a:pathLst>
              <a:path w="4914900">
                <a:moveTo>
                  <a:pt x="0" y="0"/>
                </a:moveTo>
                <a:lnTo>
                  <a:pt x="4914899" y="0"/>
                </a:lnTo>
              </a:path>
            </a:pathLst>
          </a:custGeom>
          <a:ln w="1778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016760" y="4906009"/>
            <a:ext cx="17780" cy="34290"/>
          </a:xfrm>
          <a:custGeom>
            <a:avLst/>
            <a:gdLst/>
            <a:ahLst/>
            <a:cxnLst/>
            <a:rect l="l" t="t" r="r" b="b"/>
            <a:pathLst>
              <a:path w="17780" h="34289">
                <a:moveTo>
                  <a:pt x="0" y="34290"/>
                </a:moveTo>
                <a:lnTo>
                  <a:pt x="17779" y="34290"/>
                </a:lnTo>
                <a:lnTo>
                  <a:pt x="17779" y="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016760" y="4897120"/>
            <a:ext cx="4914900" cy="0"/>
          </a:xfrm>
          <a:custGeom>
            <a:avLst/>
            <a:gdLst/>
            <a:ahLst/>
            <a:cxnLst/>
            <a:rect l="l" t="t" r="r" b="b"/>
            <a:pathLst>
              <a:path w="4914900">
                <a:moveTo>
                  <a:pt x="0" y="0"/>
                </a:moveTo>
                <a:lnTo>
                  <a:pt x="4914899" y="0"/>
                </a:lnTo>
              </a:path>
            </a:pathLst>
          </a:custGeom>
          <a:ln w="1778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913880" y="4906009"/>
            <a:ext cx="17780" cy="34290"/>
          </a:xfrm>
          <a:custGeom>
            <a:avLst/>
            <a:gdLst/>
            <a:ahLst/>
            <a:cxnLst/>
            <a:rect l="l" t="t" r="r" b="b"/>
            <a:pathLst>
              <a:path w="17779" h="34289">
                <a:moveTo>
                  <a:pt x="17779" y="0"/>
                </a:moveTo>
                <a:lnTo>
                  <a:pt x="0" y="0"/>
                </a:lnTo>
                <a:lnTo>
                  <a:pt x="0" y="34289"/>
                </a:lnTo>
                <a:lnTo>
                  <a:pt x="17779" y="34289"/>
                </a:lnTo>
                <a:lnTo>
                  <a:pt x="17779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092200" y="3963670"/>
            <a:ext cx="6764020" cy="1918970"/>
          </a:xfrm>
          <a:custGeom>
            <a:avLst/>
            <a:gdLst/>
            <a:ahLst/>
            <a:cxnLst/>
            <a:rect l="l" t="t" r="r" b="b"/>
            <a:pathLst>
              <a:path w="6764020" h="1918970">
                <a:moveTo>
                  <a:pt x="3382010" y="1918969"/>
                </a:moveTo>
                <a:lnTo>
                  <a:pt x="0" y="1918969"/>
                </a:lnTo>
                <a:lnTo>
                  <a:pt x="0" y="0"/>
                </a:lnTo>
                <a:lnTo>
                  <a:pt x="6764020" y="0"/>
                </a:lnTo>
                <a:lnTo>
                  <a:pt x="6764020" y="1918969"/>
                </a:lnTo>
                <a:lnTo>
                  <a:pt x="3382010" y="1918969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 txBox="1"/>
          <p:nvPr/>
        </p:nvSpPr>
        <p:spPr>
          <a:xfrm>
            <a:off x="1017269" y="1921509"/>
            <a:ext cx="6264910" cy="380237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405"/>
              </a:spcBef>
              <a:tabLst>
                <a:tab pos="822325" algn="l"/>
                <a:tab pos="2566035" algn="l"/>
                <a:tab pos="6251575" algn="l"/>
              </a:tabLst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The	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labor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cost	variance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the  differe</a:t>
            </a:r>
            <a:r>
              <a:rPr sz="2800" strike="sngStrike" dirty="0">
                <a:solidFill>
                  <a:srgbClr val="F9FC00"/>
                </a:solidFill>
                <a:latin typeface="Arial"/>
                <a:cs typeface="Arial"/>
              </a:rPr>
              <a:t>nce </a:t>
            </a:r>
            <a:r>
              <a:rPr sz="2800" strike="sngStrike" spc="-5" dirty="0">
                <a:solidFill>
                  <a:srgbClr val="F9FC00"/>
                </a:solidFill>
                <a:latin typeface="Arial"/>
                <a:cs typeface="Arial"/>
              </a:rPr>
              <a:t>between </a:t>
            </a:r>
            <a:r>
              <a:rPr sz="2800" strike="sngStrike" dirty="0">
                <a:solidFill>
                  <a:srgbClr val="F9FC00"/>
                </a:solidFill>
                <a:latin typeface="Arial"/>
                <a:cs typeface="Arial"/>
              </a:rPr>
              <a:t>actual cost</a:t>
            </a:r>
            <a:r>
              <a:rPr sz="2800" strike="sngStrike" spc="-3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trike="sngStrike" spc="-5" dirty="0">
                <a:solidFill>
                  <a:srgbClr val="F9FC00"/>
                </a:solidFill>
                <a:latin typeface="Arial"/>
                <a:cs typeface="Arial"/>
              </a:rPr>
              <a:t>of</a:t>
            </a:r>
            <a:r>
              <a:rPr sz="2800" strike="sngStrike" dirty="0">
                <a:solidFill>
                  <a:srgbClr val="F9FC00"/>
                </a:solidFill>
                <a:latin typeface="Arial"/>
                <a:cs typeface="Arial"/>
              </a:rPr>
              <a:t> hour 	</a:t>
            </a:r>
            <a:r>
              <a:rPr sz="2800" strike="noStrike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trike="noStrike" spc="-5" dirty="0">
                <a:solidFill>
                  <a:srgbClr val="F9FC00"/>
                </a:solidFill>
                <a:latin typeface="Arial"/>
                <a:cs typeface="Arial"/>
              </a:rPr>
              <a:t>worked </a:t>
            </a:r>
            <a:r>
              <a:rPr sz="2800" strike="noStrike" dirty="0">
                <a:solidFill>
                  <a:srgbClr val="F9FC00"/>
                </a:solidFill>
                <a:latin typeface="Arial"/>
                <a:cs typeface="Arial"/>
              </a:rPr>
              <a:t>and the standard cost</a:t>
            </a:r>
            <a:r>
              <a:rPr sz="2800" strike="noStrike" spc="-1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trike="noStrike" spc="-5" dirty="0">
                <a:solidFill>
                  <a:srgbClr val="F9FC00"/>
                </a:solidFill>
                <a:latin typeface="Arial"/>
                <a:cs typeface="Arial"/>
              </a:rPr>
              <a:t>allowed.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Times New Roman"/>
              <a:cs typeface="Times New Roman"/>
            </a:endParaRPr>
          </a:p>
          <a:p>
            <a:pPr marL="165100" marR="386080">
              <a:lnSpc>
                <a:spcPts val="3120"/>
              </a:lnSpc>
              <a:tabLst>
                <a:tab pos="974725" algn="l"/>
              </a:tabLst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The	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labor rate variance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is the 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differe</a:t>
            </a:r>
            <a:r>
              <a:rPr sz="2800" u="heavy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nce </a:t>
            </a:r>
            <a:r>
              <a:rPr sz="2800" u="heavy" spc="-5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between </a:t>
            </a:r>
            <a:r>
              <a:rPr sz="2800" u="heavy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the actual direct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labor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cost incurred and the standard  cost for the actual hours</a:t>
            </a:r>
            <a:r>
              <a:rPr sz="2800" spc="-4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worked.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74" name="object 5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47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137" y="306477"/>
            <a:ext cx="684122" cy="541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1900" y="306070"/>
            <a:ext cx="688339" cy="542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9770" y="447040"/>
            <a:ext cx="223520" cy="388620"/>
          </a:xfrm>
          <a:custGeom>
            <a:avLst/>
            <a:gdLst/>
            <a:ahLst/>
            <a:cxnLst/>
            <a:rect l="l" t="t" r="r" b="b"/>
            <a:pathLst>
              <a:path w="223519" h="388619">
                <a:moveTo>
                  <a:pt x="101600" y="8889"/>
                </a:moveTo>
                <a:lnTo>
                  <a:pt x="0" y="8889"/>
                </a:lnTo>
                <a:lnTo>
                  <a:pt x="0" y="388620"/>
                </a:lnTo>
                <a:lnTo>
                  <a:pt x="109219" y="388620"/>
                </a:lnTo>
                <a:lnTo>
                  <a:pt x="109219" y="238760"/>
                </a:lnTo>
                <a:lnTo>
                  <a:pt x="111760" y="200660"/>
                </a:lnTo>
                <a:lnTo>
                  <a:pt x="113030" y="184150"/>
                </a:lnTo>
                <a:lnTo>
                  <a:pt x="118110" y="156210"/>
                </a:lnTo>
                <a:lnTo>
                  <a:pt x="120650" y="151130"/>
                </a:lnTo>
                <a:lnTo>
                  <a:pt x="123190" y="140970"/>
                </a:lnTo>
                <a:lnTo>
                  <a:pt x="127000" y="133350"/>
                </a:lnTo>
                <a:lnTo>
                  <a:pt x="129540" y="130810"/>
                </a:lnTo>
                <a:lnTo>
                  <a:pt x="132080" y="125730"/>
                </a:lnTo>
                <a:lnTo>
                  <a:pt x="134619" y="124460"/>
                </a:lnTo>
                <a:lnTo>
                  <a:pt x="135890" y="121920"/>
                </a:lnTo>
                <a:lnTo>
                  <a:pt x="138430" y="120650"/>
                </a:lnTo>
                <a:lnTo>
                  <a:pt x="142240" y="116839"/>
                </a:lnTo>
                <a:lnTo>
                  <a:pt x="144780" y="116839"/>
                </a:lnTo>
                <a:lnTo>
                  <a:pt x="146050" y="115570"/>
                </a:lnTo>
                <a:lnTo>
                  <a:pt x="148590" y="114300"/>
                </a:lnTo>
                <a:lnTo>
                  <a:pt x="151130" y="114300"/>
                </a:lnTo>
                <a:lnTo>
                  <a:pt x="153669" y="113030"/>
                </a:lnTo>
                <a:lnTo>
                  <a:pt x="192616" y="113030"/>
                </a:lnTo>
                <a:lnTo>
                  <a:pt x="206586" y="71120"/>
                </a:lnTo>
                <a:lnTo>
                  <a:pt x="101600" y="71120"/>
                </a:lnTo>
                <a:lnTo>
                  <a:pt x="101600" y="8889"/>
                </a:lnTo>
                <a:close/>
              </a:path>
              <a:path w="223519" h="388619">
                <a:moveTo>
                  <a:pt x="192616" y="113030"/>
                </a:moveTo>
                <a:lnTo>
                  <a:pt x="165100" y="113030"/>
                </a:lnTo>
                <a:lnTo>
                  <a:pt x="176530" y="116839"/>
                </a:lnTo>
                <a:lnTo>
                  <a:pt x="180340" y="119380"/>
                </a:lnTo>
                <a:lnTo>
                  <a:pt x="185419" y="121920"/>
                </a:lnTo>
                <a:lnTo>
                  <a:pt x="189230" y="123189"/>
                </a:lnTo>
                <a:lnTo>
                  <a:pt x="192616" y="113030"/>
                </a:lnTo>
                <a:close/>
              </a:path>
              <a:path w="223519" h="388619">
                <a:moveTo>
                  <a:pt x="176530" y="0"/>
                </a:moveTo>
                <a:lnTo>
                  <a:pt x="165100" y="0"/>
                </a:lnTo>
                <a:lnTo>
                  <a:pt x="160019" y="1270"/>
                </a:lnTo>
                <a:lnTo>
                  <a:pt x="154940" y="1270"/>
                </a:lnTo>
                <a:lnTo>
                  <a:pt x="148590" y="3810"/>
                </a:lnTo>
                <a:lnTo>
                  <a:pt x="144780" y="6350"/>
                </a:lnTo>
                <a:lnTo>
                  <a:pt x="139700" y="7620"/>
                </a:lnTo>
                <a:lnTo>
                  <a:pt x="113030" y="43180"/>
                </a:lnTo>
                <a:lnTo>
                  <a:pt x="101600" y="71120"/>
                </a:lnTo>
                <a:lnTo>
                  <a:pt x="206586" y="71120"/>
                </a:lnTo>
                <a:lnTo>
                  <a:pt x="223519" y="20320"/>
                </a:lnTo>
                <a:lnTo>
                  <a:pt x="215900" y="15239"/>
                </a:lnTo>
                <a:lnTo>
                  <a:pt x="209550" y="11430"/>
                </a:lnTo>
                <a:lnTo>
                  <a:pt x="201930" y="7620"/>
                </a:lnTo>
                <a:lnTo>
                  <a:pt x="189230" y="2539"/>
                </a:lnTo>
                <a:lnTo>
                  <a:pt x="17653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69770" y="447040"/>
            <a:ext cx="223520" cy="388620"/>
          </a:xfrm>
          <a:custGeom>
            <a:avLst/>
            <a:gdLst/>
            <a:ahLst/>
            <a:cxnLst/>
            <a:rect l="l" t="t" r="r" b="b"/>
            <a:pathLst>
              <a:path w="223519" h="388619">
                <a:moveTo>
                  <a:pt x="0" y="8889"/>
                </a:moveTo>
                <a:lnTo>
                  <a:pt x="101600" y="8889"/>
                </a:lnTo>
                <a:lnTo>
                  <a:pt x="101600" y="71120"/>
                </a:lnTo>
                <a:lnTo>
                  <a:pt x="105410" y="60960"/>
                </a:lnTo>
                <a:lnTo>
                  <a:pt x="109219" y="52070"/>
                </a:lnTo>
                <a:lnTo>
                  <a:pt x="113030" y="43180"/>
                </a:lnTo>
                <a:lnTo>
                  <a:pt x="116840" y="36830"/>
                </a:lnTo>
                <a:lnTo>
                  <a:pt x="120650" y="30480"/>
                </a:lnTo>
                <a:lnTo>
                  <a:pt x="124460" y="24130"/>
                </a:lnTo>
                <a:lnTo>
                  <a:pt x="128269" y="19050"/>
                </a:lnTo>
                <a:lnTo>
                  <a:pt x="132080" y="15239"/>
                </a:lnTo>
                <a:lnTo>
                  <a:pt x="135890" y="11430"/>
                </a:lnTo>
                <a:lnTo>
                  <a:pt x="139700" y="7620"/>
                </a:lnTo>
                <a:lnTo>
                  <a:pt x="144780" y="6350"/>
                </a:lnTo>
                <a:lnTo>
                  <a:pt x="148590" y="3810"/>
                </a:lnTo>
                <a:lnTo>
                  <a:pt x="154940" y="1270"/>
                </a:lnTo>
                <a:lnTo>
                  <a:pt x="160019" y="1270"/>
                </a:lnTo>
                <a:lnTo>
                  <a:pt x="165100" y="0"/>
                </a:lnTo>
                <a:lnTo>
                  <a:pt x="170180" y="0"/>
                </a:lnTo>
                <a:lnTo>
                  <a:pt x="176530" y="0"/>
                </a:lnTo>
                <a:lnTo>
                  <a:pt x="182880" y="1270"/>
                </a:lnTo>
                <a:lnTo>
                  <a:pt x="189230" y="2539"/>
                </a:lnTo>
                <a:lnTo>
                  <a:pt x="195580" y="5080"/>
                </a:lnTo>
                <a:lnTo>
                  <a:pt x="201930" y="7620"/>
                </a:lnTo>
                <a:lnTo>
                  <a:pt x="209550" y="11430"/>
                </a:lnTo>
                <a:lnTo>
                  <a:pt x="215900" y="15239"/>
                </a:lnTo>
                <a:lnTo>
                  <a:pt x="223519" y="20320"/>
                </a:lnTo>
                <a:lnTo>
                  <a:pt x="189230" y="123189"/>
                </a:lnTo>
                <a:lnTo>
                  <a:pt x="185419" y="121920"/>
                </a:lnTo>
                <a:lnTo>
                  <a:pt x="180340" y="119380"/>
                </a:lnTo>
                <a:lnTo>
                  <a:pt x="176530" y="116839"/>
                </a:lnTo>
                <a:lnTo>
                  <a:pt x="172719" y="115570"/>
                </a:lnTo>
                <a:lnTo>
                  <a:pt x="168910" y="114300"/>
                </a:lnTo>
                <a:lnTo>
                  <a:pt x="165100" y="113030"/>
                </a:lnTo>
                <a:lnTo>
                  <a:pt x="162560" y="113030"/>
                </a:lnTo>
                <a:lnTo>
                  <a:pt x="158750" y="113030"/>
                </a:lnTo>
                <a:lnTo>
                  <a:pt x="156210" y="113030"/>
                </a:lnTo>
                <a:lnTo>
                  <a:pt x="153669" y="113030"/>
                </a:lnTo>
                <a:lnTo>
                  <a:pt x="151130" y="114300"/>
                </a:lnTo>
                <a:lnTo>
                  <a:pt x="148590" y="114300"/>
                </a:lnTo>
                <a:lnTo>
                  <a:pt x="146050" y="115570"/>
                </a:lnTo>
                <a:lnTo>
                  <a:pt x="144780" y="116839"/>
                </a:lnTo>
                <a:lnTo>
                  <a:pt x="142240" y="116839"/>
                </a:lnTo>
                <a:lnTo>
                  <a:pt x="139700" y="119380"/>
                </a:lnTo>
                <a:lnTo>
                  <a:pt x="138430" y="120650"/>
                </a:lnTo>
                <a:lnTo>
                  <a:pt x="135890" y="121920"/>
                </a:lnTo>
                <a:lnTo>
                  <a:pt x="134619" y="124460"/>
                </a:lnTo>
                <a:lnTo>
                  <a:pt x="132080" y="125730"/>
                </a:lnTo>
                <a:lnTo>
                  <a:pt x="130810" y="128270"/>
                </a:lnTo>
                <a:lnTo>
                  <a:pt x="129540" y="130810"/>
                </a:lnTo>
                <a:lnTo>
                  <a:pt x="120650" y="151130"/>
                </a:lnTo>
                <a:lnTo>
                  <a:pt x="118110" y="156210"/>
                </a:lnTo>
                <a:lnTo>
                  <a:pt x="115569" y="170180"/>
                </a:lnTo>
                <a:lnTo>
                  <a:pt x="113030" y="184150"/>
                </a:lnTo>
                <a:lnTo>
                  <a:pt x="111760" y="200660"/>
                </a:lnTo>
                <a:lnTo>
                  <a:pt x="110490" y="219710"/>
                </a:lnTo>
                <a:lnTo>
                  <a:pt x="109219" y="238760"/>
                </a:lnTo>
                <a:lnTo>
                  <a:pt x="109219" y="261620"/>
                </a:lnTo>
                <a:lnTo>
                  <a:pt x="109219" y="388620"/>
                </a:lnTo>
                <a:lnTo>
                  <a:pt x="0" y="388620"/>
                </a:lnTo>
                <a:lnTo>
                  <a:pt x="0" y="88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7527" y="441959"/>
            <a:ext cx="693012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6260" y="447040"/>
            <a:ext cx="224790" cy="388620"/>
          </a:xfrm>
          <a:custGeom>
            <a:avLst/>
            <a:gdLst/>
            <a:ahLst/>
            <a:cxnLst/>
            <a:rect l="l" t="t" r="r" b="b"/>
            <a:pathLst>
              <a:path w="224789" h="388619">
                <a:moveTo>
                  <a:pt x="102869" y="8889"/>
                </a:moveTo>
                <a:lnTo>
                  <a:pt x="0" y="8889"/>
                </a:lnTo>
                <a:lnTo>
                  <a:pt x="0" y="388620"/>
                </a:lnTo>
                <a:lnTo>
                  <a:pt x="109219" y="388620"/>
                </a:lnTo>
                <a:lnTo>
                  <a:pt x="109219" y="261620"/>
                </a:lnTo>
                <a:lnTo>
                  <a:pt x="110489" y="238760"/>
                </a:lnTo>
                <a:lnTo>
                  <a:pt x="110489" y="219710"/>
                </a:lnTo>
                <a:lnTo>
                  <a:pt x="111759" y="200660"/>
                </a:lnTo>
                <a:lnTo>
                  <a:pt x="114300" y="184150"/>
                </a:lnTo>
                <a:lnTo>
                  <a:pt x="119379" y="156210"/>
                </a:lnTo>
                <a:lnTo>
                  <a:pt x="120650" y="151130"/>
                </a:lnTo>
                <a:lnTo>
                  <a:pt x="123189" y="146050"/>
                </a:lnTo>
                <a:lnTo>
                  <a:pt x="124459" y="140970"/>
                </a:lnTo>
                <a:lnTo>
                  <a:pt x="129539" y="130810"/>
                </a:lnTo>
                <a:lnTo>
                  <a:pt x="132079" y="128270"/>
                </a:lnTo>
                <a:lnTo>
                  <a:pt x="133350" y="125730"/>
                </a:lnTo>
                <a:lnTo>
                  <a:pt x="138429" y="120650"/>
                </a:lnTo>
                <a:lnTo>
                  <a:pt x="140969" y="119380"/>
                </a:lnTo>
                <a:lnTo>
                  <a:pt x="143509" y="116839"/>
                </a:lnTo>
                <a:lnTo>
                  <a:pt x="144779" y="116839"/>
                </a:lnTo>
                <a:lnTo>
                  <a:pt x="149859" y="114300"/>
                </a:lnTo>
                <a:lnTo>
                  <a:pt x="152400" y="114300"/>
                </a:lnTo>
                <a:lnTo>
                  <a:pt x="154939" y="113030"/>
                </a:lnTo>
                <a:lnTo>
                  <a:pt x="193886" y="113030"/>
                </a:lnTo>
                <a:lnTo>
                  <a:pt x="207856" y="71120"/>
                </a:lnTo>
                <a:lnTo>
                  <a:pt x="102869" y="71120"/>
                </a:lnTo>
                <a:lnTo>
                  <a:pt x="102869" y="8889"/>
                </a:lnTo>
                <a:close/>
              </a:path>
              <a:path w="224789" h="388619">
                <a:moveTo>
                  <a:pt x="193886" y="113030"/>
                </a:moveTo>
                <a:lnTo>
                  <a:pt x="166369" y="113030"/>
                </a:lnTo>
                <a:lnTo>
                  <a:pt x="170179" y="114300"/>
                </a:lnTo>
                <a:lnTo>
                  <a:pt x="172719" y="115570"/>
                </a:lnTo>
                <a:lnTo>
                  <a:pt x="177800" y="116839"/>
                </a:lnTo>
                <a:lnTo>
                  <a:pt x="185419" y="121920"/>
                </a:lnTo>
                <a:lnTo>
                  <a:pt x="190500" y="123189"/>
                </a:lnTo>
                <a:lnTo>
                  <a:pt x="193886" y="113030"/>
                </a:lnTo>
                <a:close/>
              </a:path>
              <a:path w="224789" h="388619">
                <a:moveTo>
                  <a:pt x="177800" y="0"/>
                </a:moveTo>
                <a:lnTo>
                  <a:pt x="166369" y="0"/>
                </a:lnTo>
                <a:lnTo>
                  <a:pt x="160019" y="1270"/>
                </a:lnTo>
                <a:lnTo>
                  <a:pt x="154939" y="1270"/>
                </a:lnTo>
                <a:lnTo>
                  <a:pt x="149859" y="3810"/>
                </a:lnTo>
                <a:lnTo>
                  <a:pt x="146050" y="6350"/>
                </a:lnTo>
                <a:lnTo>
                  <a:pt x="140969" y="7620"/>
                </a:lnTo>
                <a:lnTo>
                  <a:pt x="137159" y="11430"/>
                </a:lnTo>
                <a:lnTo>
                  <a:pt x="132079" y="15239"/>
                </a:lnTo>
                <a:lnTo>
                  <a:pt x="128269" y="19050"/>
                </a:lnTo>
                <a:lnTo>
                  <a:pt x="124459" y="24130"/>
                </a:lnTo>
                <a:lnTo>
                  <a:pt x="113029" y="43180"/>
                </a:lnTo>
                <a:lnTo>
                  <a:pt x="105409" y="60960"/>
                </a:lnTo>
                <a:lnTo>
                  <a:pt x="102869" y="71120"/>
                </a:lnTo>
                <a:lnTo>
                  <a:pt x="207856" y="71120"/>
                </a:lnTo>
                <a:lnTo>
                  <a:pt x="224789" y="20320"/>
                </a:lnTo>
                <a:lnTo>
                  <a:pt x="217169" y="15239"/>
                </a:lnTo>
                <a:lnTo>
                  <a:pt x="209550" y="11430"/>
                </a:lnTo>
                <a:lnTo>
                  <a:pt x="203200" y="7620"/>
                </a:lnTo>
                <a:lnTo>
                  <a:pt x="196850" y="5080"/>
                </a:lnTo>
                <a:lnTo>
                  <a:pt x="189229" y="2539"/>
                </a:lnTo>
                <a:lnTo>
                  <a:pt x="184150" y="1270"/>
                </a:lnTo>
                <a:lnTo>
                  <a:pt x="177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6260" y="447040"/>
            <a:ext cx="224790" cy="388620"/>
          </a:xfrm>
          <a:custGeom>
            <a:avLst/>
            <a:gdLst/>
            <a:ahLst/>
            <a:cxnLst/>
            <a:rect l="l" t="t" r="r" b="b"/>
            <a:pathLst>
              <a:path w="224789" h="388619">
                <a:moveTo>
                  <a:pt x="0" y="8889"/>
                </a:moveTo>
                <a:lnTo>
                  <a:pt x="102869" y="8889"/>
                </a:lnTo>
                <a:lnTo>
                  <a:pt x="102869" y="71120"/>
                </a:lnTo>
                <a:lnTo>
                  <a:pt x="105409" y="60960"/>
                </a:lnTo>
                <a:lnTo>
                  <a:pt x="109219" y="52070"/>
                </a:lnTo>
                <a:lnTo>
                  <a:pt x="113029" y="43180"/>
                </a:lnTo>
                <a:lnTo>
                  <a:pt x="116839" y="36830"/>
                </a:lnTo>
                <a:lnTo>
                  <a:pt x="120650" y="30480"/>
                </a:lnTo>
                <a:lnTo>
                  <a:pt x="124459" y="24130"/>
                </a:lnTo>
                <a:lnTo>
                  <a:pt x="128269" y="19050"/>
                </a:lnTo>
                <a:lnTo>
                  <a:pt x="132079" y="15239"/>
                </a:lnTo>
                <a:lnTo>
                  <a:pt x="137159" y="11430"/>
                </a:lnTo>
                <a:lnTo>
                  <a:pt x="140969" y="7620"/>
                </a:lnTo>
                <a:lnTo>
                  <a:pt x="146050" y="6350"/>
                </a:lnTo>
                <a:lnTo>
                  <a:pt x="149859" y="3810"/>
                </a:lnTo>
                <a:lnTo>
                  <a:pt x="154939" y="1270"/>
                </a:lnTo>
                <a:lnTo>
                  <a:pt x="160019" y="1270"/>
                </a:lnTo>
                <a:lnTo>
                  <a:pt x="166369" y="0"/>
                </a:lnTo>
                <a:lnTo>
                  <a:pt x="171450" y="0"/>
                </a:lnTo>
                <a:lnTo>
                  <a:pt x="177800" y="0"/>
                </a:lnTo>
                <a:lnTo>
                  <a:pt x="184150" y="1270"/>
                </a:lnTo>
                <a:lnTo>
                  <a:pt x="189229" y="2539"/>
                </a:lnTo>
                <a:lnTo>
                  <a:pt x="196850" y="5080"/>
                </a:lnTo>
                <a:lnTo>
                  <a:pt x="203200" y="7620"/>
                </a:lnTo>
                <a:lnTo>
                  <a:pt x="209550" y="11430"/>
                </a:lnTo>
                <a:lnTo>
                  <a:pt x="217169" y="15239"/>
                </a:lnTo>
                <a:lnTo>
                  <a:pt x="224789" y="20320"/>
                </a:lnTo>
                <a:lnTo>
                  <a:pt x="190500" y="123189"/>
                </a:lnTo>
                <a:lnTo>
                  <a:pt x="185419" y="121920"/>
                </a:lnTo>
                <a:lnTo>
                  <a:pt x="181610" y="119380"/>
                </a:lnTo>
                <a:lnTo>
                  <a:pt x="177800" y="116839"/>
                </a:lnTo>
                <a:lnTo>
                  <a:pt x="172719" y="115570"/>
                </a:lnTo>
                <a:lnTo>
                  <a:pt x="170179" y="114300"/>
                </a:lnTo>
                <a:lnTo>
                  <a:pt x="166369" y="113030"/>
                </a:lnTo>
                <a:lnTo>
                  <a:pt x="162560" y="113030"/>
                </a:lnTo>
                <a:lnTo>
                  <a:pt x="160019" y="113030"/>
                </a:lnTo>
                <a:lnTo>
                  <a:pt x="157479" y="113030"/>
                </a:lnTo>
                <a:lnTo>
                  <a:pt x="154939" y="113030"/>
                </a:lnTo>
                <a:lnTo>
                  <a:pt x="152400" y="114300"/>
                </a:lnTo>
                <a:lnTo>
                  <a:pt x="149859" y="114300"/>
                </a:lnTo>
                <a:lnTo>
                  <a:pt x="147319" y="115570"/>
                </a:lnTo>
                <a:lnTo>
                  <a:pt x="144779" y="116839"/>
                </a:lnTo>
                <a:lnTo>
                  <a:pt x="143509" y="116839"/>
                </a:lnTo>
                <a:lnTo>
                  <a:pt x="140969" y="119380"/>
                </a:lnTo>
                <a:lnTo>
                  <a:pt x="138429" y="120650"/>
                </a:lnTo>
                <a:lnTo>
                  <a:pt x="137159" y="121920"/>
                </a:lnTo>
                <a:lnTo>
                  <a:pt x="134619" y="124460"/>
                </a:lnTo>
                <a:lnTo>
                  <a:pt x="133350" y="125730"/>
                </a:lnTo>
                <a:lnTo>
                  <a:pt x="132079" y="128270"/>
                </a:lnTo>
                <a:lnTo>
                  <a:pt x="129539" y="130810"/>
                </a:lnTo>
                <a:lnTo>
                  <a:pt x="128269" y="133350"/>
                </a:lnTo>
                <a:lnTo>
                  <a:pt x="127000" y="135889"/>
                </a:lnTo>
                <a:lnTo>
                  <a:pt x="124459" y="140970"/>
                </a:lnTo>
                <a:lnTo>
                  <a:pt x="123189" y="146050"/>
                </a:lnTo>
                <a:lnTo>
                  <a:pt x="120650" y="151130"/>
                </a:lnTo>
                <a:lnTo>
                  <a:pt x="119379" y="156210"/>
                </a:lnTo>
                <a:lnTo>
                  <a:pt x="116839" y="170180"/>
                </a:lnTo>
                <a:lnTo>
                  <a:pt x="114300" y="184150"/>
                </a:lnTo>
                <a:lnTo>
                  <a:pt x="111759" y="200660"/>
                </a:lnTo>
                <a:lnTo>
                  <a:pt x="110489" y="219710"/>
                </a:lnTo>
                <a:lnTo>
                  <a:pt x="110489" y="238760"/>
                </a:lnTo>
                <a:lnTo>
                  <a:pt x="109219" y="261620"/>
                </a:lnTo>
                <a:lnTo>
                  <a:pt x="109219" y="388620"/>
                </a:lnTo>
                <a:lnTo>
                  <a:pt x="0" y="388620"/>
                </a:lnTo>
                <a:lnTo>
                  <a:pt x="0" y="88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38829" y="441959"/>
            <a:ext cx="504190" cy="40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2640" y="311150"/>
            <a:ext cx="109220" cy="99060"/>
          </a:xfrm>
          <a:custGeom>
            <a:avLst/>
            <a:gdLst/>
            <a:ahLst/>
            <a:cxnLst/>
            <a:rect l="l" t="t" r="r" b="b"/>
            <a:pathLst>
              <a:path w="109220" h="99059">
                <a:moveTo>
                  <a:pt x="109220" y="0"/>
                </a:moveTo>
                <a:lnTo>
                  <a:pt x="0" y="0"/>
                </a:lnTo>
                <a:lnTo>
                  <a:pt x="0" y="99060"/>
                </a:lnTo>
                <a:lnTo>
                  <a:pt x="109220" y="99060"/>
                </a:lnTo>
                <a:lnTo>
                  <a:pt x="10922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42640" y="311150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51859" y="30607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5079"/>
                </a:moveTo>
                <a:lnTo>
                  <a:pt x="0" y="0"/>
                </a:lnTo>
                <a:lnTo>
                  <a:pt x="5079" y="0"/>
                </a:lnTo>
                <a:lnTo>
                  <a:pt x="5079" y="5079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51859" y="311150"/>
            <a:ext cx="0" cy="99060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51859" y="410209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09">
                <a:moveTo>
                  <a:pt x="0" y="0"/>
                </a:moveTo>
                <a:lnTo>
                  <a:pt x="5079" y="0"/>
                </a:lnTo>
                <a:lnTo>
                  <a:pt x="5079" y="3810"/>
                </a:lnTo>
                <a:lnTo>
                  <a:pt x="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42640" y="409575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38829" y="410209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3810" y="0"/>
                </a:moveTo>
                <a:lnTo>
                  <a:pt x="3810" y="3810"/>
                </a:lnTo>
                <a:lnTo>
                  <a:pt x="0" y="3810"/>
                </a:lnTo>
                <a:lnTo>
                  <a:pt x="0" y="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43275" y="311150"/>
            <a:ext cx="0" cy="99060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38829" y="306070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3810" y="5079"/>
                </a:moveTo>
                <a:lnTo>
                  <a:pt x="0" y="5079"/>
                </a:lnTo>
                <a:lnTo>
                  <a:pt x="0" y="0"/>
                </a:lnTo>
                <a:lnTo>
                  <a:pt x="3810" y="0"/>
                </a:lnTo>
                <a:lnTo>
                  <a:pt x="381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87470" y="447040"/>
            <a:ext cx="300990" cy="388620"/>
          </a:xfrm>
          <a:custGeom>
            <a:avLst/>
            <a:gdLst/>
            <a:ahLst/>
            <a:cxnLst/>
            <a:rect l="l" t="t" r="r" b="b"/>
            <a:pathLst>
              <a:path w="300989" h="388619">
                <a:moveTo>
                  <a:pt x="101600" y="8889"/>
                </a:moveTo>
                <a:lnTo>
                  <a:pt x="0" y="8889"/>
                </a:lnTo>
                <a:lnTo>
                  <a:pt x="0" y="388620"/>
                </a:lnTo>
                <a:lnTo>
                  <a:pt x="109219" y="388620"/>
                </a:lnTo>
                <a:lnTo>
                  <a:pt x="109219" y="193039"/>
                </a:lnTo>
                <a:lnTo>
                  <a:pt x="110489" y="181610"/>
                </a:lnTo>
                <a:lnTo>
                  <a:pt x="110489" y="171450"/>
                </a:lnTo>
                <a:lnTo>
                  <a:pt x="111759" y="162560"/>
                </a:lnTo>
                <a:lnTo>
                  <a:pt x="114300" y="153670"/>
                </a:lnTo>
                <a:lnTo>
                  <a:pt x="115569" y="149860"/>
                </a:lnTo>
                <a:lnTo>
                  <a:pt x="115569" y="146050"/>
                </a:lnTo>
                <a:lnTo>
                  <a:pt x="116839" y="142239"/>
                </a:lnTo>
                <a:lnTo>
                  <a:pt x="118109" y="139700"/>
                </a:lnTo>
                <a:lnTo>
                  <a:pt x="120650" y="135889"/>
                </a:lnTo>
                <a:lnTo>
                  <a:pt x="121919" y="134620"/>
                </a:lnTo>
                <a:lnTo>
                  <a:pt x="124459" y="129539"/>
                </a:lnTo>
                <a:lnTo>
                  <a:pt x="127000" y="127000"/>
                </a:lnTo>
                <a:lnTo>
                  <a:pt x="128269" y="124460"/>
                </a:lnTo>
                <a:lnTo>
                  <a:pt x="129539" y="123189"/>
                </a:lnTo>
                <a:lnTo>
                  <a:pt x="132079" y="121920"/>
                </a:lnTo>
                <a:lnTo>
                  <a:pt x="133350" y="120650"/>
                </a:lnTo>
                <a:lnTo>
                  <a:pt x="135889" y="119380"/>
                </a:lnTo>
                <a:lnTo>
                  <a:pt x="137159" y="118110"/>
                </a:lnTo>
                <a:lnTo>
                  <a:pt x="142239" y="115570"/>
                </a:lnTo>
                <a:lnTo>
                  <a:pt x="144779" y="115570"/>
                </a:lnTo>
                <a:lnTo>
                  <a:pt x="146050" y="114300"/>
                </a:lnTo>
                <a:lnTo>
                  <a:pt x="299901" y="114300"/>
                </a:lnTo>
                <a:lnTo>
                  <a:pt x="299719" y="111760"/>
                </a:lnTo>
                <a:lnTo>
                  <a:pt x="294639" y="81280"/>
                </a:lnTo>
                <a:lnTo>
                  <a:pt x="293369" y="74930"/>
                </a:lnTo>
                <a:lnTo>
                  <a:pt x="291845" y="71120"/>
                </a:lnTo>
                <a:lnTo>
                  <a:pt x="101600" y="71120"/>
                </a:lnTo>
                <a:lnTo>
                  <a:pt x="101600" y="8889"/>
                </a:lnTo>
                <a:close/>
              </a:path>
              <a:path w="300989" h="388619">
                <a:moveTo>
                  <a:pt x="299901" y="114300"/>
                </a:moveTo>
                <a:lnTo>
                  <a:pt x="162559" y="114300"/>
                </a:lnTo>
                <a:lnTo>
                  <a:pt x="166369" y="115570"/>
                </a:lnTo>
                <a:lnTo>
                  <a:pt x="167639" y="116839"/>
                </a:lnTo>
                <a:lnTo>
                  <a:pt x="170179" y="118110"/>
                </a:lnTo>
                <a:lnTo>
                  <a:pt x="171450" y="118110"/>
                </a:lnTo>
                <a:lnTo>
                  <a:pt x="175259" y="121920"/>
                </a:lnTo>
                <a:lnTo>
                  <a:pt x="177800" y="123189"/>
                </a:lnTo>
                <a:lnTo>
                  <a:pt x="179069" y="124460"/>
                </a:lnTo>
                <a:lnTo>
                  <a:pt x="180339" y="127000"/>
                </a:lnTo>
                <a:lnTo>
                  <a:pt x="181609" y="128270"/>
                </a:lnTo>
                <a:lnTo>
                  <a:pt x="182879" y="130810"/>
                </a:lnTo>
                <a:lnTo>
                  <a:pt x="184150" y="132080"/>
                </a:lnTo>
                <a:lnTo>
                  <a:pt x="185419" y="134620"/>
                </a:lnTo>
                <a:lnTo>
                  <a:pt x="185419" y="137160"/>
                </a:lnTo>
                <a:lnTo>
                  <a:pt x="187959" y="142239"/>
                </a:lnTo>
                <a:lnTo>
                  <a:pt x="190500" y="154939"/>
                </a:lnTo>
                <a:lnTo>
                  <a:pt x="190500" y="162560"/>
                </a:lnTo>
                <a:lnTo>
                  <a:pt x="191769" y="170180"/>
                </a:lnTo>
                <a:lnTo>
                  <a:pt x="191769" y="388620"/>
                </a:lnTo>
                <a:lnTo>
                  <a:pt x="300989" y="388620"/>
                </a:lnTo>
                <a:lnTo>
                  <a:pt x="300899" y="128270"/>
                </a:lnTo>
                <a:lnTo>
                  <a:pt x="299901" y="114300"/>
                </a:lnTo>
                <a:close/>
              </a:path>
              <a:path w="300989" h="388619">
                <a:moveTo>
                  <a:pt x="215900" y="0"/>
                </a:moveTo>
                <a:lnTo>
                  <a:pt x="196850" y="0"/>
                </a:lnTo>
                <a:lnTo>
                  <a:pt x="187959" y="1270"/>
                </a:lnTo>
                <a:lnTo>
                  <a:pt x="172719" y="3810"/>
                </a:lnTo>
                <a:lnTo>
                  <a:pt x="153669" y="11430"/>
                </a:lnTo>
                <a:lnTo>
                  <a:pt x="147319" y="16510"/>
                </a:lnTo>
                <a:lnTo>
                  <a:pt x="142239" y="20320"/>
                </a:lnTo>
                <a:lnTo>
                  <a:pt x="135889" y="25400"/>
                </a:lnTo>
                <a:lnTo>
                  <a:pt x="130809" y="31750"/>
                </a:lnTo>
                <a:lnTo>
                  <a:pt x="118109" y="44450"/>
                </a:lnTo>
                <a:lnTo>
                  <a:pt x="113029" y="53339"/>
                </a:lnTo>
                <a:lnTo>
                  <a:pt x="107950" y="60960"/>
                </a:lnTo>
                <a:lnTo>
                  <a:pt x="101600" y="71120"/>
                </a:lnTo>
                <a:lnTo>
                  <a:pt x="291845" y="71120"/>
                </a:lnTo>
                <a:lnTo>
                  <a:pt x="288289" y="62230"/>
                </a:lnTo>
                <a:lnTo>
                  <a:pt x="287019" y="55880"/>
                </a:lnTo>
                <a:lnTo>
                  <a:pt x="281939" y="45720"/>
                </a:lnTo>
                <a:lnTo>
                  <a:pt x="278129" y="40639"/>
                </a:lnTo>
                <a:lnTo>
                  <a:pt x="275589" y="35560"/>
                </a:lnTo>
                <a:lnTo>
                  <a:pt x="271779" y="31750"/>
                </a:lnTo>
                <a:lnTo>
                  <a:pt x="269239" y="27939"/>
                </a:lnTo>
                <a:lnTo>
                  <a:pt x="257809" y="16510"/>
                </a:lnTo>
                <a:lnTo>
                  <a:pt x="252729" y="13970"/>
                </a:lnTo>
                <a:lnTo>
                  <a:pt x="245109" y="8889"/>
                </a:lnTo>
                <a:lnTo>
                  <a:pt x="240029" y="6350"/>
                </a:lnTo>
                <a:lnTo>
                  <a:pt x="236219" y="5080"/>
                </a:lnTo>
                <a:lnTo>
                  <a:pt x="2159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7470" y="447040"/>
            <a:ext cx="300990" cy="388620"/>
          </a:xfrm>
          <a:custGeom>
            <a:avLst/>
            <a:gdLst/>
            <a:ahLst/>
            <a:cxnLst/>
            <a:rect l="l" t="t" r="r" b="b"/>
            <a:pathLst>
              <a:path w="300989" h="388619">
                <a:moveTo>
                  <a:pt x="0" y="8889"/>
                </a:moveTo>
                <a:lnTo>
                  <a:pt x="101600" y="8889"/>
                </a:lnTo>
                <a:lnTo>
                  <a:pt x="101600" y="71120"/>
                </a:lnTo>
                <a:lnTo>
                  <a:pt x="107950" y="60960"/>
                </a:lnTo>
                <a:lnTo>
                  <a:pt x="113029" y="53339"/>
                </a:lnTo>
                <a:lnTo>
                  <a:pt x="118109" y="44450"/>
                </a:lnTo>
                <a:lnTo>
                  <a:pt x="124459" y="38100"/>
                </a:lnTo>
                <a:lnTo>
                  <a:pt x="130809" y="31750"/>
                </a:lnTo>
                <a:lnTo>
                  <a:pt x="135889" y="25400"/>
                </a:lnTo>
                <a:lnTo>
                  <a:pt x="142239" y="20320"/>
                </a:lnTo>
                <a:lnTo>
                  <a:pt x="147319" y="16510"/>
                </a:lnTo>
                <a:lnTo>
                  <a:pt x="153669" y="11430"/>
                </a:lnTo>
                <a:lnTo>
                  <a:pt x="160019" y="8889"/>
                </a:lnTo>
                <a:lnTo>
                  <a:pt x="166369" y="6350"/>
                </a:lnTo>
                <a:lnTo>
                  <a:pt x="172719" y="3810"/>
                </a:lnTo>
                <a:lnTo>
                  <a:pt x="180339" y="2539"/>
                </a:lnTo>
                <a:lnTo>
                  <a:pt x="187959" y="1270"/>
                </a:lnTo>
                <a:lnTo>
                  <a:pt x="196850" y="0"/>
                </a:lnTo>
                <a:lnTo>
                  <a:pt x="204469" y="0"/>
                </a:lnTo>
                <a:lnTo>
                  <a:pt x="215900" y="0"/>
                </a:lnTo>
                <a:lnTo>
                  <a:pt x="248919" y="11430"/>
                </a:lnTo>
                <a:lnTo>
                  <a:pt x="252729" y="13970"/>
                </a:lnTo>
                <a:lnTo>
                  <a:pt x="257809" y="16510"/>
                </a:lnTo>
                <a:lnTo>
                  <a:pt x="261619" y="20320"/>
                </a:lnTo>
                <a:lnTo>
                  <a:pt x="265429" y="24130"/>
                </a:lnTo>
                <a:lnTo>
                  <a:pt x="269239" y="27939"/>
                </a:lnTo>
                <a:lnTo>
                  <a:pt x="271779" y="31750"/>
                </a:lnTo>
                <a:lnTo>
                  <a:pt x="275589" y="35560"/>
                </a:lnTo>
                <a:lnTo>
                  <a:pt x="278129" y="40639"/>
                </a:lnTo>
                <a:lnTo>
                  <a:pt x="281939" y="45720"/>
                </a:lnTo>
                <a:lnTo>
                  <a:pt x="284479" y="50800"/>
                </a:lnTo>
                <a:lnTo>
                  <a:pt x="287019" y="55880"/>
                </a:lnTo>
                <a:lnTo>
                  <a:pt x="288289" y="62230"/>
                </a:lnTo>
                <a:lnTo>
                  <a:pt x="290829" y="68580"/>
                </a:lnTo>
                <a:lnTo>
                  <a:pt x="293369" y="74930"/>
                </a:lnTo>
                <a:lnTo>
                  <a:pt x="294639" y="81280"/>
                </a:lnTo>
                <a:lnTo>
                  <a:pt x="297179" y="96520"/>
                </a:lnTo>
                <a:lnTo>
                  <a:pt x="299719" y="111760"/>
                </a:lnTo>
                <a:lnTo>
                  <a:pt x="300989" y="129539"/>
                </a:lnTo>
                <a:lnTo>
                  <a:pt x="300989" y="147320"/>
                </a:lnTo>
                <a:lnTo>
                  <a:pt x="300989" y="388620"/>
                </a:lnTo>
                <a:lnTo>
                  <a:pt x="191769" y="388620"/>
                </a:lnTo>
                <a:lnTo>
                  <a:pt x="191769" y="179070"/>
                </a:lnTo>
                <a:lnTo>
                  <a:pt x="191769" y="170180"/>
                </a:lnTo>
                <a:lnTo>
                  <a:pt x="190500" y="162560"/>
                </a:lnTo>
                <a:lnTo>
                  <a:pt x="190500" y="154939"/>
                </a:lnTo>
                <a:lnTo>
                  <a:pt x="189229" y="148589"/>
                </a:lnTo>
                <a:lnTo>
                  <a:pt x="187959" y="142239"/>
                </a:lnTo>
                <a:lnTo>
                  <a:pt x="186689" y="139700"/>
                </a:lnTo>
                <a:lnTo>
                  <a:pt x="185419" y="137160"/>
                </a:lnTo>
                <a:lnTo>
                  <a:pt x="185419" y="134620"/>
                </a:lnTo>
                <a:lnTo>
                  <a:pt x="184150" y="132080"/>
                </a:lnTo>
                <a:lnTo>
                  <a:pt x="182879" y="130810"/>
                </a:lnTo>
                <a:lnTo>
                  <a:pt x="181609" y="128270"/>
                </a:lnTo>
                <a:lnTo>
                  <a:pt x="180339" y="127000"/>
                </a:lnTo>
                <a:lnTo>
                  <a:pt x="179069" y="124460"/>
                </a:lnTo>
                <a:lnTo>
                  <a:pt x="177800" y="123189"/>
                </a:lnTo>
                <a:lnTo>
                  <a:pt x="175259" y="121920"/>
                </a:lnTo>
                <a:lnTo>
                  <a:pt x="173989" y="120650"/>
                </a:lnTo>
                <a:lnTo>
                  <a:pt x="172719" y="119380"/>
                </a:lnTo>
                <a:lnTo>
                  <a:pt x="171450" y="118110"/>
                </a:lnTo>
                <a:lnTo>
                  <a:pt x="170179" y="118110"/>
                </a:lnTo>
                <a:lnTo>
                  <a:pt x="167639" y="116839"/>
                </a:lnTo>
                <a:lnTo>
                  <a:pt x="166369" y="115570"/>
                </a:lnTo>
                <a:lnTo>
                  <a:pt x="162559" y="114300"/>
                </a:lnTo>
                <a:lnTo>
                  <a:pt x="158750" y="114300"/>
                </a:lnTo>
                <a:lnTo>
                  <a:pt x="153669" y="114300"/>
                </a:lnTo>
                <a:lnTo>
                  <a:pt x="151129" y="114300"/>
                </a:lnTo>
                <a:lnTo>
                  <a:pt x="148589" y="114300"/>
                </a:lnTo>
                <a:lnTo>
                  <a:pt x="146050" y="114300"/>
                </a:lnTo>
                <a:lnTo>
                  <a:pt x="144779" y="115570"/>
                </a:lnTo>
                <a:lnTo>
                  <a:pt x="142239" y="115570"/>
                </a:lnTo>
                <a:lnTo>
                  <a:pt x="139700" y="116839"/>
                </a:lnTo>
                <a:lnTo>
                  <a:pt x="137159" y="118110"/>
                </a:lnTo>
                <a:lnTo>
                  <a:pt x="135889" y="119380"/>
                </a:lnTo>
                <a:lnTo>
                  <a:pt x="133350" y="120650"/>
                </a:lnTo>
                <a:lnTo>
                  <a:pt x="132079" y="121920"/>
                </a:lnTo>
                <a:lnTo>
                  <a:pt x="129539" y="123189"/>
                </a:lnTo>
                <a:lnTo>
                  <a:pt x="128269" y="124460"/>
                </a:lnTo>
                <a:lnTo>
                  <a:pt x="127000" y="127000"/>
                </a:lnTo>
                <a:lnTo>
                  <a:pt x="124459" y="129539"/>
                </a:lnTo>
                <a:lnTo>
                  <a:pt x="123189" y="132080"/>
                </a:lnTo>
                <a:lnTo>
                  <a:pt x="121919" y="134620"/>
                </a:lnTo>
                <a:lnTo>
                  <a:pt x="120650" y="135889"/>
                </a:lnTo>
                <a:lnTo>
                  <a:pt x="118109" y="139700"/>
                </a:lnTo>
                <a:lnTo>
                  <a:pt x="116839" y="142239"/>
                </a:lnTo>
                <a:lnTo>
                  <a:pt x="115569" y="146050"/>
                </a:lnTo>
                <a:lnTo>
                  <a:pt x="115569" y="149860"/>
                </a:lnTo>
                <a:lnTo>
                  <a:pt x="114300" y="153670"/>
                </a:lnTo>
                <a:lnTo>
                  <a:pt x="111759" y="162560"/>
                </a:lnTo>
                <a:lnTo>
                  <a:pt x="110489" y="171450"/>
                </a:lnTo>
                <a:lnTo>
                  <a:pt x="110489" y="181610"/>
                </a:lnTo>
                <a:lnTo>
                  <a:pt x="109219" y="193039"/>
                </a:lnTo>
                <a:lnTo>
                  <a:pt x="109219" y="205739"/>
                </a:lnTo>
                <a:lnTo>
                  <a:pt x="109219" y="388620"/>
                </a:lnTo>
                <a:lnTo>
                  <a:pt x="0" y="388620"/>
                </a:lnTo>
                <a:lnTo>
                  <a:pt x="0" y="88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35857" y="441959"/>
            <a:ext cx="704442" cy="4072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84750" y="689609"/>
            <a:ext cx="116839" cy="146050"/>
          </a:xfrm>
          <a:custGeom>
            <a:avLst/>
            <a:gdLst/>
            <a:ahLst/>
            <a:cxnLst/>
            <a:rect l="l" t="t" r="r" b="b"/>
            <a:pathLst>
              <a:path w="116839" h="146050">
                <a:moveTo>
                  <a:pt x="116839" y="0"/>
                </a:moveTo>
                <a:lnTo>
                  <a:pt x="0" y="0"/>
                </a:lnTo>
                <a:lnTo>
                  <a:pt x="0" y="146050"/>
                </a:lnTo>
                <a:lnTo>
                  <a:pt x="116839" y="146050"/>
                </a:lnTo>
                <a:lnTo>
                  <a:pt x="116839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84750" y="455930"/>
            <a:ext cx="116839" cy="146050"/>
          </a:xfrm>
          <a:custGeom>
            <a:avLst/>
            <a:gdLst/>
            <a:ahLst/>
            <a:cxnLst/>
            <a:rect l="l" t="t" r="r" b="b"/>
            <a:pathLst>
              <a:path w="116839" h="146050">
                <a:moveTo>
                  <a:pt x="116839" y="0"/>
                </a:moveTo>
                <a:lnTo>
                  <a:pt x="0" y="0"/>
                </a:lnTo>
                <a:lnTo>
                  <a:pt x="0" y="146050"/>
                </a:lnTo>
                <a:lnTo>
                  <a:pt x="116839" y="146050"/>
                </a:lnTo>
                <a:lnTo>
                  <a:pt x="116839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84750" y="68960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1590" y="68453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5080"/>
                </a:moveTo>
                <a:lnTo>
                  <a:pt x="0" y="0"/>
                </a:lnTo>
                <a:lnTo>
                  <a:pt x="5080" y="0"/>
                </a:lnTo>
                <a:lnTo>
                  <a:pt x="5080" y="508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01590" y="689609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01590" y="83566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0" y="0"/>
                </a:moveTo>
                <a:lnTo>
                  <a:pt x="5080" y="0"/>
                </a:lnTo>
                <a:lnTo>
                  <a:pt x="5080" y="5079"/>
                </a:lnTo>
                <a:lnTo>
                  <a:pt x="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84750" y="83566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80940" y="835660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3810" y="0"/>
                </a:moveTo>
                <a:lnTo>
                  <a:pt x="3810" y="5079"/>
                </a:lnTo>
                <a:lnTo>
                  <a:pt x="0" y="5079"/>
                </a:lnTo>
                <a:lnTo>
                  <a:pt x="0" y="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85384" y="689609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80940" y="684530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3810" y="5080"/>
                </a:moveTo>
                <a:lnTo>
                  <a:pt x="0" y="5080"/>
                </a:lnTo>
                <a:lnTo>
                  <a:pt x="0" y="0"/>
                </a:lnTo>
                <a:lnTo>
                  <a:pt x="3810" y="0"/>
                </a:lnTo>
                <a:lnTo>
                  <a:pt x="381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84750" y="45593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01590" y="45085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5079"/>
                </a:moveTo>
                <a:lnTo>
                  <a:pt x="0" y="0"/>
                </a:lnTo>
                <a:lnTo>
                  <a:pt x="5080" y="0"/>
                </a:lnTo>
                <a:lnTo>
                  <a:pt x="5080" y="5079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01590" y="455930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01590" y="60198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09">
                <a:moveTo>
                  <a:pt x="0" y="0"/>
                </a:moveTo>
                <a:lnTo>
                  <a:pt x="5080" y="0"/>
                </a:lnTo>
                <a:lnTo>
                  <a:pt x="5080" y="3810"/>
                </a:lnTo>
                <a:lnTo>
                  <a:pt x="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84750" y="601344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80940" y="60198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3810" y="0"/>
                </a:moveTo>
                <a:lnTo>
                  <a:pt x="3810" y="3810"/>
                </a:lnTo>
                <a:lnTo>
                  <a:pt x="0" y="3810"/>
                </a:lnTo>
                <a:lnTo>
                  <a:pt x="0" y="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85384" y="455930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80940" y="450850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3810" y="5079"/>
                </a:moveTo>
                <a:lnTo>
                  <a:pt x="0" y="5079"/>
                </a:lnTo>
                <a:lnTo>
                  <a:pt x="0" y="0"/>
                </a:lnTo>
                <a:lnTo>
                  <a:pt x="3810" y="0"/>
                </a:lnTo>
                <a:lnTo>
                  <a:pt x="381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2600" y="4023359"/>
            <a:ext cx="8002270" cy="0"/>
          </a:xfrm>
          <a:custGeom>
            <a:avLst/>
            <a:gdLst/>
            <a:ahLst/>
            <a:cxnLst/>
            <a:rect l="l" t="t" r="r" b="b"/>
            <a:pathLst>
              <a:path w="8002270">
                <a:moveTo>
                  <a:pt x="0" y="0"/>
                </a:moveTo>
                <a:lnTo>
                  <a:pt x="8002270" y="0"/>
                </a:lnTo>
              </a:path>
            </a:pathLst>
          </a:custGeom>
          <a:ln w="1270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8315" y="1838960"/>
            <a:ext cx="0" cy="2178050"/>
          </a:xfrm>
          <a:custGeom>
            <a:avLst/>
            <a:gdLst/>
            <a:ahLst/>
            <a:cxnLst/>
            <a:rect l="l" t="t" r="r" b="b"/>
            <a:pathLst>
              <a:path h="2178050">
                <a:moveTo>
                  <a:pt x="0" y="0"/>
                </a:moveTo>
                <a:lnTo>
                  <a:pt x="0" y="2178050"/>
                </a:lnTo>
              </a:path>
            </a:pathLst>
          </a:custGeom>
          <a:ln w="1142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2600" y="1833245"/>
            <a:ext cx="8002270" cy="0"/>
          </a:xfrm>
          <a:custGeom>
            <a:avLst/>
            <a:gdLst/>
            <a:ahLst/>
            <a:cxnLst/>
            <a:rect l="l" t="t" r="r" b="b"/>
            <a:pathLst>
              <a:path w="8002270">
                <a:moveTo>
                  <a:pt x="0" y="0"/>
                </a:moveTo>
                <a:lnTo>
                  <a:pt x="8002270" y="0"/>
                </a:lnTo>
              </a:path>
            </a:pathLst>
          </a:custGeom>
          <a:ln w="1142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78519" y="1838960"/>
            <a:ext cx="0" cy="2178050"/>
          </a:xfrm>
          <a:custGeom>
            <a:avLst/>
            <a:gdLst/>
            <a:ahLst/>
            <a:cxnLst/>
            <a:rect l="l" t="t" r="r" b="b"/>
            <a:pathLst>
              <a:path h="2178050">
                <a:moveTo>
                  <a:pt x="0" y="0"/>
                </a:moveTo>
                <a:lnTo>
                  <a:pt x="0" y="2178050"/>
                </a:lnTo>
              </a:path>
            </a:pathLst>
          </a:custGeom>
          <a:ln w="1270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4030" y="4010659"/>
            <a:ext cx="7978140" cy="0"/>
          </a:xfrm>
          <a:custGeom>
            <a:avLst/>
            <a:gdLst/>
            <a:ahLst/>
            <a:cxnLst/>
            <a:rect l="l" t="t" r="r" b="b"/>
            <a:pathLst>
              <a:path w="7978140">
                <a:moveTo>
                  <a:pt x="0" y="0"/>
                </a:moveTo>
                <a:lnTo>
                  <a:pt x="7978140" y="0"/>
                </a:lnTo>
              </a:path>
            </a:pathLst>
          </a:custGeom>
          <a:ln w="1270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0380" y="1851660"/>
            <a:ext cx="0" cy="2152650"/>
          </a:xfrm>
          <a:custGeom>
            <a:avLst/>
            <a:gdLst/>
            <a:ahLst/>
            <a:cxnLst/>
            <a:rect l="l" t="t" r="r" b="b"/>
            <a:pathLst>
              <a:path h="2152650">
                <a:moveTo>
                  <a:pt x="0" y="0"/>
                </a:moveTo>
                <a:lnTo>
                  <a:pt x="0" y="2152650"/>
                </a:lnTo>
              </a:path>
            </a:pathLst>
          </a:custGeom>
          <a:ln w="1270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4030" y="1845310"/>
            <a:ext cx="7978140" cy="0"/>
          </a:xfrm>
          <a:custGeom>
            <a:avLst/>
            <a:gdLst/>
            <a:ahLst/>
            <a:cxnLst/>
            <a:rect l="l" t="t" r="r" b="b"/>
            <a:pathLst>
              <a:path w="7978140">
                <a:moveTo>
                  <a:pt x="0" y="0"/>
                </a:moveTo>
                <a:lnTo>
                  <a:pt x="7978140" y="0"/>
                </a:lnTo>
              </a:path>
            </a:pathLst>
          </a:custGeom>
          <a:ln w="1270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66455" y="1851660"/>
            <a:ext cx="0" cy="2152650"/>
          </a:xfrm>
          <a:custGeom>
            <a:avLst/>
            <a:gdLst/>
            <a:ahLst/>
            <a:cxnLst/>
            <a:rect l="l" t="t" r="r" b="b"/>
            <a:pathLst>
              <a:path h="2152650">
                <a:moveTo>
                  <a:pt x="0" y="0"/>
                </a:moveTo>
                <a:lnTo>
                  <a:pt x="0" y="2152650"/>
                </a:lnTo>
              </a:path>
            </a:pathLst>
          </a:custGeom>
          <a:ln w="1142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6730" y="3997959"/>
            <a:ext cx="7954009" cy="0"/>
          </a:xfrm>
          <a:custGeom>
            <a:avLst/>
            <a:gdLst/>
            <a:ahLst/>
            <a:cxnLst/>
            <a:rect l="l" t="t" r="r" b="b"/>
            <a:pathLst>
              <a:path w="7954009">
                <a:moveTo>
                  <a:pt x="0" y="0"/>
                </a:moveTo>
                <a:lnTo>
                  <a:pt x="7954010" y="0"/>
                </a:lnTo>
              </a:path>
            </a:pathLst>
          </a:custGeom>
          <a:ln w="1270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3080" y="1864360"/>
            <a:ext cx="0" cy="2127250"/>
          </a:xfrm>
          <a:custGeom>
            <a:avLst/>
            <a:gdLst/>
            <a:ahLst/>
            <a:cxnLst/>
            <a:rect l="l" t="t" r="r" b="b"/>
            <a:pathLst>
              <a:path h="2127250">
                <a:moveTo>
                  <a:pt x="0" y="0"/>
                </a:moveTo>
                <a:lnTo>
                  <a:pt x="0" y="2127250"/>
                </a:lnTo>
              </a:path>
            </a:pathLst>
          </a:custGeom>
          <a:ln w="1270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6730" y="1858010"/>
            <a:ext cx="7954009" cy="0"/>
          </a:xfrm>
          <a:custGeom>
            <a:avLst/>
            <a:gdLst/>
            <a:ahLst/>
            <a:cxnLst/>
            <a:rect l="l" t="t" r="r" b="b"/>
            <a:pathLst>
              <a:path w="7954009">
                <a:moveTo>
                  <a:pt x="0" y="0"/>
                </a:moveTo>
                <a:lnTo>
                  <a:pt x="7954010" y="0"/>
                </a:lnTo>
              </a:path>
            </a:pathLst>
          </a:custGeom>
          <a:ln w="1270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54390" y="1864360"/>
            <a:ext cx="0" cy="2127250"/>
          </a:xfrm>
          <a:custGeom>
            <a:avLst/>
            <a:gdLst/>
            <a:ahLst/>
            <a:cxnLst/>
            <a:rect l="l" t="t" r="r" b="b"/>
            <a:pathLst>
              <a:path h="2127250">
                <a:moveTo>
                  <a:pt x="0" y="0"/>
                </a:moveTo>
                <a:lnTo>
                  <a:pt x="0" y="2127250"/>
                </a:lnTo>
              </a:path>
            </a:pathLst>
          </a:custGeom>
          <a:ln w="1270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9430" y="3985895"/>
            <a:ext cx="7928609" cy="0"/>
          </a:xfrm>
          <a:custGeom>
            <a:avLst/>
            <a:gdLst/>
            <a:ahLst/>
            <a:cxnLst/>
            <a:rect l="l" t="t" r="r" b="b"/>
            <a:pathLst>
              <a:path w="7928609">
                <a:moveTo>
                  <a:pt x="0" y="0"/>
                </a:moveTo>
                <a:lnTo>
                  <a:pt x="7928610" y="0"/>
                </a:lnTo>
              </a:path>
            </a:pathLst>
          </a:custGeom>
          <a:ln w="1143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5144" y="1875789"/>
            <a:ext cx="0" cy="2104390"/>
          </a:xfrm>
          <a:custGeom>
            <a:avLst/>
            <a:gdLst/>
            <a:ahLst/>
            <a:cxnLst/>
            <a:rect l="l" t="t" r="r" b="b"/>
            <a:pathLst>
              <a:path h="2104390">
                <a:moveTo>
                  <a:pt x="0" y="0"/>
                </a:moveTo>
                <a:lnTo>
                  <a:pt x="0" y="2104390"/>
                </a:lnTo>
              </a:path>
            </a:pathLst>
          </a:custGeom>
          <a:ln w="1142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9430" y="1870075"/>
            <a:ext cx="7928609" cy="0"/>
          </a:xfrm>
          <a:custGeom>
            <a:avLst/>
            <a:gdLst/>
            <a:ahLst/>
            <a:cxnLst/>
            <a:rect l="l" t="t" r="r" b="b"/>
            <a:pathLst>
              <a:path w="7928609">
                <a:moveTo>
                  <a:pt x="0" y="0"/>
                </a:moveTo>
                <a:lnTo>
                  <a:pt x="7928610" y="0"/>
                </a:lnTo>
              </a:path>
            </a:pathLst>
          </a:custGeom>
          <a:ln w="1143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41690" y="1875789"/>
            <a:ext cx="0" cy="2104390"/>
          </a:xfrm>
          <a:custGeom>
            <a:avLst/>
            <a:gdLst/>
            <a:ahLst/>
            <a:cxnLst/>
            <a:rect l="l" t="t" r="r" b="b"/>
            <a:pathLst>
              <a:path h="2104390">
                <a:moveTo>
                  <a:pt x="0" y="0"/>
                </a:moveTo>
                <a:lnTo>
                  <a:pt x="0" y="2104390"/>
                </a:lnTo>
              </a:path>
            </a:pathLst>
          </a:custGeom>
          <a:ln w="1270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0859" y="3973829"/>
            <a:ext cx="7904480" cy="0"/>
          </a:xfrm>
          <a:custGeom>
            <a:avLst/>
            <a:gdLst/>
            <a:ahLst/>
            <a:cxnLst/>
            <a:rect l="l" t="t" r="r" b="b"/>
            <a:pathLst>
              <a:path w="7904480">
                <a:moveTo>
                  <a:pt x="0" y="0"/>
                </a:moveTo>
                <a:lnTo>
                  <a:pt x="7904480" y="0"/>
                </a:lnTo>
              </a:path>
            </a:pathLst>
          </a:custGeom>
          <a:ln w="1270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7209" y="1888489"/>
            <a:ext cx="0" cy="2078989"/>
          </a:xfrm>
          <a:custGeom>
            <a:avLst/>
            <a:gdLst/>
            <a:ahLst/>
            <a:cxnLst/>
            <a:rect l="l" t="t" r="r" b="b"/>
            <a:pathLst>
              <a:path h="2078989">
                <a:moveTo>
                  <a:pt x="0" y="0"/>
                </a:moveTo>
                <a:lnTo>
                  <a:pt x="0" y="2078989"/>
                </a:lnTo>
              </a:path>
            </a:pathLst>
          </a:custGeom>
          <a:ln w="1270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0859" y="1882139"/>
            <a:ext cx="7904480" cy="0"/>
          </a:xfrm>
          <a:custGeom>
            <a:avLst/>
            <a:gdLst/>
            <a:ahLst/>
            <a:cxnLst/>
            <a:rect l="l" t="t" r="r" b="b"/>
            <a:pathLst>
              <a:path w="7904480">
                <a:moveTo>
                  <a:pt x="0" y="0"/>
                </a:moveTo>
                <a:lnTo>
                  <a:pt x="7904480" y="0"/>
                </a:lnTo>
              </a:path>
            </a:pathLst>
          </a:custGeom>
          <a:ln w="1270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29625" y="1888489"/>
            <a:ext cx="0" cy="2078989"/>
          </a:xfrm>
          <a:custGeom>
            <a:avLst/>
            <a:gdLst/>
            <a:ahLst/>
            <a:cxnLst/>
            <a:rect l="l" t="t" r="r" b="b"/>
            <a:pathLst>
              <a:path h="2078989">
                <a:moveTo>
                  <a:pt x="0" y="0"/>
                </a:moveTo>
                <a:lnTo>
                  <a:pt x="0" y="2078990"/>
                </a:lnTo>
              </a:path>
            </a:pathLst>
          </a:custGeom>
          <a:ln w="1143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3559" y="3961129"/>
            <a:ext cx="7880350" cy="0"/>
          </a:xfrm>
          <a:custGeom>
            <a:avLst/>
            <a:gdLst/>
            <a:ahLst/>
            <a:cxnLst/>
            <a:rect l="l" t="t" r="r" b="b"/>
            <a:pathLst>
              <a:path w="7880350">
                <a:moveTo>
                  <a:pt x="0" y="0"/>
                </a:moveTo>
                <a:lnTo>
                  <a:pt x="7880350" y="0"/>
                </a:lnTo>
              </a:path>
            </a:pathLst>
          </a:custGeom>
          <a:ln w="1270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9909" y="1901189"/>
            <a:ext cx="0" cy="2053589"/>
          </a:xfrm>
          <a:custGeom>
            <a:avLst/>
            <a:gdLst/>
            <a:ahLst/>
            <a:cxnLst/>
            <a:rect l="l" t="t" r="r" b="b"/>
            <a:pathLst>
              <a:path h="2053589">
                <a:moveTo>
                  <a:pt x="0" y="0"/>
                </a:moveTo>
                <a:lnTo>
                  <a:pt x="0" y="2053589"/>
                </a:lnTo>
              </a:path>
            </a:pathLst>
          </a:custGeom>
          <a:ln w="1270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3559" y="1894839"/>
            <a:ext cx="7880350" cy="0"/>
          </a:xfrm>
          <a:custGeom>
            <a:avLst/>
            <a:gdLst/>
            <a:ahLst/>
            <a:cxnLst/>
            <a:rect l="l" t="t" r="r" b="b"/>
            <a:pathLst>
              <a:path w="7880350">
                <a:moveTo>
                  <a:pt x="0" y="0"/>
                </a:moveTo>
                <a:lnTo>
                  <a:pt x="7880350" y="0"/>
                </a:lnTo>
              </a:path>
            </a:pathLst>
          </a:custGeom>
          <a:ln w="1270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17559" y="1901189"/>
            <a:ext cx="0" cy="2053589"/>
          </a:xfrm>
          <a:custGeom>
            <a:avLst/>
            <a:gdLst/>
            <a:ahLst/>
            <a:cxnLst/>
            <a:rect l="l" t="t" r="r" b="b"/>
            <a:pathLst>
              <a:path h="2053589">
                <a:moveTo>
                  <a:pt x="0" y="0"/>
                </a:moveTo>
                <a:lnTo>
                  <a:pt x="0" y="2053590"/>
                </a:lnTo>
              </a:path>
            </a:pathLst>
          </a:custGeom>
          <a:ln w="1270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6259" y="3949065"/>
            <a:ext cx="7854950" cy="0"/>
          </a:xfrm>
          <a:custGeom>
            <a:avLst/>
            <a:gdLst/>
            <a:ahLst/>
            <a:cxnLst/>
            <a:rect l="l" t="t" r="r" b="b"/>
            <a:pathLst>
              <a:path w="7854950">
                <a:moveTo>
                  <a:pt x="0" y="0"/>
                </a:moveTo>
                <a:lnTo>
                  <a:pt x="7854950" y="0"/>
                </a:lnTo>
              </a:path>
            </a:pathLst>
          </a:custGeom>
          <a:ln w="1142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2609" y="1913889"/>
            <a:ext cx="0" cy="2029460"/>
          </a:xfrm>
          <a:custGeom>
            <a:avLst/>
            <a:gdLst/>
            <a:ahLst/>
            <a:cxnLst/>
            <a:rect l="l" t="t" r="r" b="b"/>
            <a:pathLst>
              <a:path h="2029460">
                <a:moveTo>
                  <a:pt x="0" y="0"/>
                </a:moveTo>
                <a:lnTo>
                  <a:pt x="0" y="2029460"/>
                </a:lnTo>
              </a:path>
            </a:pathLst>
          </a:custGeom>
          <a:ln w="1270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6259" y="1907539"/>
            <a:ext cx="7854950" cy="0"/>
          </a:xfrm>
          <a:custGeom>
            <a:avLst/>
            <a:gdLst/>
            <a:ahLst/>
            <a:cxnLst/>
            <a:rect l="l" t="t" r="r" b="b"/>
            <a:pathLst>
              <a:path w="7854950">
                <a:moveTo>
                  <a:pt x="0" y="0"/>
                </a:moveTo>
                <a:lnTo>
                  <a:pt x="7854950" y="0"/>
                </a:lnTo>
              </a:path>
            </a:pathLst>
          </a:custGeom>
          <a:ln w="1270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404859" y="1913889"/>
            <a:ext cx="0" cy="2029460"/>
          </a:xfrm>
          <a:custGeom>
            <a:avLst/>
            <a:gdLst/>
            <a:ahLst/>
            <a:cxnLst/>
            <a:rect l="l" t="t" r="r" b="b"/>
            <a:pathLst>
              <a:path h="2029460">
                <a:moveTo>
                  <a:pt x="0" y="0"/>
                </a:moveTo>
                <a:lnTo>
                  <a:pt x="0" y="2029460"/>
                </a:lnTo>
              </a:path>
            </a:pathLst>
          </a:custGeom>
          <a:ln w="1270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8959" y="3937000"/>
            <a:ext cx="7829550" cy="0"/>
          </a:xfrm>
          <a:custGeom>
            <a:avLst/>
            <a:gdLst/>
            <a:ahLst/>
            <a:cxnLst/>
            <a:rect l="l" t="t" r="r" b="b"/>
            <a:pathLst>
              <a:path w="7829550">
                <a:moveTo>
                  <a:pt x="0" y="0"/>
                </a:moveTo>
                <a:lnTo>
                  <a:pt x="7829550" y="0"/>
                </a:lnTo>
              </a:path>
            </a:pathLst>
          </a:custGeom>
          <a:ln w="1270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5309" y="1926589"/>
            <a:ext cx="0" cy="2004060"/>
          </a:xfrm>
          <a:custGeom>
            <a:avLst/>
            <a:gdLst/>
            <a:ahLst/>
            <a:cxnLst/>
            <a:rect l="l" t="t" r="r" b="b"/>
            <a:pathLst>
              <a:path h="2004060">
                <a:moveTo>
                  <a:pt x="0" y="0"/>
                </a:moveTo>
                <a:lnTo>
                  <a:pt x="0" y="2004060"/>
                </a:lnTo>
              </a:path>
            </a:pathLst>
          </a:custGeom>
          <a:ln w="1270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8959" y="1920239"/>
            <a:ext cx="7829550" cy="0"/>
          </a:xfrm>
          <a:custGeom>
            <a:avLst/>
            <a:gdLst/>
            <a:ahLst/>
            <a:cxnLst/>
            <a:rect l="l" t="t" r="r" b="b"/>
            <a:pathLst>
              <a:path w="7829550">
                <a:moveTo>
                  <a:pt x="0" y="0"/>
                </a:moveTo>
                <a:lnTo>
                  <a:pt x="7829550" y="0"/>
                </a:lnTo>
              </a:path>
            </a:pathLst>
          </a:custGeom>
          <a:ln w="1270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92159" y="1926589"/>
            <a:ext cx="0" cy="2004060"/>
          </a:xfrm>
          <a:custGeom>
            <a:avLst/>
            <a:gdLst/>
            <a:ahLst/>
            <a:cxnLst/>
            <a:rect l="l" t="t" r="r" b="b"/>
            <a:pathLst>
              <a:path h="2004060">
                <a:moveTo>
                  <a:pt x="0" y="0"/>
                </a:moveTo>
                <a:lnTo>
                  <a:pt x="0" y="2004060"/>
                </a:lnTo>
              </a:path>
            </a:pathLst>
          </a:custGeom>
          <a:ln w="1270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1659" y="3924300"/>
            <a:ext cx="7804150" cy="0"/>
          </a:xfrm>
          <a:custGeom>
            <a:avLst/>
            <a:gdLst/>
            <a:ahLst/>
            <a:cxnLst/>
            <a:rect l="l" t="t" r="r" b="b"/>
            <a:pathLst>
              <a:path w="7804150">
                <a:moveTo>
                  <a:pt x="0" y="0"/>
                </a:moveTo>
                <a:lnTo>
                  <a:pt x="7804150" y="0"/>
                </a:lnTo>
              </a:path>
            </a:pathLst>
          </a:custGeom>
          <a:ln w="1270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7375" y="1938020"/>
            <a:ext cx="0" cy="1979930"/>
          </a:xfrm>
          <a:custGeom>
            <a:avLst/>
            <a:gdLst/>
            <a:ahLst/>
            <a:cxnLst/>
            <a:rect l="l" t="t" r="r" b="b"/>
            <a:pathLst>
              <a:path h="1979929">
                <a:moveTo>
                  <a:pt x="0" y="0"/>
                </a:moveTo>
                <a:lnTo>
                  <a:pt x="0" y="1979930"/>
                </a:lnTo>
              </a:path>
            </a:pathLst>
          </a:custGeom>
          <a:ln w="1143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1659" y="1932304"/>
            <a:ext cx="7804150" cy="0"/>
          </a:xfrm>
          <a:custGeom>
            <a:avLst/>
            <a:gdLst/>
            <a:ahLst/>
            <a:cxnLst/>
            <a:rect l="l" t="t" r="r" b="b"/>
            <a:pathLst>
              <a:path w="7804150">
                <a:moveTo>
                  <a:pt x="0" y="0"/>
                </a:moveTo>
                <a:lnTo>
                  <a:pt x="7804150" y="0"/>
                </a:lnTo>
              </a:path>
            </a:pathLst>
          </a:custGeom>
          <a:ln w="1142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79459" y="1938020"/>
            <a:ext cx="0" cy="1979930"/>
          </a:xfrm>
          <a:custGeom>
            <a:avLst/>
            <a:gdLst/>
            <a:ahLst/>
            <a:cxnLst/>
            <a:rect l="l" t="t" r="r" b="b"/>
            <a:pathLst>
              <a:path h="1979929">
                <a:moveTo>
                  <a:pt x="0" y="0"/>
                </a:moveTo>
                <a:lnTo>
                  <a:pt x="0" y="1979929"/>
                </a:lnTo>
              </a:path>
            </a:pathLst>
          </a:custGeom>
          <a:ln w="1270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3090" y="3911600"/>
            <a:ext cx="7780020" cy="0"/>
          </a:xfrm>
          <a:custGeom>
            <a:avLst/>
            <a:gdLst/>
            <a:ahLst/>
            <a:cxnLst/>
            <a:rect l="l" t="t" r="r" b="b"/>
            <a:pathLst>
              <a:path w="7780020">
                <a:moveTo>
                  <a:pt x="0" y="0"/>
                </a:moveTo>
                <a:lnTo>
                  <a:pt x="7780019" y="0"/>
                </a:lnTo>
              </a:path>
            </a:pathLst>
          </a:custGeom>
          <a:ln w="1270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9440" y="1950720"/>
            <a:ext cx="0" cy="1954530"/>
          </a:xfrm>
          <a:custGeom>
            <a:avLst/>
            <a:gdLst/>
            <a:ahLst/>
            <a:cxnLst/>
            <a:rect l="l" t="t" r="r" b="b"/>
            <a:pathLst>
              <a:path h="1954529">
                <a:moveTo>
                  <a:pt x="0" y="0"/>
                </a:moveTo>
                <a:lnTo>
                  <a:pt x="0" y="1954530"/>
                </a:lnTo>
              </a:path>
            </a:pathLst>
          </a:custGeom>
          <a:ln w="1270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3090" y="1944370"/>
            <a:ext cx="7780020" cy="0"/>
          </a:xfrm>
          <a:custGeom>
            <a:avLst/>
            <a:gdLst/>
            <a:ahLst/>
            <a:cxnLst/>
            <a:rect l="l" t="t" r="r" b="b"/>
            <a:pathLst>
              <a:path w="7780020">
                <a:moveTo>
                  <a:pt x="0" y="0"/>
                </a:moveTo>
                <a:lnTo>
                  <a:pt x="7780019" y="0"/>
                </a:lnTo>
              </a:path>
            </a:pathLst>
          </a:custGeom>
          <a:ln w="1270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67394" y="1950720"/>
            <a:ext cx="0" cy="1954530"/>
          </a:xfrm>
          <a:custGeom>
            <a:avLst/>
            <a:gdLst/>
            <a:ahLst/>
            <a:cxnLst/>
            <a:rect l="l" t="t" r="r" b="b"/>
            <a:pathLst>
              <a:path h="1954529">
                <a:moveTo>
                  <a:pt x="0" y="0"/>
                </a:moveTo>
                <a:lnTo>
                  <a:pt x="0" y="1954529"/>
                </a:lnTo>
              </a:path>
            </a:pathLst>
          </a:custGeom>
          <a:ln w="1142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5790" y="3898900"/>
            <a:ext cx="7755890" cy="0"/>
          </a:xfrm>
          <a:custGeom>
            <a:avLst/>
            <a:gdLst/>
            <a:ahLst/>
            <a:cxnLst/>
            <a:rect l="l" t="t" r="r" b="b"/>
            <a:pathLst>
              <a:path w="7755890">
                <a:moveTo>
                  <a:pt x="0" y="0"/>
                </a:moveTo>
                <a:lnTo>
                  <a:pt x="7755889" y="0"/>
                </a:lnTo>
              </a:path>
            </a:pathLst>
          </a:custGeom>
          <a:ln w="1270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2140" y="1963420"/>
            <a:ext cx="0" cy="1929130"/>
          </a:xfrm>
          <a:custGeom>
            <a:avLst/>
            <a:gdLst/>
            <a:ahLst/>
            <a:cxnLst/>
            <a:rect l="l" t="t" r="r" b="b"/>
            <a:pathLst>
              <a:path h="1929129">
                <a:moveTo>
                  <a:pt x="0" y="0"/>
                </a:moveTo>
                <a:lnTo>
                  <a:pt x="0" y="1929130"/>
                </a:lnTo>
              </a:path>
            </a:pathLst>
          </a:custGeom>
          <a:ln w="1270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5790" y="1957070"/>
            <a:ext cx="7755890" cy="0"/>
          </a:xfrm>
          <a:custGeom>
            <a:avLst/>
            <a:gdLst/>
            <a:ahLst/>
            <a:cxnLst/>
            <a:rect l="l" t="t" r="r" b="b"/>
            <a:pathLst>
              <a:path w="7755890">
                <a:moveTo>
                  <a:pt x="0" y="0"/>
                </a:moveTo>
                <a:lnTo>
                  <a:pt x="7755889" y="0"/>
                </a:lnTo>
              </a:path>
            </a:pathLst>
          </a:custGeom>
          <a:ln w="1270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355330" y="1963420"/>
            <a:ext cx="0" cy="1929130"/>
          </a:xfrm>
          <a:custGeom>
            <a:avLst/>
            <a:gdLst/>
            <a:ahLst/>
            <a:cxnLst/>
            <a:rect l="l" t="t" r="r" b="b"/>
            <a:pathLst>
              <a:path h="1929129">
                <a:moveTo>
                  <a:pt x="0" y="0"/>
                </a:moveTo>
                <a:lnTo>
                  <a:pt x="0" y="1929129"/>
                </a:lnTo>
              </a:path>
            </a:pathLst>
          </a:custGeom>
          <a:ln w="1270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8490" y="3886834"/>
            <a:ext cx="7730490" cy="0"/>
          </a:xfrm>
          <a:custGeom>
            <a:avLst/>
            <a:gdLst/>
            <a:ahLst/>
            <a:cxnLst/>
            <a:rect l="l" t="t" r="r" b="b"/>
            <a:pathLst>
              <a:path w="7730490">
                <a:moveTo>
                  <a:pt x="0" y="0"/>
                </a:moveTo>
                <a:lnTo>
                  <a:pt x="7730489" y="0"/>
                </a:lnTo>
              </a:path>
            </a:pathLst>
          </a:custGeom>
          <a:ln w="1143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4205" y="1974850"/>
            <a:ext cx="0" cy="1906270"/>
          </a:xfrm>
          <a:custGeom>
            <a:avLst/>
            <a:gdLst/>
            <a:ahLst/>
            <a:cxnLst/>
            <a:rect l="l" t="t" r="r" b="b"/>
            <a:pathLst>
              <a:path h="1906270">
                <a:moveTo>
                  <a:pt x="0" y="0"/>
                </a:moveTo>
                <a:lnTo>
                  <a:pt x="0" y="1906270"/>
                </a:lnTo>
              </a:path>
            </a:pathLst>
          </a:custGeom>
          <a:ln w="1142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8490" y="1969135"/>
            <a:ext cx="7730490" cy="0"/>
          </a:xfrm>
          <a:custGeom>
            <a:avLst/>
            <a:gdLst/>
            <a:ahLst/>
            <a:cxnLst/>
            <a:rect l="l" t="t" r="r" b="b"/>
            <a:pathLst>
              <a:path w="7730490">
                <a:moveTo>
                  <a:pt x="0" y="0"/>
                </a:moveTo>
                <a:lnTo>
                  <a:pt x="7730489" y="0"/>
                </a:lnTo>
              </a:path>
            </a:pathLst>
          </a:custGeom>
          <a:ln w="1143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342630" y="1974850"/>
            <a:ext cx="0" cy="1906270"/>
          </a:xfrm>
          <a:custGeom>
            <a:avLst/>
            <a:gdLst/>
            <a:ahLst/>
            <a:cxnLst/>
            <a:rect l="l" t="t" r="r" b="b"/>
            <a:pathLst>
              <a:path h="1906270">
                <a:moveTo>
                  <a:pt x="0" y="0"/>
                </a:moveTo>
                <a:lnTo>
                  <a:pt x="0" y="1906270"/>
                </a:lnTo>
              </a:path>
            </a:pathLst>
          </a:custGeom>
          <a:ln w="1270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9919" y="3874770"/>
            <a:ext cx="7706359" cy="0"/>
          </a:xfrm>
          <a:custGeom>
            <a:avLst/>
            <a:gdLst/>
            <a:ahLst/>
            <a:cxnLst/>
            <a:rect l="l" t="t" r="r" b="b"/>
            <a:pathLst>
              <a:path w="7706359">
                <a:moveTo>
                  <a:pt x="0" y="0"/>
                </a:moveTo>
                <a:lnTo>
                  <a:pt x="7706359" y="0"/>
                </a:lnTo>
              </a:path>
            </a:pathLst>
          </a:custGeom>
          <a:ln w="1270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6269" y="1987550"/>
            <a:ext cx="0" cy="1880870"/>
          </a:xfrm>
          <a:custGeom>
            <a:avLst/>
            <a:gdLst/>
            <a:ahLst/>
            <a:cxnLst/>
            <a:rect l="l" t="t" r="r" b="b"/>
            <a:pathLst>
              <a:path h="1880870">
                <a:moveTo>
                  <a:pt x="0" y="0"/>
                </a:moveTo>
                <a:lnTo>
                  <a:pt x="0" y="1880870"/>
                </a:lnTo>
              </a:path>
            </a:pathLst>
          </a:custGeom>
          <a:ln w="1270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29919" y="1981200"/>
            <a:ext cx="7706359" cy="0"/>
          </a:xfrm>
          <a:custGeom>
            <a:avLst/>
            <a:gdLst/>
            <a:ahLst/>
            <a:cxnLst/>
            <a:rect l="l" t="t" r="r" b="b"/>
            <a:pathLst>
              <a:path w="7706359">
                <a:moveTo>
                  <a:pt x="0" y="0"/>
                </a:moveTo>
                <a:lnTo>
                  <a:pt x="7706359" y="0"/>
                </a:lnTo>
              </a:path>
            </a:pathLst>
          </a:custGeom>
          <a:ln w="1270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330565" y="1987550"/>
            <a:ext cx="0" cy="1880870"/>
          </a:xfrm>
          <a:custGeom>
            <a:avLst/>
            <a:gdLst/>
            <a:ahLst/>
            <a:cxnLst/>
            <a:rect l="l" t="t" r="r" b="b"/>
            <a:pathLst>
              <a:path h="1880870">
                <a:moveTo>
                  <a:pt x="0" y="0"/>
                </a:moveTo>
                <a:lnTo>
                  <a:pt x="0" y="1880870"/>
                </a:lnTo>
              </a:path>
            </a:pathLst>
          </a:custGeom>
          <a:ln w="1142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42619" y="3862070"/>
            <a:ext cx="7682230" cy="0"/>
          </a:xfrm>
          <a:custGeom>
            <a:avLst/>
            <a:gdLst/>
            <a:ahLst/>
            <a:cxnLst/>
            <a:rect l="l" t="t" r="r" b="b"/>
            <a:pathLst>
              <a:path w="7682230">
                <a:moveTo>
                  <a:pt x="0" y="0"/>
                </a:moveTo>
                <a:lnTo>
                  <a:pt x="7682230" y="0"/>
                </a:lnTo>
              </a:path>
            </a:pathLst>
          </a:custGeom>
          <a:ln w="1270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48969" y="2000250"/>
            <a:ext cx="0" cy="1855470"/>
          </a:xfrm>
          <a:custGeom>
            <a:avLst/>
            <a:gdLst/>
            <a:ahLst/>
            <a:cxnLst/>
            <a:rect l="l" t="t" r="r" b="b"/>
            <a:pathLst>
              <a:path h="1855470">
                <a:moveTo>
                  <a:pt x="0" y="0"/>
                </a:moveTo>
                <a:lnTo>
                  <a:pt x="0" y="1855470"/>
                </a:lnTo>
              </a:path>
            </a:pathLst>
          </a:custGeom>
          <a:ln w="1270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42619" y="1993900"/>
            <a:ext cx="7682230" cy="0"/>
          </a:xfrm>
          <a:custGeom>
            <a:avLst/>
            <a:gdLst/>
            <a:ahLst/>
            <a:cxnLst/>
            <a:rect l="l" t="t" r="r" b="b"/>
            <a:pathLst>
              <a:path w="7682230">
                <a:moveTo>
                  <a:pt x="0" y="0"/>
                </a:moveTo>
                <a:lnTo>
                  <a:pt x="7682230" y="0"/>
                </a:lnTo>
              </a:path>
            </a:pathLst>
          </a:custGeom>
          <a:ln w="1270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318500" y="2000250"/>
            <a:ext cx="0" cy="1855470"/>
          </a:xfrm>
          <a:custGeom>
            <a:avLst/>
            <a:gdLst/>
            <a:ahLst/>
            <a:cxnLst/>
            <a:rect l="l" t="t" r="r" b="b"/>
            <a:pathLst>
              <a:path h="1855470">
                <a:moveTo>
                  <a:pt x="0" y="0"/>
                </a:moveTo>
                <a:lnTo>
                  <a:pt x="0" y="1855470"/>
                </a:lnTo>
              </a:path>
            </a:pathLst>
          </a:custGeom>
          <a:ln w="1270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55319" y="3850004"/>
            <a:ext cx="7656830" cy="0"/>
          </a:xfrm>
          <a:custGeom>
            <a:avLst/>
            <a:gdLst/>
            <a:ahLst/>
            <a:cxnLst/>
            <a:rect l="l" t="t" r="r" b="b"/>
            <a:pathLst>
              <a:path w="7656830">
                <a:moveTo>
                  <a:pt x="0" y="0"/>
                </a:moveTo>
                <a:lnTo>
                  <a:pt x="7656830" y="0"/>
                </a:lnTo>
              </a:path>
            </a:pathLst>
          </a:custGeom>
          <a:ln w="1143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61669" y="2012950"/>
            <a:ext cx="0" cy="1831339"/>
          </a:xfrm>
          <a:custGeom>
            <a:avLst/>
            <a:gdLst/>
            <a:ahLst/>
            <a:cxnLst/>
            <a:rect l="l" t="t" r="r" b="b"/>
            <a:pathLst>
              <a:path h="1831339">
                <a:moveTo>
                  <a:pt x="0" y="0"/>
                </a:moveTo>
                <a:lnTo>
                  <a:pt x="0" y="1831339"/>
                </a:lnTo>
              </a:path>
            </a:pathLst>
          </a:custGeom>
          <a:ln w="1270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5319" y="2006600"/>
            <a:ext cx="7656830" cy="0"/>
          </a:xfrm>
          <a:custGeom>
            <a:avLst/>
            <a:gdLst/>
            <a:ahLst/>
            <a:cxnLst/>
            <a:rect l="l" t="t" r="r" b="b"/>
            <a:pathLst>
              <a:path w="7656830">
                <a:moveTo>
                  <a:pt x="0" y="0"/>
                </a:moveTo>
                <a:lnTo>
                  <a:pt x="7656830" y="0"/>
                </a:lnTo>
              </a:path>
            </a:pathLst>
          </a:custGeom>
          <a:ln w="1270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05800" y="2012950"/>
            <a:ext cx="0" cy="1831339"/>
          </a:xfrm>
          <a:custGeom>
            <a:avLst/>
            <a:gdLst/>
            <a:ahLst/>
            <a:cxnLst/>
            <a:rect l="l" t="t" r="r" b="b"/>
            <a:pathLst>
              <a:path h="1831339">
                <a:moveTo>
                  <a:pt x="0" y="0"/>
                </a:moveTo>
                <a:lnTo>
                  <a:pt x="0" y="1831339"/>
                </a:lnTo>
              </a:path>
            </a:pathLst>
          </a:custGeom>
          <a:ln w="1270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8019" y="3837940"/>
            <a:ext cx="7631430" cy="0"/>
          </a:xfrm>
          <a:custGeom>
            <a:avLst/>
            <a:gdLst/>
            <a:ahLst/>
            <a:cxnLst/>
            <a:rect l="l" t="t" r="r" b="b"/>
            <a:pathLst>
              <a:path w="7631430">
                <a:moveTo>
                  <a:pt x="0" y="0"/>
                </a:moveTo>
                <a:lnTo>
                  <a:pt x="7631430" y="0"/>
                </a:lnTo>
              </a:path>
            </a:pathLst>
          </a:custGeom>
          <a:ln w="1270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3734" y="2024379"/>
            <a:ext cx="0" cy="1807210"/>
          </a:xfrm>
          <a:custGeom>
            <a:avLst/>
            <a:gdLst/>
            <a:ahLst/>
            <a:cxnLst/>
            <a:rect l="l" t="t" r="r" b="b"/>
            <a:pathLst>
              <a:path h="1807210">
                <a:moveTo>
                  <a:pt x="0" y="0"/>
                </a:moveTo>
                <a:lnTo>
                  <a:pt x="0" y="1807210"/>
                </a:lnTo>
              </a:path>
            </a:pathLst>
          </a:custGeom>
          <a:ln w="1142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8019" y="2018664"/>
            <a:ext cx="7631430" cy="0"/>
          </a:xfrm>
          <a:custGeom>
            <a:avLst/>
            <a:gdLst/>
            <a:ahLst/>
            <a:cxnLst/>
            <a:rect l="l" t="t" r="r" b="b"/>
            <a:pathLst>
              <a:path w="7631430">
                <a:moveTo>
                  <a:pt x="0" y="0"/>
                </a:moveTo>
                <a:lnTo>
                  <a:pt x="7631430" y="0"/>
                </a:lnTo>
              </a:path>
            </a:pathLst>
          </a:custGeom>
          <a:ln w="1142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293100" y="2024379"/>
            <a:ext cx="0" cy="1807210"/>
          </a:xfrm>
          <a:custGeom>
            <a:avLst/>
            <a:gdLst/>
            <a:ahLst/>
            <a:cxnLst/>
            <a:rect l="l" t="t" r="r" b="b"/>
            <a:pathLst>
              <a:path h="1807210">
                <a:moveTo>
                  <a:pt x="0" y="0"/>
                </a:moveTo>
                <a:lnTo>
                  <a:pt x="0" y="1807210"/>
                </a:lnTo>
              </a:path>
            </a:pathLst>
          </a:custGeom>
          <a:ln w="1270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79450" y="3825240"/>
            <a:ext cx="7607300" cy="0"/>
          </a:xfrm>
          <a:custGeom>
            <a:avLst/>
            <a:gdLst/>
            <a:ahLst/>
            <a:cxnLst/>
            <a:rect l="l" t="t" r="r" b="b"/>
            <a:pathLst>
              <a:path w="7607300">
                <a:moveTo>
                  <a:pt x="0" y="0"/>
                </a:moveTo>
                <a:lnTo>
                  <a:pt x="7607300" y="0"/>
                </a:lnTo>
              </a:path>
            </a:pathLst>
          </a:custGeom>
          <a:ln w="1270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5800" y="2037079"/>
            <a:ext cx="0" cy="1781810"/>
          </a:xfrm>
          <a:custGeom>
            <a:avLst/>
            <a:gdLst/>
            <a:ahLst/>
            <a:cxnLst/>
            <a:rect l="l" t="t" r="r" b="b"/>
            <a:pathLst>
              <a:path h="1781810">
                <a:moveTo>
                  <a:pt x="0" y="0"/>
                </a:moveTo>
                <a:lnTo>
                  <a:pt x="0" y="1781810"/>
                </a:lnTo>
              </a:path>
            </a:pathLst>
          </a:custGeom>
          <a:ln w="1270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9450" y="2030729"/>
            <a:ext cx="7607300" cy="0"/>
          </a:xfrm>
          <a:custGeom>
            <a:avLst/>
            <a:gdLst/>
            <a:ahLst/>
            <a:cxnLst/>
            <a:rect l="l" t="t" r="r" b="b"/>
            <a:pathLst>
              <a:path w="7607300">
                <a:moveTo>
                  <a:pt x="0" y="0"/>
                </a:moveTo>
                <a:lnTo>
                  <a:pt x="7607300" y="0"/>
                </a:lnTo>
              </a:path>
            </a:pathLst>
          </a:custGeom>
          <a:ln w="1270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280400" y="2037079"/>
            <a:ext cx="0" cy="1781810"/>
          </a:xfrm>
          <a:custGeom>
            <a:avLst/>
            <a:gdLst/>
            <a:ahLst/>
            <a:cxnLst/>
            <a:rect l="l" t="t" r="r" b="b"/>
            <a:pathLst>
              <a:path h="1781810">
                <a:moveTo>
                  <a:pt x="0" y="0"/>
                </a:moveTo>
                <a:lnTo>
                  <a:pt x="0" y="1781810"/>
                </a:lnTo>
              </a:path>
            </a:pathLst>
          </a:custGeom>
          <a:ln w="1270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92150" y="3812540"/>
            <a:ext cx="7581900" cy="0"/>
          </a:xfrm>
          <a:custGeom>
            <a:avLst/>
            <a:gdLst/>
            <a:ahLst/>
            <a:cxnLst/>
            <a:rect l="l" t="t" r="r" b="b"/>
            <a:pathLst>
              <a:path w="7581900">
                <a:moveTo>
                  <a:pt x="0" y="0"/>
                </a:moveTo>
                <a:lnTo>
                  <a:pt x="7581900" y="0"/>
                </a:lnTo>
              </a:path>
            </a:pathLst>
          </a:custGeom>
          <a:ln w="1270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98500" y="2049779"/>
            <a:ext cx="0" cy="1756410"/>
          </a:xfrm>
          <a:custGeom>
            <a:avLst/>
            <a:gdLst/>
            <a:ahLst/>
            <a:cxnLst/>
            <a:rect l="l" t="t" r="r" b="b"/>
            <a:pathLst>
              <a:path h="1756410">
                <a:moveTo>
                  <a:pt x="0" y="0"/>
                </a:moveTo>
                <a:lnTo>
                  <a:pt x="0" y="1756410"/>
                </a:lnTo>
              </a:path>
            </a:pathLst>
          </a:custGeom>
          <a:ln w="1270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92150" y="2043429"/>
            <a:ext cx="7581900" cy="0"/>
          </a:xfrm>
          <a:custGeom>
            <a:avLst/>
            <a:gdLst/>
            <a:ahLst/>
            <a:cxnLst/>
            <a:rect l="l" t="t" r="r" b="b"/>
            <a:pathLst>
              <a:path w="7581900">
                <a:moveTo>
                  <a:pt x="0" y="0"/>
                </a:moveTo>
                <a:lnTo>
                  <a:pt x="7581900" y="0"/>
                </a:lnTo>
              </a:path>
            </a:pathLst>
          </a:custGeom>
          <a:ln w="1270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68334" y="2049779"/>
            <a:ext cx="0" cy="1756410"/>
          </a:xfrm>
          <a:custGeom>
            <a:avLst/>
            <a:gdLst/>
            <a:ahLst/>
            <a:cxnLst/>
            <a:rect l="l" t="t" r="r" b="b"/>
            <a:pathLst>
              <a:path h="1756410">
                <a:moveTo>
                  <a:pt x="0" y="0"/>
                </a:moveTo>
                <a:lnTo>
                  <a:pt x="0" y="1756410"/>
                </a:lnTo>
              </a:path>
            </a:pathLst>
          </a:custGeom>
          <a:ln w="1142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04850" y="3799840"/>
            <a:ext cx="7557770" cy="0"/>
          </a:xfrm>
          <a:custGeom>
            <a:avLst/>
            <a:gdLst/>
            <a:ahLst/>
            <a:cxnLst/>
            <a:rect l="l" t="t" r="r" b="b"/>
            <a:pathLst>
              <a:path w="7557770">
                <a:moveTo>
                  <a:pt x="0" y="0"/>
                </a:moveTo>
                <a:lnTo>
                  <a:pt x="7557770" y="0"/>
                </a:lnTo>
              </a:path>
            </a:pathLst>
          </a:custGeom>
          <a:ln w="1270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11200" y="2062479"/>
            <a:ext cx="0" cy="1731010"/>
          </a:xfrm>
          <a:custGeom>
            <a:avLst/>
            <a:gdLst/>
            <a:ahLst/>
            <a:cxnLst/>
            <a:rect l="l" t="t" r="r" b="b"/>
            <a:pathLst>
              <a:path h="1731010">
                <a:moveTo>
                  <a:pt x="0" y="0"/>
                </a:moveTo>
                <a:lnTo>
                  <a:pt x="0" y="1731010"/>
                </a:lnTo>
              </a:path>
            </a:pathLst>
          </a:custGeom>
          <a:ln w="1270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4850" y="2056129"/>
            <a:ext cx="7557770" cy="0"/>
          </a:xfrm>
          <a:custGeom>
            <a:avLst/>
            <a:gdLst/>
            <a:ahLst/>
            <a:cxnLst/>
            <a:rect l="l" t="t" r="r" b="b"/>
            <a:pathLst>
              <a:path w="7557770">
                <a:moveTo>
                  <a:pt x="0" y="0"/>
                </a:moveTo>
                <a:lnTo>
                  <a:pt x="7557770" y="0"/>
                </a:lnTo>
              </a:path>
            </a:pathLst>
          </a:custGeom>
          <a:ln w="1270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256269" y="2062479"/>
            <a:ext cx="0" cy="1731010"/>
          </a:xfrm>
          <a:custGeom>
            <a:avLst/>
            <a:gdLst/>
            <a:ahLst/>
            <a:cxnLst/>
            <a:rect l="l" t="t" r="r" b="b"/>
            <a:pathLst>
              <a:path h="1731010">
                <a:moveTo>
                  <a:pt x="0" y="0"/>
                </a:moveTo>
                <a:lnTo>
                  <a:pt x="0" y="1731010"/>
                </a:lnTo>
              </a:path>
            </a:pathLst>
          </a:custGeom>
          <a:ln w="1270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17550" y="3787775"/>
            <a:ext cx="7532370" cy="0"/>
          </a:xfrm>
          <a:custGeom>
            <a:avLst/>
            <a:gdLst/>
            <a:ahLst/>
            <a:cxnLst/>
            <a:rect l="l" t="t" r="r" b="b"/>
            <a:pathLst>
              <a:path w="7532370">
                <a:moveTo>
                  <a:pt x="0" y="0"/>
                </a:moveTo>
                <a:lnTo>
                  <a:pt x="7532370" y="0"/>
                </a:lnTo>
              </a:path>
            </a:pathLst>
          </a:custGeom>
          <a:ln w="1143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3265" y="2073910"/>
            <a:ext cx="0" cy="1708150"/>
          </a:xfrm>
          <a:custGeom>
            <a:avLst/>
            <a:gdLst/>
            <a:ahLst/>
            <a:cxnLst/>
            <a:rect l="l" t="t" r="r" b="b"/>
            <a:pathLst>
              <a:path h="1708150">
                <a:moveTo>
                  <a:pt x="0" y="0"/>
                </a:moveTo>
                <a:lnTo>
                  <a:pt x="0" y="1708150"/>
                </a:lnTo>
              </a:path>
            </a:pathLst>
          </a:custGeom>
          <a:ln w="1142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7550" y="2068195"/>
            <a:ext cx="7532370" cy="0"/>
          </a:xfrm>
          <a:custGeom>
            <a:avLst/>
            <a:gdLst/>
            <a:ahLst/>
            <a:cxnLst/>
            <a:rect l="l" t="t" r="r" b="b"/>
            <a:pathLst>
              <a:path w="7532370">
                <a:moveTo>
                  <a:pt x="0" y="0"/>
                </a:moveTo>
                <a:lnTo>
                  <a:pt x="7532370" y="0"/>
                </a:lnTo>
              </a:path>
            </a:pathLst>
          </a:custGeom>
          <a:ln w="1142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243569" y="2073910"/>
            <a:ext cx="0" cy="1708150"/>
          </a:xfrm>
          <a:custGeom>
            <a:avLst/>
            <a:gdLst/>
            <a:ahLst/>
            <a:cxnLst/>
            <a:rect l="l" t="t" r="r" b="b"/>
            <a:pathLst>
              <a:path h="1708150">
                <a:moveTo>
                  <a:pt x="0" y="0"/>
                </a:moveTo>
                <a:lnTo>
                  <a:pt x="0" y="1708150"/>
                </a:lnTo>
              </a:path>
            </a:pathLst>
          </a:custGeom>
          <a:ln w="1270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28980" y="3775709"/>
            <a:ext cx="7508240" cy="0"/>
          </a:xfrm>
          <a:custGeom>
            <a:avLst/>
            <a:gdLst/>
            <a:ahLst/>
            <a:cxnLst/>
            <a:rect l="l" t="t" r="r" b="b"/>
            <a:pathLst>
              <a:path w="7508240">
                <a:moveTo>
                  <a:pt x="0" y="0"/>
                </a:moveTo>
                <a:lnTo>
                  <a:pt x="7508240" y="0"/>
                </a:lnTo>
              </a:path>
            </a:pathLst>
          </a:custGeom>
          <a:ln w="1270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35330" y="2086610"/>
            <a:ext cx="0" cy="1682750"/>
          </a:xfrm>
          <a:custGeom>
            <a:avLst/>
            <a:gdLst/>
            <a:ahLst/>
            <a:cxnLst/>
            <a:rect l="l" t="t" r="r" b="b"/>
            <a:pathLst>
              <a:path h="1682750">
                <a:moveTo>
                  <a:pt x="0" y="0"/>
                </a:moveTo>
                <a:lnTo>
                  <a:pt x="0" y="1682750"/>
                </a:lnTo>
              </a:path>
            </a:pathLst>
          </a:custGeom>
          <a:ln w="1270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28980" y="2080260"/>
            <a:ext cx="7508240" cy="0"/>
          </a:xfrm>
          <a:custGeom>
            <a:avLst/>
            <a:gdLst/>
            <a:ahLst/>
            <a:cxnLst/>
            <a:rect l="l" t="t" r="r" b="b"/>
            <a:pathLst>
              <a:path w="7508240">
                <a:moveTo>
                  <a:pt x="0" y="0"/>
                </a:moveTo>
                <a:lnTo>
                  <a:pt x="7508240" y="0"/>
                </a:lnTo>
              </a:path>
            </a:pathLst>
          </a:custGeom>
          <a:ln w="1270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231505" y="2086610"/>
            <a:ext cx="0" cy="1682750"/>
          </a:xfrm>
          <a:custGeom>
            <a:avLst/>
            <a:gdLst/>
            <a:ahLst/>
            <a:cxnLst/>
            <a:rect l="l" t="t" r="r" b="b"/>
            <a:pathLst>
              <a:path h="1682750">
                <a:moveTo>
                  <a:pt x="0" y="0"/>
                </a:moveTo>
                <a:lnTo>
                  <a:pt x="0" y="1682750"/>
                </a:lnTo>
              </a:path>
            </a:pathLst>
          </a:custGeom>
          <a:ln w="1142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41680" y="3763009"/>
            <a:ext cx="7484109" cy="0"/>
          </a:xfrm>
          <a:custGeom>
            <a:avLst/>
            <a:gdLst/>
            <a:ahLst/>
            <a:cxnLst/>
            <a:rect l="l" t="t" r="r" b="b"/>
            <a:pathLst>
              <a:path w="7484109">
                <a:moveTo>
                  <a:pt x="0" y="0"/>
                </a:moveTo>
                <a:lnTo>
                  <a:pt x="7484110" y="0"/>
                </a:lnTo>
              </a:path>
            </a:pathLst>
          </a:custGeom>
          <a:ln w="1270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48030" y="2099310"/>
            <a:ext cx="0" cy="1657350"/>
          </a:xfrm>
          <a:custGeom>
            <a:avLst/>
            <a:gdLst/>
            <a:ahLst/>
            <a:cxnLst/>
            <a:rect l="l" t="t" r="r" b="b"/>
            <a:pathLst>
              <a:path h="1657350">
                <a:moveTo>
                  <a:pt x="0" y="0"/>
                </a:moveTo>
                <a:lnTo>
                  <a:pt x="0" y="1657350"/>
                </a:lnTo>
              </a:path>
            </a:pathLst>
          </a:custGeom>
          <a:ln w="1270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41680" y="2092960"/>
            <a:ext cx="7484109" cy="0"/>
          </a:xfrm>
          <a:custGeom>
            <a:avLst/>
            <a:gdLst/>
            <a:ahLst/>
            <a:cxnLst/>
            <a:rect l="l" t="t" r="r" b="b"/>
            <a:pathLst>
              <a:path w="7484109">
                <a:moveTo>
                  <a:pt x="0" y="0"/>
                </a:moveTo>
                <a:lnTo>
                  <a:pt x="7484110" y="0"/>
                </a:lnTo>
              </a:path>
            </a:pathLst>
          </a:custGeom>
          <a:ln w="1270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219440" y="2099310"/>
            <a:ext cx="0" cy="1657350"/>
          </a:xfrm>
          <a:custGeom>
            <a:avLst/>
            <a:gdLst/>
            <a:ahLst/>
            <a:cxnLst/>
            <a:rect l="l" t="t" r="r" b="b"/>
            <a:pathLst>
              <a:path h="1657350">
                <a:moveTo>
                  <a:pt x="0" y="0"/>
                </a:moveTo>
                <a:lnTo>
                  <a:pt x="0" y="1657350"/>
                </a:lnTo>
              </a:path>
            </a:pathLst>
          </a:custGeom>
          <a:ln w="1270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54380" y="3750945"/>
            <a:ext cx="7458709" cy="0"/>
          </a:xfrm>
          <a:custGeom>
            <a:avLst/>
            <a:gdLst/>
            <a:ahLst/>
            <a:cxnLst/>
            <a:rect l="l" t="t" r="r" b="b"/>
            <a:pathLst>
              <a:path w="7458709">
                <a:moveTo>
                  <a:pt x="0" y="0"/>
                </a:moveTo>
                <a:lnTo>
                  <a:pt x="7458710" y="0"/>
                </a:lnTo>
              </a:path>
            </a:pathLst>
          </a:custGeom>
          <a:ln w="1143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0094" y="2112010"/>
            <a:ext cx="0" cy="1633220"/>
          </a:xfrm>
          <a:custGeom>
            <a:avLst/>
            <a:gdLst/>
            <a:ahLst/>
            <a:cxnLst/>
            <a:rect l="l" t="t" r="r" b="b"/>
            <a:pathLst>
              <a:path h="1633220">
                <a:moveTo>
                  <a:pt x="0" y="0"/>
                </a:moveTo>
                <a:lnTo>
                  <a:pt x="0" y="1633220"/>
                </a:lnTo>
              </a:path>
            </a:pathLst>
          </a:custGeom>
          <a:ln w="1142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4380" y="2105660"/>
            <a:ext cx="7458709" cy="0"/>
          </a:xfrm>
          <a:custGeom>
            <a:avLst/>
            <a:gdLst/>
            <a:ahLst/>
            <a:cxnLst/>
            <a:rect l="l" t="t" r="r" b="b"/>
            <a:pathLst>
              <a:path w="7458709">
                <a:moveTo>
                  <a:pt x="0" y="0"/>
                </a:moveTo>
                <a:lnTo>
                  <a:pt x="7458710" y="0"/>
                </a:lnTo>
              </a:path>
            </a:pathLst>
          </a:custGeom>
          <a:ln w="1270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206740" y="2112010"/>
            <a:ext cx="0" cy="1633220"/>
          </a:xfrm>
          <a:custGeom>
            <a:avLst/>
            <a:gdLst/>
            <a:ahLst/>
            <a:cxnLst/>
            <a:rect l="l" t="t" r="r" b="b"/>
            <a:pathLst>
              <a:path h="1633220">
                <a:moveTo>
                  <a:pt x="0" y="0"/>
                </a:moveTo>
                <a:lnTo>
                  <a:pt x="0" y="1633220"/>
                </a:lnTo>
              </a:path>
            </a:pathLst>
          </a:custGeom>
          <a:ln w="1270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809" y="3738879"/>
            <a:ext cx="7434580" cy="0"/>
          </a:xfrm>
          <a:custGeom>
            <a:avLst/>
            <a:gdLst/>
            <a:ahLst/>
            <a:cxnLst/>
            <a:rect l="l" t="t" r="r" b="b"/>
            <a:pathLst>
              <a:path w="7434580">
                <a:moveTo>
                  <a:pt x="0" y="0"/>
                </a:moveTo>
                <a:lnTo>
                  <a:pt x="7434580" y="0"/>
                </a:lnTo>
              </a:path>
            </a:pathLst>
          </a:custGeom>
          <a:ln w="1270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72159" y="2123439"/>
            <a:ext cx="0" cy="1609090"/>
          </a:xfrm>
          <a:custGeom>
            <a:avLst/>
            <a:gdLst/>
            <a:ahLst/>
            <a:cxnLst/>
            <a:rect l="l" t="t" r="r" b="b"/>
            <a:pathLst>
              <a:path h="1609089">
                <a:moveTo>
                  <a:pt x="0" y="0"/>
                </a:moveTo>
                <a:lnTo>
                  <a:pt x="0" y="1609089"/>
                </a:lnTo>
              </a:path>
            </a:pathLst>
          </a:custGeom>
          <a:ln w="1270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809" y="2117725"/>
            <a:ext cx="7434580" cy="0"/>
          </a:xfrm>
          <a:custGeom>
            <a:avLst/>
            <a:gdLst/>
            <a:ahLst/>
            <a:cxnLst/>
            <a:rect l="l" t="t" r="r" b="b"/>
            <a:pathLst>
              <a:path w="7434580">
                <a:moveTo>
                  <a:pt x="0" y="0"/>
                </a:moveTo>
                <a:lnTo>
                  <a:pt x="7434580" y="0"/>
                </a:lnTo>
              </a:path>
            </a:pathLst>
          </a:custGeom>
          <a:ln w="1143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194040" y="2123439"/>
            <a:ext cx="0" cy="1609090"/>
          </a:xfrm>
          <a:custGeom>
            <a:avLst/>
            <a:gdLst/>
            <a:ahLst/>
            <a:cxnLst/>
            <a:rect l="l" t="t" r="r" b="b"/>
            <a:pathLst>
              <a:path h="1609089">
                <a:moveTo>
                  <a:pt x="0" y="0"/>
                </a:moveTo>
                <a:lnTo>
                  <a:pt x="0" y="1609090"/>
                </a:lnTo>
              </a:path>
            </a:pathLst>
          </a:custGeom>
          <a:ln w="1270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78509" y="3726179"/>
            <a:ext cx="7409180" cy="0"/>
          </a:xfrm>
          <a:custGeom>
            <a:avLst/>
            <a:gdLst/>
            <a:ahLst/>
            <a:cxnLst/>
            <a:rect l="l" t="t" r="r" b="b"/>
            <a:pathLst>
              <a:path w="7409180">
                <a:moveTo>
                  <a:pt x="0" y="0"/>
                </a:moveTo>
                <a:lnTo>
                  <a:pt x="7409180" y="0"/>
                </a:lnTo>
              </a:path>
            </a:pathLst>
          </a:custGeom>
          <a:ln w="1270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84859" y="2136139"/>
            <a:ext cx="0" cy="1583690"/>
          </a:xfrm>
          <a:custGeom>
            <a:avLst/>
            <a:gdLst/>
            <a:ahLst/>
            <a:cxnLst/>
            <a:rect l="l" t="t" r="r" b="b"/>
            <a:pathLst>
              <a:path h="1583689">
                <a:moveTo>
                  <a:pt x="0" y="0"/>
                </a:moveTo>
                <a:lnTo>
                  <a:pt x="0" y="1583689"/>
                </a:lnTo>
              </a:path>
            </a:pathLst>
          </a:custGeom>
          <a:ln w="1270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78509" y="2129789"/>
            <a:ext cx="7409180" cy="0"/>
          </a:xfrm>
          <a:custGeom>
            <a:avLst/>
            <a:gdLst/>
            <a:ahLst/>
            <a:cxnLst/>
            <a:rect l="l" t="t" r="r" b="b"/>
            <a:pathLst>
              <a:path w="7409180">
                <a:moveTo>
                  <a:pt x="0" y="0"/>
                </a:moveTo>
                <a:lnTo>
                  <a:pt x="7409180" y="0"/>
                </a:lnTo>
              </a:path>
            </a:pathLst>
          </a:custGeom>
          <a:ln w="1270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181340" y="2136139"/>
            <a:ext cx="0" cy="1583690"/>
          </a:xfrm>
          <a:custGeom>
            <a:avLst/>
            <a:gdLst/>
            <a:ahLst/>
            <a:cxnLst/>
            <a:rect l="l" t="t" r="r" b="b"/>
            <a:pathLst>
              <a:path h="1583689">
                <a:moveTo>
                  <a:pt x="0" y="0"/>
                </a:moveTo>
                <a:lnTo>
                  <a:pt x="0" y="1583690"/>
                </a:lnTo>
              </a:path>
            </a:pathLst>
          </a:custGeom>
          <a:ln w="1270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91209" y="3713479"/>
            <a:ext cx="7383780" cy="0"/>
          </a:xfrm>
          <a:custGeom>
            <a:avLst/>
            <a:gdLst/>
            <a:ahLst/>
            <a:cxnLst/>
            <a:rect l="l" t="t" r="r" b="b"/>
            <a:pathLst>
              <a:path w="7383780">
                <a:moveTo>
                  <a:pt x="0" y="0"/>
                </a:moveTo>
                <a:lnTo>
                  <a:pt x="7383780" y="0"/>
                </a:lnTo>
              </a:path>
            </a:pathLst>
          </a:custGeom>
          <a:ln w="1270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97559" y="2148839"/>
            <a:ext cx="0" cy="1558290"/>
          </a:xfrm>
          <a:custGeom>
            <a:avLst/>
            <a:gdLst/>
            <a:ahLst/>
            <a:cxnLst/>
            <a:rect l="l" t="t" r="r" b="b"/>
            <a:pathLst>
              <a:path h="1558289">
                <a:moveTo>
                  <a:pt x="0" y="0"/>
                </a:moveTo>
                <a:lnTo>
                  <a:pt x="0" y="1558289"/>
                </a:lnTo>
              </a:path>
            </a:pathLst>
          </a:custGeom>
          <a:ln w="1270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1209" y="2142489"/>
            <a:ext cx="7383780" cy="0"/>
          </a:xfrm>
          <a:custGeom>
            <a:avLst/>
            <a:gdLst/>
            <a:ahLst/>
            <a:cxnLst/>
            <a:rect l="l" t="t" r="r" b="b"/>
            <a:pathLst>
              <a:path w="7383780">
                <a:moveTo>
                  <a:pt x="0" y="0"/>
                </a:moveTo>
                <a:lnTo>
                  <a:pt x="7383780" y="0"/>
                </a:lnTo>
              </a:path>
            </a:pathLst>
          </a:custGeom>
          <a:ln w="1270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169275" y="2148839"/>
            <a:ext cx="0" cy="1558290"/>
          </a:xfrm>
          <a:custGeom>
            <a:avLst/>
            <a:gdLst/>
            <a:ahLst/>
            <a:cxnLst/>
            <a:rect l="l" t="t" r="r" b="b"/>
            <a:pathLst>
              <a:path h="1558289">
                <a:moveTo>
                  <a:pt x="0" y="0"/>
                </a:moveTo>
                <a:lnTo>
                  <a:pt x="0" y="1558290"/>
                </a:lnTo>
              </a:path>
            </a:pathLst>
          </a:custGeom>
          <a:ln w="1143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3909" y="370077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1270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3909" y="2161539"/>
            <a:ext cx="12700" cy="1532890"/>
          </a:xfrm>
          <a:custGeom>
            <a:avLst/>
            <a:gdLst/>
            <a:ahLst/>
            <a:cxnLst/>
            <a:rect l="l" t="t" r="r" b="b"/>
            <a:pathLst>
              <a:path w="12700" h="1532889">
                <a:moveTo>
                  <a:pt x="0" y="1532889"/>
                </a:moveTo>
                <a:lnTo>
                  <a:pt x="12700" y="1532889"/>
                </a:lnTo>
                <a:lnTo>
                  <a:pt x="12700" y="0"/>
                </a:lnTo>
                <a:lnTo>
                  <a:pt x="0" y="0"/>
                </a:lnTo>
                <a:lnTo>
                  <a:pt x="0" y="1532889"/>
                </a:lnTo>
                <a:close/>
              </a:path>
            </a:pathLst>
          </a:custGeom>
          <a:solidFill>
            <a:srgbClr val="66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03909" y="215518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1270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157209" y="2161539"/>
            <a:ext cx="0" cy="1532890"/>
          </a:xfrm>
          <a:custGeom>
            <a:avLst/>
            <a:gdLst/>
            <a:ahLst/>
            <a:cxnLst/>
            <a:rect l="l" t="t" r="r" b="b"/>
            <a:pathLst>
              <a:path h="1532889">
                <a:moveTo>
                  <a:pt x="0" y="0"/>
                </a:moveTo>
                <a:lnTo>
                  <a:pt x="0" y="1532890"/>
                </a:lnTo>
              </a:path>
            </a:pathLst>
          </a:custGeom>
          <a:ln w="1270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16610" y="3688715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0"/>
                </a:lnTo>
              </a:path>
            </a:pathLst>
          </a:custGeom>
          <a:ln w="1142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16610" y="2172970"/>
            <a:ext cx="11430" cy="1510030"/>
          </a:xfrm>
          <a:custGeom>
            <a:avLst/>
            <a:gdLst/>
            <a:ahLst/>
            <a:cxnLst/>
            <a:rect l="l" t="t" r="r" b="b"/>
            <a:pathLst>
              <a:path w="11430" h="1510029">
                <a:moveTo>
                  <a:pt x="0" y="1510030"/>
                </a:moveTo>
                <a:lnTo>
                  <a:pt x="11430" y="1510030"/>
                </a:lnTo>
                <a:lnTo>
                  <a:pt x="11430" y="0"/>
                </a:lnTo>
                <a:lnTo>
                  <a:pt x="0" y="0"/>
                </a:lnTo>
                <a:lnTo>
                  <a:pt x="0" y="1510030"/>
                </a:lnTo>
                <a:close/>
              </a:path>
            </a:pathLst>
          </a:custGeom>
          <a:solidFill>
            <a:srgbClr val="66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16610" y="2167254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0"/>
                </a:lnTo>
              </a:path>
            </a:pathLst>
          </a:custGeom>
          <a:ln w="1142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144509" y="2172970"/>
            <a:ext cx="0" cy="1510030"/>
          </a:xfrm>
          <a:custGeom>
            <a:avLst/>
            <a:gdLst/>
            <a:ahLst/>
            <a:cxnLst/>
            <a:rect l="l" t="t" r="r" b="b"/>
            <a:pathLst>
              <a:path h="1510029">
                <a:moveTo>
                  <a:pt x="0" y="0"/>
                </a:moveTo>
                <a:lnTo>
                  <a:pt x="0" y="1510029"/>
                </a:lnTo>
              </a:path>
            </a:pathLst>
          </a:custGeom>
          <a:ln w="1270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28039" y="3676650"/>
            <a:ext cx="7310120" cy="0"/>
          </a:xfrm>
          <a:custGeom>
            <a:avLst/>
            <a:gdLst/>
            <a:ahLst/>
            <a:cxnLst/>
            <a:rect l="l" t="t" r="r" b="b"/>
            <a:pathLst>
              <a:path w="7310120">
                <a:moveTo>
                  <a:pt x="0" y="0"/>
                </a:moveTo>
                <a:lnTo>
                  <a:pt x="7310119" y="0"/>
                </a:lnTo>
              </a:path>
            </a:pathLst>
          </a:custGeom>
          <a:ln w="1270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34389" y="2185670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0"/>
                </a:moveTo>
                <a:lnTo>
                  <a:pt x="0" y="1484630"/>
                </a:lnTo>
              </a:path>
            </a:pathLst>
          </a:custGeom>
          <a:ln w="1270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28039" y="2179320"/>
            <a:ext cx="7310120" cy="0"/>
          </a:xfrm>
          <a:custGeom>
            <a:avLst/>
            <a:gdLst/>
            <a:ahLst/>
            <a:cxnLst/>
            <a:rect l="l" t="t" r="r" b="b"/>
            <a:pathLst>
              <a:path w="7310120">
                <a:moveTo>
                  <a:pt x="0" y="0"/>
                </a:moveTo>
                <a:lnTo>
                  <a:pt x="7310119" y="0"/>
                </a:lnTo>
              </a:path>
            </a:pathLst>
          </a:custGeom>
          <a:ln w="1270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132444" y="2185670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0"/>
                </a:moveTo>
                <a:lnTo>
                  <a:pt x="0" y="1484629"/>
                </a:lnTo>
              </a:path>
            </a:pathLst>
          </a:custGeom>
          <a:ln w="1142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40739" y="3663950"/>
            <a:ext cx="7285990" cy="0"/>
          </a:xfrm>
          <a:custGeom>
            <a:avLst/>
            <a:gdLst/>
            <a:ahLst/>
            <a:cxnLst/>
            <a:rect l="l" t="t" r="r" b="b"/>
            <a:pathLst>
              <a:path w="7285990">
                <a:moveTo>
                  <a:pt x="0" y="0"/>
                </a:moveTo>
                <a:lnTo>
                  <a:pt x="7285989" y="0"/>
                </a:lnTo>
              </a:path>
            </a:pathLst>
          </a:custGeom>
          <a:ln w="1270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47089" y="2198370"/>
            <a:ext cx="0" cy="1459230"/>
          </a:xfrm>
          <a:custGeom>
            <a:avLst/>
            <a:gdLst/>
            <a:ahLst/>
            <a:cxnLst/>
            <a:rect l="l" t="t" r="r" b="b"/>
            <a:pathLst>
              <a:path h="1459229">
                <a:moveTo>
                  <a:pt x="0" y="0"/>
                </a:moveTo>
                <a:lnTo>
                  <a:pt x="0" y="1459230"/>
                </a:lnTo>
              </a:path>
            </a:pathLst>
          </a:custGeom>
          <a:ln w="1270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40739" y="2192020"/>
            <a:ext cx="7285990" cy="0"/>
          </a:xfrm>
          <a:custGeom>
            <a:avLst/>
            <a:gdLst/>
            <a:ahLst/>
            <a:cxnLst/>
            <a:rect l="l" t="t" r="r" b="b"/>
            <a:pathLst>
              <a:path w="7285990">
                <a:moveTo>
                  <a:pt x="0" y="0"/>
                </a:moveTo>
                <a:lnTo>
                  <a:pt x="7285989" y="0"/>
                </a:lnTo>
              </a:path>
            </a:pathLst>
          </a:custGeom>
          <a:ln w="1270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120380" y="2198370"/>
            <a:ext cx="0" cy="1459230"/>
          </a:xfrm>
          <a:custGeom>
            <a:avLst/>
            <a:gdLst/>
            <a:ahLst/>
            <a:cxnLst/>
            <a:rect l="l" t="t" r="r" b="b"/>
            <a:pathLst>
              <a:path h="1459229">
                <a:moveTo>
                  <a:pt x="0" y="0"/>
                </a:moveTo>
                <a:lnTo>
                  <a:pt x="0" y="1459229"/>
                </a:lnTo>
              </a:path>
            </a:pathLst>
          </a:custGeom>
          <a:ln w="1270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3439" y="3651884"/>
            <a:ext cx="7260590" cy="0"/>
          </a:xfrm>
          <a:custGeom>
            <a:avLst/>
            <a:gdLst/>
            <a:ahLst/>
            <a:cxnLst/>
            <a:rect l="l" t="t" r="r" b="b"/>
            <a:pathLst>
              <a:path w="7260590">
                <a:moveTo>
                  <a:pt x="0" y="0"/>
                </a:moveTo>
                <a:lnTo>
                  <a:pt x="7260589" y="0"/>
                </a:lnTo>
              </a:path>
            </a:pathLst>
          </a:custGeom>
          <a:ln w="1143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59155" y="2209800"/>
            <a:ext cx="0" cy="1436370"/>
          </a:xfrm>
          <a:custGeom>
            <a:avLst/>
            <a:gdLst/>
            <a:ahLst/>
            <a:cxnLst/>
            <a:rect l="l" t="t" r="r" b="b"/>
            <a:pathLst>
              <a:path h="1436370">
                <a:moveTo>
                  <a:pt x="0" y="0"/>
                </a:moveTo>
                <a:lnTo>
                  <a:pt x="0" y="1436370"/>
                </a:lnTo>
              </a:path>
            </a:pathLst>
          </a:custGeom>
          <a:ln w="1142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53439" y="2204085"/>
            <a:ext cx="7260590" cy="0"/>
          </a:xfrm>
          <a:custGeom>
            <a:avLst/>
            <a:gdLst/>
            <a:ahLst/>
            <a:cxnLst/>
            <a:rect l="l" t="t" r="r" b="b"/>
            <a:pathLst>
              <a:path w="7260590">
                <a:moveTo>
                  <a:pt x="0" y="0"/>
                </a:moveTo>
                <a:lnTo>
                  <a:pt x="7260589" y="0"/>
                </a:lnTo>
              </a:path>
            </a:pathLst>
          </a:custGeom>
          <a:ln w="1143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107680" y="2209800"/>
            <a:ext cx="0" cy="1436370"/>
          </a:xfrm>
          <a:custGeom>
            <a:avLst/>
            <a:gdLst/>
            <a:ahLst/>
            <a:cxnLst/>
            <a:rect l="l" t="t" r="r" b="b"/>
            <a:pathLst>
              <a:path h="1436370">
                <a:moveTo>
                  <a:pt x="0" y="0"/>
                </a:moveTo>
                <a:lnTo>
                  <a:pt x="0" y="1436370"/>
                </a:lnTo>
              </a:path>
            </a:pathLst>
          </a:custGeom>
          <a:ln w="1270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64869" y="3639820"/>
            <a:ext cx="7236459" cy="0"/>
          </a:xfrm>
          <a:custGeom>
            <a:avLst/>
            <a:gdLst/>
            <a:ahLst/>
            <a:cxnLst/>
            <a:rect l="l" t="t" r="r" b="b"/>
            <a:pathLst>
              <a:path w="7236459">
                <a:moveTo>
                  <a:pt x="0" y="0"/>
                </a:moveTo>
                <a:lnTo>
                  <a:pt x="7236459" y="0"/>
                </a:lnTo>
              </a:path>
            </a:pathLst>
          </a:custGeom>
          <a:ln w="1270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1219" y="2222500"/>
            <a:ext cx="0" cy="1410970"/>
          </a:xfrm>
          <a:custGeom>
            <a:avLst/>
            <a:gdLst/>
            <a:ahLst/>
            <a:cxnLst/>
            <a:rect l="l" t="t" r="r" b="b"/>
            <a:pathLst>
              <a:path h="1410970">
                <a:moveTo>
                  <a:pt x="0" y="0"/>
                </a:moveTo>
                <a:lnTo>
                  <a:pt x="0" y="1410970"/>
                </a:lnTo>
              </a:path>
            </a:pathLst>
          </a:custGeom>
          <a:ln w="1270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64869" y="2216150"/>
            <a:ext cx="7236459" cy="0"/>
          </a:xfrm>
          <a:custGeom>
            <a:avLst/>
            <a:gdLst/>
            <a:ahLst/>
            <a:cxnLst/>
            <a:rect l="l" t="t" r="r" b="b"/>
            <a:pathLst>
              <a:path w="7236459">
                <a:moveTo>
                  <a:pt x="0" y="0"/>
                </a:moveTo>
                <a:lnTo>
                  <a:pt x="7236459" y="0"/>
                </a:lnTo>
              </a:path>
            </a:pathLst>
          </a:custGeom>
          <a:ln w="1270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094980" y="2222500"/>
            <a:ext cx="0" cy="1410970"/>
          </a:xfrm>
          <a:custGeom>
            <a:avLst/>
            <a:gdLst/>
            <a:ahLst/>
            <a:cxnLst/>
            <a:rect l="l" t="t" r="r" b="b"/>
            <a:pathLst>
              <a:path h="1410970">
                <a:moveTo>
                  <a:pt x="0" y="0"/>
                </a:moveTo>
                <a:lnTo>
                  <a:pt x="0" y="1410970"/>
                </a:lnTo>
              </a:path>
            </a:pathLst>
          </a:custGeom>
          <a:ln w="1270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7569" y="3627120"/>
            <a:ext cx="7211059" cy="0"/>
          </a:xfrm>
          <a:custGeom>
            <a:avLst/>
            <a:gdLst/>
            <a:ahLst/>
            <a:cxnLst/>
            <a:rect l="l" t="t" r="r" b="b"/>
            <a:pathLst>
              <a:path w="7211059">
                <a:moveTo>
                  <a:pt x="0" y="0"/>
                </a:moveTo>
                <a:lnTo>
                  <a:pt x="7211059" y="0"/>
                </a:lnTo>
              </a:path>
            </a:pathLst>
          </a:custGeom>
          <a:ln w="1270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83919" y="223520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270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7569" y="2228850"/>
            <a:ext cx="7211059" cy="0"/>
          </a:xfrm>
          <a:custGeom>
            <a:avLst/>
            <a:gdLst/>
            <a:ahLst/>
            <a:cxnLst/>
            <a:rect l="l" t="t" r="r" b="b"/>
            <a:pathLst>
              <a:path w="7211059">
                <a:moveTo>
                  <a:pt x="0" y="0"/>
                </a:moveTo>
                <a:lnTo>
                  <a:pt x="7211059" y="0"/>
                </a:lnTo>
              </a:path>
            </a:pathLst>
          </a:custGeom>
          <a:ln w="1270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082915" y="223520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142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90269" y="3614420"/>
            <a:ext cx="7186930" cy="0"/>
          </a:xfrm>
          <a:custGeom>
            <a:avLst/>
            <a:gdLst/>
            <a:ahLst/>
            <a:cxnLst/>
            <a:rect l="l" t="t" r="r" b="b"/>
            <a:pathLst>
              <a:path w="7186930">
                <a:moveTo>
                  <a:pt x="0" y="0"/>
                </a:moveTo>
                <a:lnTo>
                  <a:pt x="7186930" y="0"/>
                </a:lnTo>
              </a:path>
            </a:pathLst>
          </a:custGeom>
          <a:ln w="1270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96619" y="2247900"/>
            <a:ext cx="0" cy="1360170"/>
          </a:xfrm>
          <a:custGeom>
            <a:avLst/>
            <a:gdLst/>
            <a:ahLst/>
            <a:cxnLst/>
            <a:rect l="l" t="t" r="r" b="b"/>
            <a:pathLst>
              <a:path h="1360170">
                <a:moveTo>
                  <a:pt x="0" y="0"/>
                </a:moveTo>
                <a:lnTo>
                  <a:pt x="0" y="1360170"/>
                </a:lnTo>
              </a:path>
            </a:pathLst>
          </a:custGeom>
          <a:ln w="1270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90269" y="2241550"/>
            <a:ext cx="7186930" cy="0"/>
          </a:xfrm>
          <a:custGeom>
            <a:avLst/>
            <a:gdLst/>
            <a:ahLst/>
            <a:cxnLst/>
            <a:rect l="l" t="t" r="r" b="b"/>
            <a:pathLst>
              <a:path w="7186930">
                <a:moveTo>
                  <a:pt x="0" y="0"/>
                </a:moveTo>
                <a:lnTo>
                  <a:pt x="7186930" y="0"/>
                </a:lnTo>
              </a:path>
            </a:pathLst>
          </a:custGeom>
          <a:ln w="1270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070850" y="2247900"/>
            <a:ext cx="0" cy="1360170"/>
          </a:xfrm>
          <a:custGeom>
            <a:avLst/>
            <a:gdLst/>
            <a:ahLst/>
            <a:cxnLst/>
            <a:rect l="l" t="t" r="r" b="b"/>
            <a:pathLst>
              <a:path h="1360170">
                <a:moveTo>
                  <a:pt x="0" y="0"/>
                </a:moveTo>
                <a:lnTo>
                  <a:pt x="0" y="1360170"/>
                </a:lnTo>
              </a:path>
            </a:pathLst>
          </a:custGeom>
          <a:ln w="1270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02969" y="3602354"/>
            <a:ext cx="7161530" cy="0"/>
          </a:xfrm>
          <a:custGeom>
            <a:avLst/>
            <a:gdLst/>
            <a:ahLst/>
            <a:cxnLst/>
            <a:rect l="l" t="t" r="r" b="b"/>
            <a:pathLst>
              <a:path w="7161530">
                <a:moveTo>
                  <a:pt x="0" y="0"/>
                </a:moveTo>
                <a:lnTo>
                  <a:pt x="7161530" y="0"/>
                </a:lnTo>
              </a:path>
            </a:pathLst>
          </a:custGeom>
          <a:ln w="1143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09319" y="2260600"/>
            <a:ext cx="0" cy="1336040"/>
          </a:xfrm>
          <a:custGeom>
            <a:avLst/>
            <a:gdLst/>
            <a:ahLst/>
            <a:cxnLst/>
            <a:rect l="l" t="t" r="r" b="b"/>
            <a:pathLst>
              <a:path h="1336039">
                <a:moveTo>
                  <a:pt x="0" y="0"/>
                </a:moveTo>
                <a:lnTo>
                  <a:pt x="0" y="1336039"/>
                </a:lnTo>
              </a:path>
            </a:pathLst>
          </a:custGeom>
          <a:ln w="1270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02969" y="2254250"/>
            <a:ext cx="7161530" cy="0"/>
          </a:xfrm>
          <a:custGeom>
            <a:avLst/>
            <a:gdLst/>
            <a:ahLst/>
            <a:cxnLst/>
            <a:rect l="l" t="t" r="r" b="b"/>
            <a:pathLst>
              <a:path w="7161530">
                <a:moveTo>
                  <a:pt x="0" y="0"/>
                </a:moveTo>
                <a:lnTo>
                  <a:pt x="7161530" y="0"/>
                </a:lnTo>
              </a:path>
            </a:pathLst>
          </a:custGeom>
          <a:ln w="1270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058150" y="2260600"/>
            <a:ext cx="0" cy="1336040"/>
          </a:xfrm>
          <a:custGeom>
            <a:avLst/>
            <a:gdLst/>
            <a:ahLst/>
            <a:cxnLst/>
            <a:rect l="l" t="t" r="r" b="b"/>
            <a:pathLst>
              <a:path h="1336039">
                <a:moveTo>
                  <a:pt x="0" y="0"/>
                </a:moveTo>
                <a:lnTo>
                  <a:pt x="0" y="1336039"/>
                </a:lnTo>
              </a:path>
            </a:pathLst>
          </a:custGeom>
          <a:ln w="1270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15669" y="3590290"/>
            <a:ext cx="713613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130" y="0"/>
                </a:lnTo>
              </a:path>
            </a:pathLst>
          </a:custGeom>
          <a:ln w="1270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21385" y="2272029"/>
            <a:ext cx="0" cy="1311910"/>
          </a:xfrm>
          <a:custGeom>
            <a:avLst/>
            <a:gdLst/>
            <a:ahLst/>
            <a:cxnLst/>
            <a:rect l="l" t="t" r="r" b="b"/>
            <a:pathLst>
              <a:path h="1311910">
                <a:moveTo>
                  <a:pt x="0" y="0"/>
                </a:moveTo>
                <a:lnTo>
                  <a:pt x="0" y="1311910"/>
                </a:lnTo>
              </a:path>
            </a:pathLst>
          </a:custGeom>
          <a:ln w="1143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15669" y="2266314"/>
            <a:ext cx="713613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130" y="0"/>
                </a:lnTo>
              </a:path>
            </a:pathLst>
          </a:custGeom>
          <a:ln w="1142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045450" y="2272029"/>
            <a:ext cx="0" cy="1311910"/>
          </a:xfrm>
          <a:custGeom>
            <a:avLst/>
            <a:gdLst/>
            <a:ahLst/>
            <a:cxnLst/>
            <a:rect l="l" t="t" r="r" b="b"/>
            <a:pathLst>
              <a:path h="1311910">
                <a:moveTo>
                  <a:pt x="0" y="0"/>
                </a:moveTo>
                <a:lnTo>
                  <a:pt x="0" y="1311910"/>
                </a:lnTo>
              </a:path>
            </a:pathLst>
          </a:custGeom>
          <a:ln w="1270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27100" y="3577590"/>
            <a:ext cx="7112000" cy="0"/>
          </a:xfrm>
          <a:custGeom>
            <a:avLst/>
            <a:gdLst/>
            <a:ahLst/>
            <a:cxnLst/>
            <a:rect l="l" t="t" r="r" b="b"/>
            <a:pathLst>
              <a:path w="7112000">
                <a:moveTo>
                  <a:pt x="0" y="0"/>
                </a:moveTo>
                <a:lnTo>
                  <a:pt x="7112000" y="0"/>
                </a:lnTo>
              </a:path>
            </a:pathLst>
          </a:custGeom>
          <a:ln w="1270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33450" y="2284729"/>
            <a:ext cx="0" cy="1286510"/>
          </a:xfrm>
          <a:custGeom>
            <a:avLst/>
            <a:gdLst/>
            <a:ahLst/>
            <a:cxnLst/>
            <a:rect l="l" t="t" r="r" b="b"/>
            <a:pathLst>
              <a:path h="1286510">
                <a:moveTo>
                  <a:pt x="0" y="0"/>
                </a:moveTo>
                <a:lnTo>
                  <a:pt x="0" y="1286510"/>
                </a:lnTo>
              </a:path>
            </a:pathLst>
          </a:custGeom>
          <a:ln w="1270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27100" y="2278379"/>
            <a:ext cx="7112000" cy="0"/>
          </a:xfrm>
          <a:custGeom>
            <a:avLst/>
            <a:gdLst/>
            <a:ahLst/>
            <a:cxnLst/>
            <a:rect l="l" t="t" r="r" b="b"/>
            <a:pathLst>
              <a:path w="7112000">
                <a:moveTo>
                  <a:pt x="0" y="0"/>
                </a:moveTo>
                <a:lnTo>
                  <a:pt x="7112000" y="0"/>
                </a:lnTo>
              </a:path>
            </a:pathLst>
          </a:custGeom>
          <a:ln w="1270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033384" y="2284729"/>
            <a:ext cx="0" cy="1286510"/>
          </a:xfrm>
          <a:custGeom>
            <a:avLst/>
            <a:gdLst/>
            <a:ahLst/>
            <a:cxnLst/>
            <a:rect l="l" t="t" r="r" b="b"/>
            <a:pathLst>
              <a:path h="1286510">
                <a:moveTo>
                  <a:pt x="0" y="0"/>
                </a:moveTo>
                <a:lnTo>
                  <a:pt x="0" y="1286510"/>
                </a:lnTo>
              </a:path>
            </a:pathLst>
          </a:custGeom>
          <a:ln w="1142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39800" y="3564890"/>
            <a:ext cx="7087870" cy="0"/>
          </a:xfrm>
          <a:custGeom>
            <a:avLst/>
            <a:gdLst/>
            <a:ahLst/>
            <a:cxnLst/>
            <a:rect l="l" t="t" r="r" b="b"/>
            <a:pathLst>
              <a:path w="7087870">
                <a:moveTo>
                  <a:pt x="0" y="0"/>
                </a:moveTo>
                <a:lnTo>
                  <a:pt x="7087870" y="0"/>
                </a:lnTo>
              </a:path>
            </a:pathLst>
          </a:custGeom>
          <a:ln w="1270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39800" y="2297429"/>
            <a:ext cx="12700" cy="1261110"/>
          </a:xfrm>
          <a:custGeom>
            <a:avLst/>
            <a:gdLst/>
            <a:ahLst/>
            <a:cxnLst/>
            <a:rect l="l" t="t" r="r" b="b"/>
            <a:pathLst>
              <a:path w="12700" h="1261110">
                <a:moveTo>
                  <a:pt x="0" y="1261110"/>
                </a:moveTo>
                <a:lnTo>
                  <a:pt x="12700" y="1261110"/>
                </a:lnTo>
                <a:lnTo>
                  <a:pt x="12700" y="0"/>
                </a:lnTo>
                <a:lnTo>
                  <a:pt x="0" y="0"/>
                </a:lnTo>
                <a:lnTo>
                  <a:pt x="0" y="1261110"/>
                </a:lnTo>
                <a:close/>
              </a:path>
            </a:pathLst>
          </a:custGeom>
          <a:solidFill>
            <a:srgbClr val="70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39800" y="2291079"/>
            <a:ext cx="7087870" cy="0"/>
          </a:xfrm>
          <a:custGeom>
            <a:avLst/>
            <a:gdLst/>
            <a:ahLst/>
            <a:cxnLst/>
            <a:rect l="l" t="t" r="r" b="b"/>
            <a:pathLst>
              <a:path w="7087870">
                <a:moveTo>
                  <a:pt x="0" y="0"/>
                </a:moveTo>
                <a:lnTo>
                  <a:pt x="7087870" y="0"/>
                </a:lnTo>
              </a:path>
            </a:pathLst>
          </a:custGeom>
          <a:ln w="1270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021319" y="2297429"/>
            <a:ext cx="0" cy="1261110"/>
          </a:xfrm>
          <a:custGeom>
            <a:avLst/>
            <a:gdLst/>
            <a:ahLst/>
            <a:cxnLst/>
            <a:rect l="l" t="t" r="r" b="b"/>
            <a:pathLst>
              <a:path h="1261110">
                <a:moveTo>
                  <a:pt x="0" y="0"/>
                </a:moveTo>
                <a:lnTo>
                  <a:pt x="0" y="1261110"/>
                </a:lnTo>
              </a:path>
            </a:pathLst>
          </a:custGeom>
          <a:ln w="1270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52500" y="3552825"/>
            <a:ext cx="7062470" cy="0"/>
          </a:xfrm>
          <a:custGeom>
            <a:avLst/>
            <a:gdLst/>
            <a:ahLst/>
            <a:cxnLst/>
            <a:rect l="l" t="t" r="r" b="b"/>
            <a:pathLst>
              <a:path w="7062470">
                <a:moveTo>
                  <a:pt x="0" y="0"/>
                </a:moveTo>
                <a:lnTo>
                  <a:pt x="7062470" y="0"/>
                </a:lnTo>
              </a:path>
            </a:pathLst>
          </a:custGeom>
          <a:ln w="1142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952500" y="2308860"/>
            <a:ext cx="11430" cy="1238250"/>
          </a:xfrm>
          <a:custGeom>
            <a:avLst/>
            <a:gdLst/>
            <a:ahLst/>
            <a:cxnLst/>
            <a:rect l="l" t="t" r="r" b="b"/>
            <a:pathLst>
              <a:path w="11430" h="1238250">
                <a:moveTo>
                  <a:pt x="0" y="1238250"/>
                </a:moveTo>
                <a:lnTo>
                  <a:pt x="11430" y="1238250"/>
                </a:lnTo>
                <a:lnTo>
                  <a:pt x="11430" y="0"/>
                </a:lnTo>
                <a:lnTo>
                  <a:pt x="0" y="0"/>
                </a:lnTo>
                <a:lnTo>
                  <a:pt x="0" y="1238250"/>
                </a:lnTo>
                <a:close/>
              </a:path>
            </a:pathLst>
          </a:custGeom>
          <a:solidFill>
            <a:srgbClr val="71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52500" y="2303145"/>
            <a:ext cx="7062470" cy="0"/>
          </a:xfrm>
          <a:custGeom>
            <a:avLst/>
            <a:gdLst/>
            <a:ahLst/>
            <a:cxnLst/>
            <a:rect l="l" t="t" r="r" b="b"/>
            <a:pathLst>
              <a:path w="7062470">
                <a:moveTo>
                  <a:pt x="0" y="0"/>
                </a:moveTo>
                <a:lnTo>
                  <a:pt x="7062470" y="0"/>
                </a:lnTo>
              </a:path>
            </a:pathLst>
          </a:custGeom>
          <a:ln w="1142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008619" y="2308860"/>
            <a:ext cx="0" cy="1238250"/>
          </a:xfrm>
          <a:custGeom>
            <a:avLst/>
            <a:gdLst/>
            <a:ahLst/>
            <a:cxnLst/>
            <a:rect l="l" t="t" r="r" b="b"/>
            <a:pathLst>
              <a:path h="1238250">
                <a:moveTo>
                  <a:pt x="0" y="0"/>
                </a:moveTo>
                <a:lnTo>
                  <a:pt x="0" y="1238250"/>
                </a:lnTo>
              </a:path>
            </a:pathLst>
          </a:custGeom>
          <a:ln w="1270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63930" y="3540759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340" y="0"/>
                </a:lnTo>
              </a:path>
            </a:pathLst>
          </a:custGeom>
          <a:ln w="1270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70280" y="2321560"/>
            <a:ext cx="0" cy="1212850"/>
          </a:xfrm>
          <a:custGeom>
            <a:avLst/>
            <a:gdLst/>
            <a:ahLst/>
            <a:cxnLst/>
            <a:rect l="l" t="t" r="r" b="b"/>
            <a:pathLst>
              <a:path h="1212850">
                <a:moveTo>
                  <a:pt x="0" y="0"/>
                </a:moveTo>
                <a:lnTo>
                  <a:pt x="0" y="1212850"/>
                </a:lnTo>
              </a:path>
            </a:pathLst>
          </a:custGeom>
          <a:ln w="1270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63930" y="2315210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340" y="0"/>
                </a:lnTo>
              </a:path>
            </a:pathLst>
          </a:custGeom>
          <a:ln w="1270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995919" y="2321560"/>
            <a:ext cx="0" cy="1212850"/>
          </a:xfrm>
          <a:custGeom>
            <a:avLst/>
            <a:gdLst/>
            <a:ahLst/>
            <a:cxnLst/>
            <a:rect l="l" t="t" r="r" b="b"/>
            <a:pathLst>
              <a:path h="1212850">
                <a:moveTo>
                  <a:pt x="0" y="0"/>
                </a:moveTo>
                <a:lnTo>
                  <a:pt x="0" y="1212850"/>
                </a:lnTo>
              </a:path>
            </a:pathLst>
          </a:custGeom>
          <a:ln w="1270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76630" y="3528059"/>
            <a:ext cx="7012940" cy="0"/>
          </a:xfrm>
          <a:custGeom>
            <a:avLst/>
            <a:gdLst/>
            <a:ahLst/>
            <a:cxnLst/>
            <a:rect l="l" t="t" r="r" b="b"/>
            <a:pathLst>
              <a:path w="7012940">
                <a:moveTo>
                  <a:pt x="0" y="0"/>
                </a:moveTo>
                <a:lnTo>
                  <a:pt x="7012940" y="0"/>
                </a:lnTo>
              </a:path>
            </a:pathLst>
          </a:custGeom>
          <a:ln w="1270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82980" y="2334260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270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76630" y="2327910"/>
            <a:ext cx="7012940" cy="0"/>
          </a:xfrm>
          <a:custGeom>
            <a:avLst/>
            <a:gdLst/>
            <a:ahLst/>
            <a:cxnLst/>
            <a:rect l="l" t="t" r="r" b="b"/>
            <a:pathLst>
              <a:path w="7012940">
                <a:moveTo>
                  <a:pt x="0" y="0"/>
                </a:moveTo>
                <a:lnTo>
                  <a:pt x="7012940" y="0"/>
                </a:lnTo>
              </a:path>
            </a:pathLst>
          </a:custGeom>
          <a:ln w="1270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983855" y="2334260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1429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89330" y="3515359"/>
            <a:ext cx="6988809" cy="0"/>
          </a:xfrm>
          <a:custGeom>
            <a:avLst/>
            <a:gdLst/>
            <a:ahLst/>
            <a:cxnLst/>
            <a:rect l="l" t="t" r="r" b="b"/>
            <a:pathLst>
              <a:path w="6988809">
                <a:moveTo>
                  <a:pt x="0" y="0"/>
                </a:moveTo>
                <a:lnTo>
                  <a:pt x="6988810" y="0"/>
                </a:lnTo>
              </a:path>
            </a:pathLst>
          </a:custGeom>
          <a:ln w="1270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95680" y="2346960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270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89330" y="2340610"/>
            <a:ext cx="6988809" cy="0"/>
          </a:xfrm>
          <a:custGeom>
            <a:avLst/>
            <a:gdLst/>
            <a:ahLst/>
            <a:cxnLst/>
            <a:rect l="l" t="t" r="r" b="b"/>
            <a:pathLst>
              <a:path w="6988809">
                <a:moveTo>
                  <a:pt x="0" y="0"/>
                </a:moveTo>
                <a:lnTo>
                  <a:pt x="6988810" y="0"/>
                </a:lnTo>
              </a:path>
            </a:pathLst>
          </a:custGeom>
          <a:ln w="1270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971790" y="2346960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270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02030" y="3503295"/>
            <a:ext cx="6963409" cy="0"/>
          </a:xfrm>
          <a:custGeom>
            <a:avLst/>
            <a:gdLst/>
            <a:ahLst/>
            <a:cxnLst/>
            <a:rect l="l" t="t" r="r" b="b"/>
            <a:pathLst>
              <a:path w="6963409">
                <a:moveTo>
                  <a:pt x="0" y="0"/>
                </a:moveTo>
                <a:lnTo>
                  <a:pt x="6963410" y="0"/>
                </a:lnTo>
              </a:path>
            </a:pathLst>
          </a:custGeom>
          <a:ln w="1143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08380" y="2359660"/>
            <a:ext cx="0" cy="1137920"/>
          </a:xfrm>
          <a:custGeom>
            <a:avLst/>
            <a:gdLst/>
            <a:ahLst/>
            <a:cxnLst/>
            <a:rect l="l" t="t" r="r" b="b"/>
            <a:pathLst>
              <a:path h="1137920">
                <a:moveTo>
                  <a:pt x="0" y="0"/>
                </a:moveTo>
                <a:lnTo>
                  <a:pt x="0" y="1137920"/>
                </a:lnTo>
              </a:path>
            </a:pathLst>
          </a:custGeom>
          <a:ln w="1270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02030" y="2353310"/>
            <a:ext cx="6963409" cy="0"/>
          </a:xfrm>
          <a:custGeom>
            <a:avLst/>
            <a:gdLst/>
            <a:ahLst/>
            <a:cxnLst/>
            <a:rect l="l" t="t" r="r" b="b"/>
            <a:pathLst>
              <a:path w="6963409">
                <a:moveTo>
                  <a:pt x="0" y="0"/>
                </a:moveTo>
                <a:lnTo>
                  <a:pt x="6963410" y="0"/>
                </a:lnTo>
              </a:path>
            </a:pathLst>
          </a:custGeom>
          <a:ln w="1270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959090" y="2359660"/>
            <a:ext cx="0" cy="1137920"/>
          </a:xfrm>
          <a:custGeom>
            <a:avLst/>
            <a:gdLst/>
            <a:ahLst/>
            <a:cxnLst/>
            <a:rect l="l" t="t" r="r" b="b"/>
            <a:pathLst>
              <a:path h="1137920">
                <a:moveTo>
                  <a:pt x="0" y="0"/>
                </a:moveTo>
                <a:lnTo>
                  <a:pt x="0" y="1137919"/>
                </a:lnTo>
              </a:path>
            </a:pathLst>
          </a:custGeom>
          <a:ln w="1270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014730" y="3491229"/>
            <a:ext cx="6938009" cy="0"/>
          </a:xfrm>
          <a:custGeom>
            <a:avLst/>
            <a:gdLst/>
            <a:ahLst/>
            <a:cxnLst/>
            <a:rect l="l" t="t" r="r" b="b"/>
            <a:pathLst>
              <a:path w="6938009">
                <a:moveTo>
                  <a:pt x="0" y="0"/>
                </a:moveTo>
                <a:lnTo>
                  <a:pt x="6938010" y="0"/>
                </a:lnTo>
              </a:path>
            </a:pathLst>
          </a:custGeom>
          <a:ln w="1270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20444" y="2371089"/>
            <a:ext cx="0" cy="1113790"/>
          </a:xfrm>
          <a:custGeom>
            <a:avLst/>
            <a:gdLst/>
            <a:ahLst/>
            <a:cxnLst/>
            <a:rect l="l" t="t" r="r" b="b"/>
            <a:pathLst>
              <a:path h="1113789">
                <a:moveTo>
                  <a:pt x="0" y="0"/>
                </a:moveTo>
                <a:lnTo>
                  <a:pt x="0" y="1113789"/>
                </a:lnTo>
              </a:path>
            </a:pathLst>
          </a:custGeom>
          <a:ln w="11429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14730" y="2365375"/>
            <a:ext cx="6938009" cy="0"/>
          </a:xfrm>
          <a:custGeom>
            <a:avLst/>
            <a:gdLst/>
            <a:ahLst/>
            <a:cxnLst/>
            <a:rect l="l" t="t" r="r" b="b"/>
            <a:pathLst>
              <a:path w="6938009">
                <a:moveTo>
                  <a:pt x="0" y="0"/>
                </a:moveTo>
                <a:lnTo>
                  <a:pt x="6938010" y="0"/>
                </a:lnTo>
              </a:path>
            </a:pathLst>
          </a:custGeom>
          <a:ln w="1143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946390" y="2371089"/>
            <a:ext cx="0" cy="1113790"/>
          </a:xfrm>
          <a:custGeom>
            <a:avLst/>
            <a:gdLst/>
            <a:ahLst/>
            <a:cxnLst/>
            <a:rect l="l" t="t" r="r" b="b"/>
            <a:pathLst>
              <a:path h="1113789">
                <a:moveTo>
                  <a:pt x="0" y="0"/>
                </a:moveTo>
                <a:lnTo>
                  <a:pt x="0" y="1113789"/>
                </a:lnTo>
              </a:path>
            </a:pathLst>
          </a:custGeom>
          <a:ln w="1270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26160" y="3478529"/>
            <a:ext cx="6913880" cy="0"/>
          </a:xfrm>
          <a:custGeom>
            <a:avLst/>
            <a:gdLst/>
            <a:ahLst/>
            <a:cxnLst/>
            <a:rect l="l" t="t" r="r" b="b"/>
            <a:pathLst>
              <a:path w="6913880">
                <a:moveTo>
                  <a:pt x="0" y="0"/>
                </a:moveTo>
                <a:lnTo>
                  <a:pt x="6913880" y="0"/>
                </a:lnTo>
              </a:path>
            </a:pathLst>
          </a:custGeom>
          <a:ln w="1270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032510" y="2383789"/>
            <a:ext cx="0" cy="1088390"/>
          </a:xfrm>
          <a:custGeom>
            <a:avLst/>
            <a:gdLst/>
            <a:ahLst/>
            <a:cxnLst/>
            <a:rect l="l" t="t" r="r" b="b"/>
            <a:pathLst>
              <a:path h="1088389">
                <a:moveTo>
                  <a:pt x="0" y="0"/>
                </a:moveTo>
                <a:lnTo>
                  <a:pt x="0" y="1088389"/>
                </a:lnTo>
              </a:path>
            </a:pathLst>
          </a:custGeom>
          <a:ln w="1270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026160" y="2377439"/>
            <a:ext cx="6913880" cy="0"/>
          </a:xfrm>
          <a:custGeom>
            <a:avLst/>
            <a:gdLst/>
            <a:ahLst/>
            <a:cxnLst/>
            <a:rect l="l" t="t" r="r" b="b"/>
            <a:pathLst>
              <a:path w="6913880">
                <a:moveTo>
                  <a:pt x="0" y="0"/>
                </a:moveTo>
                <a:lnTo>
                  <a:pt x="6913880" y="0"/>
                </a:lnTo>
              </a:path>
            </a:pathLst>
          </a:custGeom>
          <a:ln w="1270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934325" y="2383789"/>
            <a:ext cx="0" cy="1088390"/>
          </a:xfrm>
          <a:custGeom>
            <a:avLst/>
            <a:gdLst/>
            <a:ahLst/>
            <a:cxnLst/>
            <a:rect l="l" t="t" r="r" b="b"/>
            <a:pathLst>
              <a:path h="1088389">
                <a:moveTo>
                  <a:pt x="0" y="0"/>
                </a:moveTo>
                <a:lnTo>
                  <a:pt x="0" y="1088389"/>
                </a:lnTo>
              </a:path>
            </a:pathLst>
          </a:custGeom>
          <a:ln w="1143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38860" y="3465829"/>
            <a:ext cx="6889750" cy="0"/>
          </a:xfrm>
          <a:custGeom>
            <a:avLst/>
            <a:gdLst/>
            <a:ahLst/>
            <a:cxnLst/>
            <a:rect l="l" t="t" r="r" b="b"/>
            <a:pathLst>
              <a:path w="6889750">
                <a:moveTo>
                  <a:pt x="0" y="0"/>
                </a:moveTo>
                <a:lnTo>
                  <a:pt x="6889750" y="0"/>
                </a:lnTo>
              </a:path>
            </a:pathLst>
          </a:custGeom>
          <a:ln w="1270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038860" y="2396489"/>
            <a:ext cx="12700" cy="1062990"/>
          </a:xfrm>
          <a:custGeom>
            <a:avLst/>
            <a:gdLst/>
            <a:ahLst/>
            <a:cxnLst/>
            <a:rect l="l" t="t" r="r" b="b"/>
            <a:pathLst>
              <a:path w="12700" h="1062989">
                <a:moveTo>
                  <a:pt x="0" y="1062989"/>
                </a:moveTo>
                <a:lnTo>
                  <a:pt x="12700" y="1062989"/>
                </a:lnTo>
                <a:lnTo>
                  <a:pt x="12700" y="0"/>
                </a:lnTo>
                <a:lnTo>
                  <a:pt x="0" y="0"/>
                </a:lnTo>
                <a:lnTo>
                  <a:pt x="0" y="1062989"/>
                </a:lnTo>
                <a:close/>
              </a:path>
            </a:pathLst>
          </a:custGeom>
          <a:solidFill>
            <a:srgbClr val="78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038860" y="2390139"/>
            <a:ext cx="6889750" cy="0"/>
          </a:xfrm>
          <a:custGeom>
            <a:avLst/>
            <a:gdLst/>
            <a:ahLst/>
            <a:cxnLst/>
            <a:rect l="l" t="t" r="r" b="b"/>
            <a:pathLst>
              <a:path w="6889750">
                <a:moveTo>
                  <a:pt x="0" y="0"/>
                </a:moveTo>
                <a:lnTo>
                  <a:pt x="6889750" y="0"/>
                </a:lnTo>
              </a:path>
            </a:pathLst>
          </a:custGeom>
          <a:ln w="1270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922259" y="2396489"/>
            <a:ext cx="0" cy="1062990"/>
          </a:xfrm>
          <a:custGeom>
            <a:avLst/>
            <a:gdLst/>
            <a:ahLst/>
            <a:cxnLst/>
            <a:rect l="l" t="t" r="r" b="b"/>
            <a:pathLst>
              <a:path h="1062989">
                <a:moveTo>
                  <a:pt x="0" y="0"/>
                </a:moveTo>
                <a:lnTo>
                  <a:pt x="0" y="1062989"/>
                </a:lnTo>
              </a:path>
            </a:pathLst>
          </a:custGeom>
          <a:ln w="1270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051560" y="3453765"/>
            <a:ext cx="6864350" cy="0"/>
          </a:xfrm>
          <a:custGeom>
            <a:avLst/>
            <a:gdLst/>
            <a:ahLst/>
            <a:cxnLst/>
            <a:rect l="l" t="t" r="r" b="b"/>
            <a:pathLst>
              <a:path w="6864350">
                <a:moveTo>
                  <a:pt x="0" y="0"/>
                </a:moveTo>
                <a:lnTo>
                  <a:pt x="6864350" y="0"/>
                </a:lnTo>
              </a:path>
            </a:pathLst>
          </a:custGeom>
          <a:ln w="1142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051560" y="2407920"/>
            <a:ext cx="11430" cy="1040130"/>
          </a:xfrm>
          <a:custGeom>
            <a:avLst/>
            <a:gdLst/>
            <a:ahLst/>
            <a:cxnLst/>
            <a:rect l="l" t="t" r="r" b="b"/>
            <a:pathLst>
              <a:path w="11430" h="1040129">
                <a:moveTo>
                  <a:pt x="0" y="1040130"/>
                </a:moveTo>
                <a:lnTo>
                  <a:pt x="11430" y="1040130"/>
                </a:lnTo>
                <a:lnTo>
                  <a:pt x="11430" y="0"/>
                </a:lnTo>
                <a:lnTo>
                  <a:pt x="0" y="0"/>
                </a:lnTo>
                <a:lnTo>
                  <a:pt x="0" y="1040130"/>
                </a:lnTo>
                <a:close/>
              </a:path>
            </a:pathLst>
          </a:custGeom>
          <a:solidFill>
            <a:srgbClr val="79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051560" y="2402204"/>
            <a:ext cx="6864350" cy="0"/>
          </a:xfrm>
          <a:custGeom>
            <a:avLst/>
            <a:gdLst/>
            <a:ahLst/>
            <a:cxnLst/>
            <a:rect l="l" t="t" r="r" b="b"/>
            <a:pathLst>
              <a:path w="6864350">
                <a:moveTo>
                  <a:pt x="0" y="0"/>
                </a:moveTo>
                <a:lnTo>
                  <a:pt x="6864350" y="0"/>
                </a:lnTo>
              </a:path>
            </a:pathLst>
          </a:custGeom>
          <a:ln w="1142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909559" y="2407920"/>
            <a:ext cx="0" cy="1040130"/>
          </a:xfrm>
          <a:custGeom>
            <a:avLst/>
            <a:gdLst/>
            <a:ahLst/>
            <a:cxnLst/>
            <a:rect l="l" t="t" r="r" b="b"/>
            <a:pathLst>
              <a:path h="1040129">
                <a:moveTo>
                  <a:pt x="0" y="0"/>
                </a:moveTo>
                <a:lnTo>
                  <a:pt x="0" y="1040129"/>
                </a:lnTo>
              </a:path>
            </a:pathLst>
          </a:custGeom>
          <a:ln w="1270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62989" y="3441700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40219" y="0"/>
                </a:lnTo>
              </a:path>
            </a:pathLst>
          </a:custGeom>
          <a:ln w="1270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069339" y="2420620"/>
            <a:ext cx="0" cy="1014730"/>
          </a:xfrm>
          <a:custGeom>
            <a:avLst/>
            <a:gdLst/>
            <a:ahLst/>
            <a:cxnLst/>
            <a:rect l="l" t="t" r="r" b="b"/>
            <a:pathLst>
              <a:path h="1014729">
                <a:moveTo>
                  <a:pt x="0" y="0"/>
                </a:moveTo>
                <a:lnTo>
                  <a:pt x="0" y="1014730"/>
                </a:lnTo>
              </a:path>
            </a:pathLst>
          </a:custGeom>
          <a:ln w="1270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062989" y="2414270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40219" y="0"/>
                </a:lnTo>
              </a:path>
            </a:pathLst>
          </a:custGeom>
          <a:ln w="1270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896859" y="2420620"/>
            <a:ext cx="0" cy="1014730"/>
          </a:xfrm>
          <a:custGeom>
            <a:avLst/>
            <a:gdLst/>
            <a:ahLst/>
            <a:cxnLst/>
            <a:rect l="l" t="t" r="r" b="b"/>
            <a:pathLst>
              <a:path h="1014729">
                <a:moveTo>
                  <a:pt x="0" y="0"/>
                </a:moveTo>
                <a:lnTo>
                  <a:pt x="0" y="1014729"/>
                </a:lnTo>
              </a:path>
            </a:pathLst>
          </a:custGeom>
          <a:ln w="1270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75689" y="3429000"/>
            <a:ext cx="6814820" cy="0"/>
          </a:xfrm>
          <a:custGeom>
            <a:avLst/>
            <a:gdLst/>
            <a:ahLst/>
            <a:cxnLst/>
            <a:rect l="l" t="t" r="r" b="b"/>
            <a:pathLst>
              <a:path w="6814820">
                <a:moveTo>
                  <a:pt x="0" y="0"/>
                </a:moveTo>
                <a:lnTo>
                  <a:pt x="6814819" y="0"/>
                </a:lnTo>
              </a:path>
            </a:pathLst>
          </a:custGeom>
          <a:ln w="1270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082039" y="243332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270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75689" y="2426970"/>
            <a:ext cx="6814820" cy="0"/>
          </a:xfrm>
          <a:custGeom>
            <a:avLst/>
            <a:gdLst/>
            <a:ahLst/>
            <a:cxnLst/>
            <a:rect l="l" t="t" r="r" b="b"/>
            <a:pathLst>
              <a:path w="6814820">
                <a:moveTo>
                  <a:pt x="0" y="0"/>
                </a:moveTo>
                <a:lnTo>
                  <a:pt x="6814819" y="0"/>
                </a:lnTo>
              </a:path>
            </a:pathLst>
          </a:custGeom>
          <a:ln w="1270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884794" y="243332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29"/>
                </a:lnTo>
              </a:path>
            </a:pathLst>
          </a:custGeom>
          <a:ln w="1142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088389" y="3416934"/>
            <a:ext cx="6790690" cy="0"/>
          </a:xfrm>
          <a:custGeom>
            <a:avLst/>
            <a:gdLst/>
            <a:ahLst/>
            <a:cxnLst/>
            <a:rect l="l" t="t" r="r" b="b"/>
            <a:pathLst>
              <a:path w="6790690">
                <a:moveTo>
                  <a:pt x="0" y="0"/>
                </a:moveTo>
                <a:lnTo>
                  <a:pt x="6790689" y="0"/>
                </a:lnTo>
              </a:path>
            </a:pathLst>
          </a:custGeom>
          <a:ln w="1143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094739" y="2446020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0"/>
                </a:moveTo>
                <a:lnTo>
                  <a:pt x="0" y="965200"/>
                </a:lnTo>
              </a:path>
            </a:pathLst>
          </a:custGeom>
          <a:ln w="1270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88389" y="2439670"/>
            <a:ext cx="6790690" cy="0"/>
          </a:xfrm>
          <a:custGeom>
            <a:avLst/>
            <a:gdLst/>
            <a:ahLst/>
            <a:cxnLst/>
            <a:rect l="l" t="t" r="r" b="b"/>
            <a:pathLst>
              <a:path w="6790690">
                <a:moveTo>
                  <a:pt x="0" y="0"/>
                </a:moveTo>
                <a:lnTo>
                  <a:pt x="6790689" y="0"/>
                </a:lnTo>
              </a:path>
            </a:pathLst>
          </a:custGeom>
          <a:ln w="1270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872730" y="2446020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0"/>
                </a:moveTo>
                <a:lnTo>
                  <a:pt x="0" y="965200"/>
                </a:lnTo>
              </a:path>
            </a:pathLst>
          </a:custGeom>
          <a:ln w="1270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01089" y="3404870"/>
            <a:ext cx="6765290" cy="0"/>
          </a:xfrm>
          <a:custGeom>
            <a:avLst/>
            <a:gdLst/>
            <a:ahLst/>
            <a:cxnLst/>
            <a:rect l="l" t="t" r="r" b="b"/>
            <a:pathLst>
              <a:path w="6765290">
                <a:moveTo>
                  <a:pt x="0" y="0"/>
                </a:moveTo>
                <a:lnTo>
                  <a:pt x="6765289" y="0"/>
                </a:lnTo>
              </a:path>
            </a:pathLst>
          </a:custGeom>
          <a:ln w="1270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106805" y="2457450"/>
            <a:ext cx="0" cy="941069"/>
          </a:xfrm>
          <a:custGeom>
            <a:avLst/>
            <a:gdLst/>
            <a:ahLst/>
            <a:cxnLst/>
            <a:rect l="l" t="t" r="r" b="b"/>
            <a:pathLst>
              <a:path h="941070">
                <a:moveTo>
                  <a:pt x="0" y="0"/>
                </a:moveTo>
                <a:lnTo>
                  <a:pt x="0" y="941069"/>
                </a:lnTo>
              </a:path>
            </a:pathLst>
          </a:custGeom>
          <a:ln w="1142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101089" y="2451735"/>
            <a:ext cx="6765290" cy="0"/>
          </a:xfrm>
          <a:custGeom>
            <a:avLst/>
            <a:gdLst/>
            <a:ahLst/>
            <a:cxnLst/>
            <a:rect l="l" t="t" r="r" b="b"/>
            <a:pathLst>
              <a:path w="6765290">
                <a:moveTo>
                  <a:pt x="0" y="0"/>
                </a:moveTo>
                <a:lnTo>
                  <a:pt x="6765289" y="0"/>
                </a:lnTo>
              </a:path>
            </a:pathLst>
          </a:custGeom>
          <a:ln w="1143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860030" y="2457450"/>
            <a:ext cx="0" cy="941069"/>
          </a:xfrm>
          <a:custGeom>
            <a:avLst/>
            <a:gdLst/>
            <a:ahLst/>
            <a:cxnLst/>
            <a:rect l="l" t="t" r="r" b="b"/>
            <a:pathLst>
              <a:path h="941070">
                <a:moveTo>
                  <a:pt x="0" y="0"/>
                </a:moveTo>
                <a:lnTo>
                  <a:pt x="0" y="941070"/>
                </a:lnTo>
              </a:path>
            </a:pathLst>
          </a:custGeom>
          <a:ln w="1270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12519" y="3392170"/>
            <a:ext cx="6741159" cy="0"/>
          </a:xfrm>
          <a:custGeom>
            <a:avLst/>
            <a:gdLst/>
            <a:ahLst/>
            <a:cxnLst/>
            <a:rect l="l" t="t" r="r" b="b"/>
            <a:pathLst>
              <a:path w="6741159">
                <a:moveTo>
                  <a:pt x="0" y="0"/>
                </a:moveTo>
                <a:lnTo>
                  <a:pt x="6741159" y="0"/>
                </a:lnTo>
              </a:path>
            </a:pathLst>
          </a:custGeom>
          <a:ln w="1270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118869" y="2470150"/>
            <a:ext cx="0" cy="915669"/>
          </a:xfrm>
          <a:custGeom>
            <a:avLst/>
            <a:gdLst/>
            <a:ahLst/>
            <a:cxnLst/>
            <a:rect l="l" t="t" r="r" b="b"/>
            <a:pathLst>
              <a:path h="915670">
                <a:moveTo>
                  <a:pt x="0" y="0"/>
                </a:moveTo>
                <a:lnTo>
                  <a:pt x="0" y="915669"/>
                </a:lnTo>
              </a:path>
            </a:pathLst>
          </a:custGeom>
          <a:ln w="1270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12519" y="2463800"/>
            <a:ext cx="6741159" cy="0"/>
          </a:xfrm>
          <a:custGeom>
            <a:avLst/>
            <a:gdLst/>
            <a:ahLst/>
            <a:cxnLst/>
            <a:rect l="l" t="t" r="r" b="b"/>
            <a:pathLst>
              <a:path w="6741159">
                <a:moveTo>
                  <a:pt x="0" y="0"/>
                </a:moveTo>
                <a:lnTo>
                  <a:pt x="6741159" y="0"/>
                </a:lnTo>
              </a:path>
            </a:pathLst>
          </a:custGeom>
          <a:ln w="1270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847330" y="2470150"/>
            <a:ext cx="0" cy="915669"/>
          </a:xfrm>
          <a:custGeom>
            <a:avLst/>
            <a:gdLst/>
            <a:ahLst/>
            <a:cxnLst/>
            <a:rect l="l" t="t" r="r" b="b"/>
            <a:pathLst>
              <a:path h="915670">
                <a:moveTo>
                  <a:pt x="0" y="0"/>
                </a:moveTo>
                <a:lnTo>
                  <a:pt x="0" y="915670"/>
                </a:lnTo>
              </a:path>
            </a:pathLst>
          </a:custGeom>
          <a:ln w="1270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25219" y="3379470"/>
            <a:ext cx="6715759" cy="0"/>
          </a:xfrm>
          <a:custGeom>
            <a:avLst/>
            <a:gdLst/>
            <a:ahLst/>
            <a:cxnLst/>
            <a:rect l="l" t="t" r="r" b="b"/>
            <a:pathLst>
              <a:path w="6715759">
                <a:moveTo>
                  <a:pt x="0" y="0"/>
                </a:moveTo>
                <a:lnTo>
                  <a:pt x="6715759" y="0"/>
                </a:lnTo>
              </a:path>
            </a:pathLst>
          </a:custGeom>
          <a:ln w="1270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131569" y="2482850"/>
            <a:ext cx="0" cy="890269"/>
          </a:xfrm>
          <a:custGeom>
            <a:avLst/>
            <a:gdLst/>
            <a:ahLst/>
            <a:cxnLst/>
            <a:rect l="l" t="t" r="r" b="b"/>
            <a:pathLst>
              <a:path h="890270">
                <a:moveTo>
                  <a:pt x="0" y="0"/>
                </a:moveTo>
                <a:lnTo>
                  <a:pt x="0" y="890269"/>
                </a:lnTo>
              </a:path>
            </a:pathLst>
          </a:custGeom>
          <a:ln w="1270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125219" y="2476500"/>
            <a:ext cx="6715759" cy="0"/>
          </a:xfrm>
          <a:custGeom>
            <a:avLst/>
            <a:gdLst/>
            <a:ahLst/>
            <a:cxnLst/>
            <a:rect l="l" t="t" r="r" b="b"/>
            <a:pathLst>
              <a:path w="6715759">
                <a:moveTo>
                  <a:pt x="0" y="0"/>
                </a:moveTo>
                <a:lnTo>
                  <a:pt x="6715759" y="0"/>
                </a:lnTo>
              </a:path>
            </a:pathLst>
          </a:custGeom>
          <a:ln w="1270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835265" y="2482850"/>
            <a:ext cx="0" cy="890269"/>
          </a:xfrm>
          <a:custGeom>
            <a:avLst/>
            <a:gdLst/>
            <a:ahLst/>
            <a:cxnLst/>
            <a:rect l="l" t="t" r="r" b="b"/>
            <a:pathLst>
              <a:path h="890270">
                <a:moveTo>
                  <a:pt x="0" y="0"/>
                </a:moveTo>
                <a:lnTo>
                  <a:pt x="0" y="890270"/>
                </a:lnTo>
              </a:path>
            </a:pathLst>
          </a:custGeom>
          <a:ln w="11429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137919" y="3366770"/>
            <a:ext cx="6691630" cy="0"/>
          </a:xfrm>
          <a:custGeom>
            <a:avLst/>
            <a:gdLst/>
            <a:ahLst/>
            <a:cxnLst/>
            <a:rect l="l" t="t" r="r" b="b"/>
            <a:pathLst>
              <a:path w="6691630">
                <a:moveTo>
                  <a:pt x="0" y="0"/>
                </a:moveTo>
                <a:lnTo>
                  <a:pt x="6691630" y="0"/>
                </a:lnTo>
              </a:path>
            </a:pathLst>
          </a:custGeom>
          <a:ln w="1270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137919" y="2495550"/>
            <a:ext cx="12700" cy="864869"/>
          </a:xfrm>
          <a:custGeom>
            <a:avLst/>
            <a:gdLst/>
            <a:ahLst/>
            <a:cxnLst/>
            <a:rect l="l" t="t" r="r" b="b"/>
            <a:pathLst>
              <a:path w="12700" h="864870">
                <a:moveTo>
                  <a:pt x="0" y="864869"/>
                </a:moveTo>
                <a:lnTo>
                  <a:pt x="12700" y="864869"/>
                </a:lnTo>
                <a:lnTo>
                  <a:pt x="12700" y="0"/>
                </a:lnTo>
                <a:lnTo>
                  <a:pt x="0" y="0"/>
                </a:lnTo>
                <a:lnTo>
                  <a:pt x="0" y="864869"/>
                </a:lnTo>
                <a:close/>
              </a:path>
            </a:pathLst>
          </a:custGeom>
          <a:solidFill>
            <a:srgbClr val="80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137919" y="2489200"/>
            <a:ext cx="6691630" cy="0"/>
          </a:xfrm>
          <a:custGeom>
            <a:avLst/>
            <a:gdLst/>
            <a:ahLst/>
            <a:cxnLst/>
            <a:rect l="l" t="t" r="r" b="b"/>
            <a:pathLst>
              <a:path w="6691630">
                <a:moveTo>
                  <a:pt x="0" y="0"/>
                </a:moveTo>
                <a:lnTo>
                  <a:pt x="6691630" y="0"/>
                </a:lnTo>
              </a:path>
            </a:pathLst>
          </a:custGeom>
          <a:ln w="1270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823200" y="2495550"/>
            <a:ext cx="0" cy="864869"/>
          </a:xfrm>
          <a:custGeom>
            <a:avLst/>
            <a:gdLst/>
            <a:ahLst/>
            <a:cxnLst/>
            <a:rect l="l" t="t" r="r" b="b"/>
            <a:pathLst>
              <a:path h="864870">
                <a:moveTo>
                  <a:pt x="0" y="0"/>
                </a:moveTo>
                <a:lnTo>
                  <a:pt x="0" y="864870"/>
                </a:lnTo>
              </a:path>
            </a:pathLst>
          </a:custGeom>
          <a:ln w="1270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150619" y="3354704"/>
            <a:ext cx="6666230" cy="0"/>
          </a:xfrm>
          <a:custGeom>
            <a:avLst/>
            <a:gdLst/>
            <a:ahLst/>
            <a:cxnLst/>
            <a:rect l="l" t="t" r="r" b="b"/>
            <a:pathLst>
              <a:path w="6666230">
                <a:moveTo>
                  <a:pt x="0" y="0"/>
                </a:moveTo>
                <a:lnTo>
                  <a:pt x="6666230" y="0"/>
                </a:lnTo>
              </a:path>
            </a:pathLst>
          </a:custGeom>
          <a:ln w="1142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150619" y="2506979"/>
            <a:ext cx="11430" cy="842010"/>
          </a:xfrm>
          <a:custGeom>
            <a:avLst/>
            <a:gdLst/>
            <a:ahLst/>
            <a:cxnLst/>
            <a:rect l="l" t="t" r="r" b="b"/>
            <a:pathLst>
              <a:path w="11430" h="842010">
                <a:moveTo>
                  <a:pt x="0" y="842010"/>
                </a:moveTo>
                <a:lnTo>
                  <a:pt x="11430" y="842010"/>
                </a:lnTo>
                <a:lnTo>
                  <a:pt x="11430" y="0"/>
                </a:lnTo>
                <a:lnTo>
                  <a:pt x="0" y="0"/>
                </a:lnTo>
                <a:lnTo>
                  <a:pt x="0" y="842010"/>
                </a:lnTo>
                <a:close/>
              </a:path>
            </a:pathLst>
          </a:custGeom>
          <a:solidFill>
            <a:srgbClr val="81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50619" y="2501264"/>
            <a:ext cx="6666230" cy="0"/>
          </a:xfrm>
          <a:custGeom>
            <a:avLst/>
            <a:gdLst/>
            <a:ahLst/>
            <a:cxnLst/>
            <a:rect l="l" t="t" r="r" b="b"/>
            <a:pathLst>
              <a:path w="6666230">
                <a:moveTo>
                  <a:pt x="0" y="0"/>
                </a:moveTo>
                <a:lnTo>
                  <a:pt x="6666230" y="0"/>
                </a:lnTo>
              </a:path>
            </a:pathLst>
          </a:custGeom>
          <a:ln w="1142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810500" y="2506979"/>
            <a:ext cx="0" cy="842010"/>
          </a:xfrm>
          <a:custGeom>
            <a:avLst/>
            <a:gdLst/>
            <a:ahLst/>
            <a:cxnLst/>
            <a:rect l="l" t="t" r="r" b="b"/>
            <a:pathLst>
              <a:path h="842010">
                <a:moveTo>
                  <a:pt x="0" y="0"/>
                </a:moveTo>
                <a:lnTo>
                  <a:pt x="0" y="842010"/>
                </a:lnTo>
              </a:path>
            </a:pathLst>
          </a:custGeom>
          <a:ln w="1270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162050" y="3342640"/>
            <a:ext cx="6642100" cy="0"/>
          </a:xfrm>
          <a:custGeom>
            <a:avLst/>
            <a:gdLst/>
            <a:ahLst/>
            <a:cxnLst/>
            <a:rect l="l" t="t" r="r" b="b"/>
            <a:pathLst>
              <a:path w="6642100">
                <a:moveTo>
                  <a:pt x="0" y="0"/>
                </a:moveTo>
                <a:lnTo>
                  <a:pt x="6642100" y="0"/>
                </a:lnTo>
              </a:path>
            </a:pathLst>
          </a:custGeom>
          <a:ln w="1270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68400" y="2519679"/>
            <a:ext cx="0" cy="816610"/>
          </a:xfrm>
          <a:custGeom>
            <a:avLst/>
            <a:gdLst/>
            <a:ahLst/>
            <a:cxnLst/>
            <a:rect l="l" t="t" r="r" b="b"/>
            <a:pathLst>
              <a:path h="816610">
                <a:moveTo>
                  <a:pt x="0" y="0"/>
                </a:moveTo>
                <a:lnTo>
                  <a:pt x="0" y="816610"/>
                </a:lnTo>
              </a:path>
            </a:pathLst>
          </a:custGeom>
          <a:ln w="1270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162050" y="2513329"/>
            <a:ext cx="6642100" cy="0"/>
          </a:xfrm>
          <a:custGeom>
            <a:avLst/>
            <a:gdLst/>
            <a:ahLst/>
            <a:cxnLst/>
            <a:rect l="l" t="t" r="r" b="b"/>
            <a:pathLst>
              <a:path w="6642100">
                <a:moveTo>
                  <a:pt x="0" y="0"/>
                </a:moveTo>
                <a:lnTo>
                  <a:pt x="6642100" y="0"/>
                </a:lnTo>
              </a:path>
            </a:pathLst>
          </a:custGeom>
          <a:ln w="1270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797800" y="2519679"/>
            <a:ext cx="0" cy="816610"/>
          </a:xfrm>
          <a:custGeom>
            <a:avLst/>
            <a:gdLst/>
            <a:ahLst/>
            <a:cxnLst/>
            <a:rect l="l" t="t" r="r" b="b"/>
            <a:pathLst>
              <a:path h="816610">
                <a:moveTo>
                  <a:pt x="0" y="0"/>
                </a:moveTo>
                <a:lnTo>
                  <a:pt x="0" y="816610"/>
                </a:lnTo>
              </a:path>
            </a:pathLst>
          </a:custGeom>
          <a:ln w="1270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174750" y="3329940"/>
            <a:ext cx="6616700" cy="0"/>
          </a:xfrm>
          <a:custGeom>
            <a:avLst/>
            <a:gdLst/>
            <a:ahLst/>
            <a:cxnLst/>
            <a:rect l="l" t="t" r="r" b="b"/>
            <a:pathLst>
              <a:path w="6616700">
                <a:moveTo>
                  <a:pt x="0" y="0"/>
                </a:moveTo>
                <a:lnTo>
                  <a:pt x="6616700" y="0"/>
                </a:lnTo>
              </a:path>
            </a:pathLst>
          </a:custGeom>
          <a:ln w="1270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181100" y="2532379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270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174750" y="2526029"/>
            <a:ext cx="6616700" cy="0"/>
          </a:xfrm>
          <a:custGeom>
            <a:avLst/>
            <a:gdLst/>
            <a:ahLst/>
            <a:cxnLst/>
            <a:rect l="l" t="t" r="r" b="b"/>
            <a:pathLst>
              <a:path w="6616700">
                <a:moveTo>
                  <a:pt x="0" y="0"/>
                </a:moveTo>
                <a:lnTo>
                  <a:pt x="6616700" y="0"/>
                </a:lnTo>
              </a:path>
            </a:pathLst>
          </a:custGeom>
          <a:ln w="1270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785734" y="2532379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142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187450" y="3317875"/>
            <a:ext cx="6592570" cy="0"/>
          </a:xfrm>
          <a:custGeom>
            <a:avLst/>
            <a:gdLst/>
            <a:ahLst/>
            <a:cxnLst/>
            <a:rect l="l" t="t" r="r" b="b"/>
            <a:pathLst>
              <a:path w="6592570">
                <a:moveTo>
                  <a:pt x="0" y="0"/>
                </a:moveTo>
                <a:lnTo>
                  <a:pt x="6592570" y="0"/>
                </a:lnTo>
              </a:path>
            </a:pathLst>
          </a:custGeom>
          <a:ln w="1142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193800" y="2545079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1270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187450" y="2538729"/>
            <a:ext cx="6592570" cy="0"/>
          </a:xfrm>
          <a:custGeom>
            <a:avLst/>
            <a:gdLst/>
            <a:ahLst/>
            <a:cxnLst/>
            <a:rect l="l" t="t" r="r" b="b"/>
            <a:pathLst>
              <a:path w="6592570">
                <a:moveTo>
                  <a:pt x="0" y="0"/>
                </a:moveTo>
                <a:lnTo>
                  <a:pt x="6592570" y="0"/>
                </a:lnTo>
              </a:path>
            </a:pathLst>
          </a:custGeom>
          <a:ln w="1270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773669" y="2545079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1270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200150" y="3305809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7170" y="0"/>
                </a:lnTo>
              </a:path>
            </a:pathLst>
          </a:custGeom>
          <a:ln w="1270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205864" y="2556510"/>
            <a:ext cx="0" cy="742950"/>
          </a:xfrm>
          <a:custGeom>
            <a:avLst/>
            <a:gdLst/>
            <a:ahLst/>
            <a:cxnLst/>
            <a:rect l="l" t="t" r="r" b="b"/>
            <a:pathLst>
              <a:path h="742950">
                <a:moveTo>
                  <a:pt x="0" y="0"/>
                </a:moveTo>
                <a:lnTo>
                  <a:pt x="0" y="742950"/>
                </a:lnTo>
              </a:path>
            </a:pathLst>
          </a:custGeom>
          <a:ln w="1143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200150" y="2550795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7170" y="0"/>
                </a:lnTo>
              </a:path>
            </a:pathLst>
          </a:custGeom>
          <a:ln w="1142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760969" y="2556510"/>
            <a:ext cx="0" cy="742950"/>
          </a:xfrm>
          <a:custGeom>
            <a:avLst/>
            <a:gdLst/>
            <a:ahLst/>
            <a:cxnLst/>
            <a:rect l="l" t="t" r="r" b="b"/>
            <a:pathLst>
              <a:path h="742950">
                <a:moveTo>
                  <a:pt x="0" y="0"/>
                </a:moveTo>
                <a:lnTo>
                  <a:pt x="0" y="742950"/>
                </a:lnTo>
              </a:path>
            </a:pathLst>
          </a:custGeom>
          <a:ln w="1270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211580" y="3293109"/>
            <a:ext cx="6543040" cy="0"/>
          </a:xfrm>
          <a:custGeom>
            <a:avLst/>
            <a:gdLst/>
            <a:ahLst/>
            <a:cxnLst/>
            <a:rect l="l" t="t" r="r" b="b"/>
            <a:pathLst>
              <a:path w="6543040">
                <a:moveTo>
                  <a:pt x="0" y="0"/>
                </a:moveTo>
                <a:lnTo>
                  <a:pt x="6543040" y="0"/>
                </a:lnTo>
              </a:path>
            </a:pathLst>
          </a:custGeom>
          <a:ln w="1270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217930" y="2569210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0"/>
                </a:moveTo>
                <a:lnTo>
                  <a:pt x="0" y="717550"/>
                </a:lnTo>
              </a:path>
            </a:pathLst>
          </a:custGeom>
          <a:ln w="1270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211580" y="2562860"/>
            <a:ext cx="6543040" cy="0"/>
          </a:xfrm>
          <a:custGeom>
            <a:avLst/>
            <a:gdLst/>
            <a:ahLst/>
            <a:cxnLst/>
            <a:rect l="l" t="t" r="r" b="b"/>
            <a:pathLst>
              <a:path w="6543040">
                <a:moveTo>
                  <a:pt x="0" y="0"/>
                </a:moveTo>
                <a:lnTo>
                  <a:pt x="6543040" y="0"/>
                </a:lnTo>
              </a:path>
            </a:pathLst>
          </a:custGeom>
          <a:ln w="1270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748269" y="2569210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0"/>
                </a:moveTo>
                <a:lnTo>
                  <a:pt x="0" y="717550"/>
                </a:lnTo>
              </a:path>
            </a:pathLst>
          </a:custGeom>
          <a:ln w="1270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224280" y="3280409"/>
            <a:ext cx="6517640" cy="0"/>
          </a:xfrm>
          <a:custGeom>
            <a:avLst/>
            <a:gdLst/>
            <a:ahLst/>
            <a:cxnLst/>
            <a:rect l="l" t="t" r="r" b="b"/>
            <a:pathLst>
              <a:path w="6517640">
                <a:moveTo>
                  <a:pt x="0" y="0"/>
                </a:moveTo>
                <a:lnTo>
                  <a:pt x="6517640" y="0"/>
                </a:lnTo>
              </a:path>
            </a:pathLst>
          </a:custGeom>
          <a:ln w="1270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230630" y="2581910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2150"/>
                </a:lnTo>
              </a:path>
            </a:pathLst>
          </a:custGeom>
          <a:ln w="1270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224280" y="2575560"/>
            <a:ext cx="6517640" cy="0"/>
          </a:xfrm>
          <a:custGeom>
            <a:avLst/>
            <a:gdLst/>
            <a:ahLst/>
            <a:cxnLst/>
            <a:rect l="l" t="t" r="r" b="b"/>
            <a:pathLst>
              <a:path w="6517640">
                <a:moveTo>
                  <a:pt x="0" y="0"/>
                </a:moveTo>
                <a:lnTo>
                  <a:pt x="6517640" y="0"/>
                </a:lnTo>
              </a:path>
            </a:pathLst>
          </a:custGeom>
          <a:ln w="1270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736205" y="2581910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2150"/>
                </a:lnTo>
              </a:path>
            </a:pathLst>
          </a:custGeom>
          <a:ln w="1142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236980" y="3267709"/>
            <a:ext cx="6493510" cy="0"/>
          </a:xfrm>
          <a:custGeom>
            <a:avLst/>
            <a:gdLst/>
            <a:ahLst/>
            <a:cxnLst/>
            <a:rect l="l" t="t" r="r" b="b"/>
            <a:pathLst>
              <a:path w="6493509">
                <a:moveTo>
                  <a:pt x="0" y="0"/>
                </a:moveTo>
                <a:lnTo>
                  <a:pt x="6493510" y="0"/>
                </a:lnTo>
              </a:path>
            </a:pathLst>
          </a:custGeom>
          <a:ln w="1270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243330" y="2594610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750"/>
                </a:lnTo>
              </a:path>
            </a:pathLst>
          </a:custGeom>
          <a:ln w="1270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236980" y="2588260"/>
            <a:ext cx="6493510" cy="0"/>
          </a:xfrm>
          <a:custGeom>
            <a:avLst/>
            <a:gdLst/>
            <a:ahLst/>
            <a:cxnLst/>
            <a:rect l="l" t="t" r="r" b="b"/>
            <a:pathLst>
              <a:path w="6493509">
                <a:moveTo>
                  <a:pt x="0" y="0"/>
                </a:moveTo>
                <a:lnTo>
                  <a:pt x="6493510" y="0"/>
                </a:lnTo>
              </a:path>
            </a:pathLst>
          </a:custGeom>
          <a:ln w="1270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724140" y="2594610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750"/>
                </a:lnTo>
              </a:path>
            </a:pathLst>
          </a:custGeom>
          <a:ln w="1270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249680" y="3255645"/>
            <a:ext cx="6468110" cy="0"/>
          </a:xfrm>
          <a:custGeom>
            <a:avLst/>
            <a:gdLst/>
            <a:ahLst/>
            <a:cxnLst/>
            <a:rect l="l" t="t" r="r" b="b"/>
            <a:pathLst>
              <a:path w="6468109">
                <a:moveTo>
                  <a:pt x="0" y="0"/>
                </a:moveTo>
                <a:lnTo>
                  <a:pt x="6468110" y="0"/>
                </a:lnTo>
              </a:path>
            </a:pathLst>
          </a:custGeom>
          <a:ln w="1143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255394" y="2606039"/>
            <a:ext cx="0" cy="643890"/>
          </a:xfrm>
          <a:custGeom>
            <a:avLst/>
            <a:gdLst/>
            <a:ahLst/>
            <a:cxnLst/>
            <a:rect l="l" t="t" r="r" b="b"/>
            <a:pathLst>
              <a:path h="643889">
                <a:moveTo>
                  <a:pt x="0" y="0"/>
                </a:moveTo>
                <a:lnTo>
                  <a:pt x="0" y="643889"/>
                </a:lnTo>
              </a:path>
            </a:pathLst>
          </a:custGeom>
          <a:ln w="1142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249680" y="2600325"/>
            <a:ext cx="6468110" cy="0"/>
          </a:xfrm>
          <a:custGeom>
            <a:avLst/>
            <a:gdLst/>
            <a:ahLst/>
            <a:cxnLst/>
            <a:rect l="l" t="t" r="r" b="b"/>
            <a:pathLst>
              <a:path w="6468109">
                <a:moveTo>
                  <a:pt x="0" y="0"/>
                </a:moveTo>
                <a:lnTo>
                  <a:pt x="6468110" y="0"/>
                </a:lnTo>
              </a:path>
            </a:pathLst>
          </a:custGeom>
          <a:ln w="1143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711440" y="2606039"/>
            <a:ext cx="0" cy="643890"/>
          </a:xfrm>
          <a:custGeom>
            <a:avLst/>
            <a:gdLst/>
            <a:ahLst/>
            <a:cxnLst/>
            <a:rect l="l" t="t" r="r" b="b"/>
            <a:pathLst>
              <a:path h="643889">
                <a:moveTo>
                  <a:pt x="0" y="0"/>
                </a:moveTo>
                <a:lnTo>
                  <a:pt x="0" y="643889"/>
                </a:lnTo>
              </a:path>
            </a:pathLst>
          </a:custGeom>
          <a:ln w="1270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261110" y="3243579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>
                <a:moveTo>
                  <a:pt x="0" y="0"/>
                </a:moveTo>
                <a:lnTo>
                  <a:pt x="6443980" y="0"/>
                </a:lnTo>
              </a:path>
            </a:pathLst>
          </a:custGeom>
          <a:ln w="1270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267460" y="2618739"/>
            <a:ext cx="0" cy="618490"/>
          </a:xfrm>
          <a:custGeom>
            <a:avLst/>
            <a:gdLst/>
            <a:ahLst/>
            <a:cxnLst/>
            <a:rect l="l" t="t" r="r" b="b"/>
            <a:pathLst>
              <a:path h="618489">
                <a:moveTo>
                  <a:pt x="0" y="0"/>
                </a:moveTo>
                <a:lnTo>
                  <a:pt x="0" y="618489"/>
                </a:lnTo>
              </a:path>
            </a:pathLst>
          </a:custGeom>
          <a:ln w="1270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261110" y="2612389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>
                <a:moveTo>
                  <a:pt x="0" y="0"/>
                </a:moveTo>
                <a:lnTo>
                  <a:pt x="6443980" y="0"/>
                </a:lnTo>
              </a:path>
            </a:pathLst>
          </a:custGeom>
          <a:ln w="1270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98740" y="2618739"/>
            <a:ext cx="0" cy="618490"/>
          </a:xfrm>
          <a:custGeom>
            <a:avLst/>
            <a:gdLst/>
            <a:ahLst/>
            <a:cxnLst/>
            <a:rect l="l" t="t" r="r" b="b"/>
            <a:pathLst>
              <a:path h="618489">
                <a:moveTo>
                  <a:pt x="0" y="0"/>
                </a:moveTo>
                <a:lnTo>
                  <a:pt x="0" y="618489"/>
                </a:lnTo>
              </a:path>
            </a:pathLst>
          </a:custGeom>
          <a:ln w="1270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273810" y="3230879"/>
            <a:ext cx="6418580" cy="0"/>
          </a:xfrm>
          <a:custGeom>
            <a:avLst/>
            <a:gdLst/>
            <a:ahLst/>
            <a:cxnLst/>
            <a:rect l="l" t="t" r="r" b="b"/>
            <a:pathLst>
              <a:path w="6418580">
                <a:moveTo>
                  <a:pt x="0" y="0"/>
                </a:moveTo>
                <a:lnTo>
                  <a:pt x="6418580" y="0"/>
                </a:lnTo>
              </a:path>
            </a:pathLst>
          </a:custGeom>
          <a:ln w="1270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273810" y="2631439"/>
            <a:ext cx="12700" cy="593090"/>
          </a:xfrm>
          <a:custGeom>
            <a:avLst/>
            <a:gdLst/>
            <a:ahLst/>
            <a:cxnLst/>
            <a:rect l="l" t="t" r="r" b="b"/>
            <a:pathLst>
              <a:path w="12700" h="593089">
                <a:moveTo>
                  <a:pt x="0" y="593089"/>
                </a:moveTo>
                <a:lnTo>
                  <a:pt x="12700" y="593089"/>
                </a:lnTo>
                <a:lnTo>
                  <a:pt x="12700" y="0"/>
                </a:lnTo>
                <a:lnTo>
                  <a:pt x="0" y="0"/>
                </a:lnTo>
                <a:lnTo>
                  <a:pt x="0" y="593089"/>
                </a:lnTo>
                <a:close/>
              </a:path>
            </a:pathLst>
          </a:custGeom>
          <a:solidFill>
            <a:srgbClr val="8B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273810" y="2625089"/>
            <a:ext cx="6418580" cy="0"/>
          </a:xfrm>
          <a:custGeom>
            <a:avLst/>
            <a:gdLst/>
            <a:ahLst/>
            <a:cxnLst/>
            <a:rect l="l" t="t" r="r" b="b"/>
            <a:pathLst>
              <a:path w="6418580">
                <a:moveTo>
                  <a:pt x="0" y="0"/>
                </a:moveTo>
                <a:lnTo>
                  <a:pt x="6418580" y="0"/>
                </a:lnTo>
              </a:path>
            </a:pathLst>
          </a:custGeom>
          <a:ln w="1270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86675" y="263143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143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286510" y="3218814"/>
            <a:ext cx="6394450" cy="0"/>
          </a:xfrm>
          <a:custGeom>
            <a:avLst/>
            <a:gdLst/>
            <a:ahLst/>
            <a:cxnLst/>
            <a:rect l="l" t="t" r="r" b="b"/>
            <a:pathLst>
              <a:path w="6394450">
                <a:moveTo>
                  <a:pt x="0" y="0"/>
                </a:moveTo>
                <a:lnTo>
                  <a:pt x="6394449" y="0"/>
                </a:lnTo>
              </a:path>
            </a:pathLst>
          </a:custGeom>
          <a:ln w="1142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286510" y="2642870"/>
            <a:ext cx="11430" cy="570230"/>
          </a:xfrm>
          <a:custGeom>
            <a:avLst/>
            <a:gdLst/>
            <a:ahLst/>
            <a:cxnLst/>
            <a:rect l="l" t="t" r="r" b="b"/>
            <a:pathLst>
              <a:path w="11430" h="570230">
                <a:moveTo>
                  <a:pt x="0" y="570230"/>
                </a:moveTo>
                <a:lnTo>
                  <a:pt x="11430" y="570230"/>
                </a:lnTo>
                <a:lnTo>
                  <a:pt x="11430" y="0"/>
                </a:lnTo>
                <a:lnTo>
                  <a:pt x="0" y="0"/>
                </a:lnTo>
                <a:lnTo>
                  <a:pt x="0" y="570230"/>
                </a:lnTo>
                <a:close/>
              </a:path>
            </a:pathLst>
          </a:custGeom>
          <a:solidFill>
            <a:srgbClr val="8C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286510" y="2637154"/>
            <a:ext cx="6394450" cy="0"/>
          </a:xfrm>
          <a:custGeom>
            <a:avLst/>
            <a:gdLst/>
            <a:ahLst/>
            <a:cxnLst/>
            <a:rect l="l" t="t" r="r" b="b"/>
            <a:pathLst>
              <a:path w="6394450">
                <a:moveTo>
                  <a:pt x="0" y="0"/>
                </a:moveTo>
                <a:lnTo>
                  <a:pt x="6394449" y="0"/>
                </a:lnTo>
              </a:path>
            </a:pathLst>
          </a:custGeom>
          <a:ln w="1142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74609" y="2642870"/>
            <a:ext cx="0" cy="570230"/>
          </a:xfrm>
          <a:custGeom>
            <a:avLst/>
            <a:gdLst/>
            <a:ahLst/>
            <a:cxnLst/>
            <a:rect l="l" t="t" r="r" b="b"/>
            <a:pathLst>
              <a:path h="570230">
                <a:moveTo>
                  <a:pt x="0" y="0"/>
                </a:moveTo>
                <a:lnTo>
                  <a:pt x="0" y="570229"/>
                </a:lnTo>
              </a:path>
            </a:pathLst>
          </a:custGeom>
          <a:ln w="1270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297939" y="3206750"/>
            <a:ext cx="6370320" cy="0"/>
          </a:xfrm>
          <a:custGeom>
            <a:avLst/>
            <a:gdLst/>
            <a:ahLst/>
            <a:cxnLst/>
            <a:rect l="l" t="t" r="r" b="b"/>
            <a:pathLst>
              <a:path w="6370320">
                <a:moveTo>
                  <a:pt x="0" y="0"/>
                </a:moveTo>
                <a:lnTo>
                  <a:pt x="6370320" y="0"/>
                </a:lnTo>
              </a:path>
            </a:pathLst>
          </a:custGeom>
          <a:ln w="1270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304289" y="2655570"/>
            <a:ext cx="0" cy="544830"/>
          </a:xfrm>
          <a:custGeom>
            <a:avLst/>
            <a:gdLst/>
            <a:ahLst/>
            <a:cxnLst/>
            <a:rect l="l" t="t" r="r" b="b"/>
            <a:pathLst>
              <a:path h="544830">
                <a:moveTo>
                  <a:pt x="0" y="0"/>
                </a:moveTo>
                <a:lnTo>
                  <a:pt x="0" y="544830"/>
                </a:lnTo>
              </a:path>
            </a:pathLst>
          </a:custGeom>
          <a:ln w="1270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297939" y="2649220"/>
            <a:ext cx="6370320" cy="0"/>
          </a:xfrm>
          <a:custGeom>
            <a:avLst/>
            <a:gdLst/>
            <a:ahLst/>
            <a:cxnLst/>
            <a:rect l="l" t="t" r="r" b="b"/>
            <a:pathLst>
              <a:path w="6370320">
                <a:moveTo>
                  <a:pt x="0" y="0"/>
                </a:moveTo>
                <a:lnTo>
                  <a:pt x="6370320" y="0"/>
                </a:lnTo>
              </a:path>
            </a:pathLst>
          </a:custGeom>
          <a:ln w="1270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61909" y="2655570"/>
            <a:ext cx="0" cy="544830"/>
          </a:xfrm>
          <a:custGeom>
            <a:avLst/>
            <a:gdLst/>
            <a:ahLst/>
            <a:cxnLst/>
            <a:rect l="l" t="t" r="r" b="b"/>
            <a:pathLst>
              <a:path h="544830">
                <a:moveTo>
                  <a:pt x="0" y="0"/>
                </a:moveTo>
                <a:lnTo>
                  <a:pt x="0" y="544829"/>
                </a:lnTo>
              </a:path>
            </a:pathLst>
          </a:custGeom>
          <a:ln w="1270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310639" y="3194050"/>
            <a:ext cx="6344920" cy="0"/>
          </a:xfrm>
          <a:custGeom>
            <a:avLst/>
            <a:gdLst/>
            <a:ahLst/>
            <a:cxnLst/>
            <a:rect l="l" t="t" r="r" b="b"/>
            <a:pathLst>
              <a:path w="6344920">
                <a:moveTo>
                  <a:pt x="0" y="0"/>
                </a:moveTo>
                <a:lnTo>
                  <a:pt x="6344920" y="0"/>
                </a:lnTo>
              </a:path>
            </a:pathLst>
          </a:custGeom>
          <a:ln w="1270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316989" y="2668270"/>
            <a:ext cx="0" cy="519430"/>
          </a:xfrm>
          <a:custGeom>
            <a:avLst/>
            <a:gdLst/>
            <a:ahLst/>
            <a:cxnLst/>
            <a:rect l="l" t="t" r="r" b="b"/>
            <a:pathLst>
              <a:path h="519430">
                <a:moveTo>
                  <a:pt x="0" y="0"/>
                </a:moveTo>
                <a:lnTo>
                  <a:pt x="0" y="519430"/>
                </a:lnTo>
              </a:path>
            </a:pathLst>
          </a:custGeom>
          <a:ln w="1270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310639" y="2661920"/>
            <a:ext cx="6344920" cy="0"/>
          </a:xfrm>
          <a:custGeom>
            <a:avLst/>
            <a:gdLst/>
            <a:ahLst/>
            <a:cxnLst/>
            <a:rect l="l" t="t" r="r" b="b"/>
            <a:pathLst>
              <a:path w="6344920">
                <a:moveTo>
                  <a:pt x="0" y="0"/>
                </a:moveTo>
                <a:lnTo>
                  <a:pt x="6344920" y="0"/>
                </a:lnTo>
              </a:path>
            </a:pathLst>
          </a:custGeom>
          <a:ln w="1270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649844" y="2668270"/>
            <a:ext cx="0" cy="519430"/>
          </a:xfrm>
          <a:custGeom>
            <a:avLst/>
            <a:gdLst/>
            <a:ahLst/>
            <a:cxnLst/>
            <a:rect l="l" t="t" r="r" b="b"/>
            <a:pathLst>
              <a:path h="519430">
                <a:moveTo>
                  <a:pt x="0" y="0"/>
                </a:moveTo>
                <a:lnTo>
                  <a:pt x="0" y="519429"/>
                </a:lnTo>
              </a:path>
            </a:pathLst>
          </a:custGeom>
          <a:ln w="1142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323339" y="3181350"/>
            <a:ext cx="6320790" cy="0"/>
          </a:xfrm>
          <a:custGeom>
            <a:avLst/>
            <a:gdLst/>
            <a:ahLst/>
            <a:cxnLst/>
            <a:rect l="l" t="t" r="r" b="b"/>
            <a:pathLst>
              <a:path w="6320790">
                <a:moveTo>
                  <a:pt x="0" y="0"/>
                </a:moveTo>
                <a:lnTo>
                  <a:pt x="6320790" y="0"/>
                </a:lnTo>
              </a:path>
            </a:pathLst>
          </a:custGeom>
          <a:ln w="1270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329689" y="2680970"/>
            <a:ext cx="0" cy="494030"/>
          </a:xfrm>
          <a:custGeom>
            <a:avLst/>
            <a:gdLst/>
            <a:ahLst/>
            <a:cxnLst/>
            <a:rect l="l" t="t" r="r" b="b"/>
            <a:pathLst>
              <a:path h="494030">
                <a:moveTo>
                  <a:pt x="0" y="0"/>
                </a:moveTo>
                <a:lnTo>
                  <a:pt x="0" y="494030"/>
                </a:lnTo>
              </a:path>
            </a:pathLst>
          </a:custGeom>
          <a:ln w="1270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323339" y="2674620"/>
            <a:ext cx="6320790" cy="0"/>
          </a:xfrm>
          <a:custGeom>
            <a:avLst/>
            <a:gdLst/>
            <a:ahLst/>
            <a:cxnLst/>
            <a:rect l="l" t="t" r="r" b="b"/>
            <a:pathLst>
              <a:path w="6320790">
                <a:moveTo>
                  <a:pt x="0" y="0"/>
                </a:moveTo>
                <a:lnTo>
                  <a:pt x="6320790" y="0"/>
                </a:lnTo>
              </a:path>
            </a:pathLst>
          </a:custGeom>
          <a:ln w="1270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637780" y="2680970"/>
            <a:ext cx="0" cy="494030"/>
          </a:xfrm>
          <a:custGeom>
            <a:avLst/>
            <a:gdLst/>
            <a:ahLst/>
            <a:cxnLst/>
            <a:rect l="l" t="t" r="r" b="b"/>
            <a:pathLst>
              <a:path h="494030">
                <a:moveTo>
                  <a:pt x="0" y="0"/>
                </a:moveTo>
                <a:lnTo>
                  <a:pt x="0" y="494029"/>
                </a:lnTo>
              </a:path>
            </a:pathLst>
          </a:custGeom>
          <a:ln w="1270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336039" y="3169285"/>
            <a:ext cx="6295390" cy="0"/>
          </a:xfrm>
          <a:custGeom>
            <a:avLst/>
            <a:gdLst/>
            <a:ahLst/>
            <a:cxnLst/>
            <a:rect l="l" t="t" r="r" b="b"/>
            <a:pathLst>
              <a:path w="6295390">
                <a:moveTo>
                  <a:pt x="0" y="0"/>
                </a:moveTo>
                <a:lnTo>
                  <a:pt x="6295390" y="0"/>
                </a:lnTo>
              </a:path>
            </a:pathLst>
          </a:custGeom>
          <a:ln w="1143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342389" y="2693670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900"/>
                </a:lnTo>
              </a:path>
            </a:pathLst>
          </a:custGeom>
          <a:ln w="1270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336039" y="2687320"/>
            <a:ext cx="6295390" cy="0"/>
          </a:xfrm>
          <a:custGeom>
            <a:avLst/>
            <a:gdLst/>
            <a:ahLst/>
            <a:cxnLst/>
            <a:rect l="l" t="t" r="r" b="b"/>
            <a:pathLst>
              <a:path w="6295390">
                <a:moveTo>
                  <a:pt x="0" y="0"/>
                </a:moveTo>
                <a:lnTo>
                  <a:pt x="6295390" y="0"/>
                </a:lnTo>
              </a:path>
            </a:pathLst>
          </a:custGeom>
          <a:ln w="1270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625080" y="2693670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900"/>
                </a:lnTo>
              </a:path>
            </a:pathLst>
          </a:custGeom>
          <a:ln w="1270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348739" y="3157220"/>
            <a:ext cx="6269990" cy="0"/>
          </a:xfrm>
          <a:custGeom>
            <a:avLst/>
            <a:gdLst/>
            <a:ahLst/>
            <a:cxnLst/>
            <a:rect l="l" t="t" r="r" b="b"/>
            <a:pathLst>
              <a:path w="6269990">
                <a:moveTo>
                  <a:pt x="0" y="0"/>
                </a:moveTo>
                <a:lnTo>
                  <a:pt x="6269990" y="0"/>
                </a:lnTo>
              </a:path>
            </a:pathLst>
          </a:custGeom>
          <a:ln w="1270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354455" y="2705100"/>
            <a:ext cx="0" cy="445770"/>
          </a:xfrm>
          <a:custGeom>
            <a:avLst/>
            <a:gdLst/>
            <a:ahLst/>
            <a:cxnLst/>
            <a:rect l="l" t="t" r="r" b="b"/>
            <a:pathLst>
              <a:path h="445769">
                <a:moveTo>
                  <a:pt x="0" y="0"/>
                </a:moveTo>
                <a:lnTo>
                  <a:pt x="0" y="445769"/>
                </a:lnTo>
              </a:path>
            </a:pathLst>
          </a:custGeom>
          <a:ln w="1142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348739" y="2699385"/>
            <a:ext cx="6269990" cy="0"/>
          </a:xfrm>
          <a:custGeom>
            <a:avLst/>
            <a:gdLst/>
            <a:ahLst/>
            <a:cxnLst/>
            <a:rect l="l" t="t" r="r" b="b"/>
            <a:pathLst>
              <a:path w="6269990">
                <a:moveTo>
                  <a:pt x="0" y="0"/>
                </a:moveTo>
                <a:lnTo>
                  <a:pt x="6269990" y="0"/>
                </a:lnTo>
              </a:path>
            </a:pathLst>
          </a:custGeom>
          <a:ln w="1143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612380" y="2705100"/>
            <a:ext cx="0" cy="445770"/>
          </a:xfrm>
          <a:custGeom>
            <a:avLst/>
            <a:gdLst/>
            <a:ahLst/>
            <a:cxnLst/>
            <a:rect l="l" t="t" r="r" b="b"/>
            <a:pathLst>
              <a:path h="445769">
                <a:moveTo>
                  <a:pt x="0" y="0"/>
                </a:moveTo>
                <a:lnTo>
                  <a:pt x="0" y="445770"/>
                </a:lnTo>
              </a:path>
            </a:pathLst>
          </a:custGeom>
          <a:ln w="1270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360169" y="3144520"/>
            <a:ext cx="6245860" cy="0"/>
          </a:xfrm>
          <a:custGeom>
            <a:avLst/>
            <a:gdLst/>
            <a:ahLst/>
            <a:cxnLst/>
            <a:rect l="l" t="t" r="r" b="b"/>
            <a:pathLst>
              <a:path w="6245859">
                <a:moveTo>
                  <a:pt x="0" y="0"/>
                </a:moveTo>
                <a:lnTo>
                  <a:pt x="6245859" y="0"/>
                </a:lnTo>
              </a:path>
            </a:pathLst>
          </a:custGeom>
          <a:ln w="1270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366519" y="2717800"/>
            <a:ext cx="0" cy="420370"/>
          </a:xfrm>
          <a:custGeom>
            <a:avLst/>
            <a:gdLst/>
            <a:ahLst/>
            <a:cxnLst/>
            <a:rect l="l" t="t" r="r" b="b"/>
            <a:pathLst>
              <a:path h="420369">
                <a:moveTo>
                  <a:pt x="0" y="0"/>
                </a:moveTo>
                <a:lnTo>
                  <a:pt x="0" y="420369"/>
                </a:lnTo>
              </a:path>
            </a:pathLst>
          </a:custGeom>
          <a:ln w="1270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360169" y="2711450"/>
            <a:ext cx="6245860" cy="0"/>
          </a:xfrm>
          <a:custGeom>
            <a:avLst/>
            <a:gdLst/>
            <a:ahLst/>
            <a:cxnLst/>
            <a:rect l="l" t="t" r="r" b="b"/>
            <a:pathLst>
              <a:path w="6245859">
                <a:moveTo>
                  <a:pt x="0" y="0"/>
                </a:moveTo>
                <a:lnTo>
                  <a:pt x="6245859" y="0"/>
                </a:lnTo>
              </a:path>
            </a:pathLst>
          </a:custGeom>
          <a:ln w="1270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599680" y="2717800"/>
            <a:ext cx="0" cy="420370"/>
          </a:xfrm>
          <a:custGeom>
            <a:avLst/>
            <a:gdLst/>
            <a:ahLst/>
            <a:cxnLst/>
            <a:rect l="l" t="t" r="r" b="b"/>
            <a:pathLst>
              <a:path h="420369">
                <a:moveTo>
                  <a:pt x="0" y="0"/>
                </a:moveTo>
                <a:lnTo>
                  <a:pt x="0" y="420370"/>
                </a:lnTo>
              </a:path>
            </a:pathLst>
          </a:custGeom>
          <a:ln w="1270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372869" y="3131820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59" y="0"/>
                </a:lnTo>
              </a:path>
            </a:pathLst>
          </a:custGeom>
          <a:ln w="1270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372869" y="2730500"/>
            <a:ext cx="12700" cy="394970"/>
          </a:xfrm>
          <a:custGeom>
            <a:avLst/>
            <a:gdLst/>
            <a:ahLst/>
            <a:cxnLst/>
            <a:rect l="l" t="t" r="r" b="b"/>
            <a:pathLst>
              <a:path w="12700" h="394969">
                <a:moveTo>
                  <a:pt x="0" y="394969"/>
                </a:moveTo>
                <a:lnTo>
                  <a:pt x="12700" y="394969"/>
                </a:lnTo>
                <a:lnTo>
                  <a:pt x="12700" y="0"/>
                </a:lnTo>
                <a:lnTo>
                  <a:pt x="0" y="0"/>
                </a:lnTo>
                <a:lnTo>
                  <a:pt x="0" y="394969"/>
                </a:lnTo>
                <a:close/>
              </a:path>
            </a:pathLst>
          </a:custGeom>
          <a:solidFill>
            <a:srgbClr val="93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372869" y="2724150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59" y="0"/>
                </a:lnTo>
              </a:path>
            </a:pathLst>
          </a:custGeom>
          <a:ln w="1270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587615" y="273050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69">
                <a:moveTo>
                  <a:pt x="0" y="0"/>
                </a:moveTo>
                <a:lnTo>
                  <a:pt x="0" y="394970"/>
                </a:lnTo>
              </a:path>
            </a:pathLst>
          </a:custGeom>
          <a:ln w="1142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385569" y="3119754"/>
            <a:ext cx="6196330" cy="0"/>
          </a:xfrm>
          <a:custGeom>
            <a:avLst/>
            <a:gdLst/>
            <a:ahLst/>
            <a:cxnLst/>
            <a:rect l="l" t="t" r="r" b="b"/>
            <a:pathLst>
              <a:path w="6196330">
                <a:moveTo>
                  <a:pt x="0" y="0"/>
                </a:moveTo>
                <a:lnTo>
                  <a:pt x="6196330" y="0"/>
                </a:lnTo>
              </a:path>
            </a:pathLst>
          </a:custGeom>
          <a:ln w="1142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385569" y="2741929"/>
            <a:ext cx="11430" cy="372110"/>
          </a:xfrm>
          <a:custGeom>
            <a:avLst/>
            <a:gdLst/>
            <a:ahLst/>
            <a:cxnLst/>
            <a:rect l="l" t="t" r="r" b="b"/>
            <a:pathLst>
              <a:path w="11430" h="372110">
                <a:moveTo>
                  <a:pt x="0" y="372110"/>
                </a:moveTo>
                <a:lnTo>
                  <a:pt x="11430" y="372110"/>
                </a:lnTo>
                <a:lnTo>
                  <a:pt x="11430" y="0"/>
                </a:lnTo>
                <a:lnTo>
                  <a:pt x="0" y="0"/>
                </a:lnTo>
                <a:lnTo>
                  <a:pt x="0" y="372110"/>
                </a:lnTo>
                <a:close/>
              </a:path>
            </a:pathLst>
          </a:custGeom>
          <a:solidFill>
            <a:srgbClr val="94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385569" y="2736214"/>
            <a:ext cx="6196330" cy="0"/>
          </a:xfrm>
          <a:custGeom>
            <a:avLst/>
            <a:gdLst/>
            <a:ahLst/>
            <a:cxnLst/>
            <a:rect l="l" t="t" r="r" b="b"/>
            <a:pathLst>
              <a:path w="6196330">
                <a:moveTo>
                  <a:pt x="0" y="0"/>
                </a:moveTo>
                <a:lnTo>
                  <a:pt x="6196330" y="0"/>
                </a:lnTo>
              </a:path>
            </a:pathLst>
          </a:custGeom>
          <a:ln w="1142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575550" y="2741929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270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397000" y="3107689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270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403350" y="2754629"/>
            <a:ext cx="0" cy="346710"/>
          </a:xfrm>
          <a:custGeom>
            <a:avLst/>
            <a:gdLst/>
            <a:ahLst/>
            <a:cxnLst/>
            <a:rect l="l" t="t" r="r" b="b"/>
            <a:pathLst>
              <a:path h="346710">
                <a:moveTo>
                  <a:pt x="0" y="0"/>
                </a:moveTo>
                <a:lnTo>
                  <a:pt x="0" y="346710"/>
                </a:lnTo>
              </a:path>
            </a:pathLst>
          </a:custGeom>
          <a:ln w="1270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397000" y="2748279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270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562850" y="2754629"/>
            <a:ext cx="0" cy="346710"/>
          </a:xfrm>
          <a:custGeom>
            <a:avLst/>
            <a:gdLst/>
            <a:ahLst/>
            <a:cxnLst/>
            <a:rect l="l" t="t" r="r" b="b"/>
            <a:pathLst>
              <a:path h="346710">
                <a:moveTo>
                  <a:pt x="0" y="0"/>
                </a:moveTo>
                <a:lnTo>
                  <a:pt x="0" y="346710"/>
                </a:lnTo>
              </a:path>
            </a:pathLst>
          </a:custGeom>
          <a:ln w="1270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409700" y="3094989"/>
            <a:ext cx="6146800" cy="0"/>
          </a:xfrm>
          <a:custGeom>
            <a:avLst/>
            <a:gdLst/>
            <a:ahLst/>
            <a:cxnLst/>
            <a:rect l="l" t="t" r="r" b="b"/>
            <a:pathLst>
              <a:path w="6146800">
                <a:moveTo>
                  <a:pt x="0" y="0"/>
                </a:moveTo>
                <a:lnTo>
                  <a:pt x="6146800" y="0"/>
                </a:lnTo>
              </a:path>
            </a:pathLst>
          </a:custGeom>
          <a:ln w="1270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416050" y="2767329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0"/>
                </a:moveTo>
                <a:lnTo>
                  <a:pt x="0" y="321310"/>
                </a:lnTo>
              </a:path>
            </a:pathLst>
          </a:custGeom>
          <a:ln w="1270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409700" y="2760979"/>
            <a:ext cx="6146800" cy="0"/>
          </a:xfrm>
          <a:custGeom>
            <a:avLst/>
            <a:gdLst/>
            <a:ahLst/>
            <a:cxnLst/>
            <a:rect l="l" t="t" r="r" b="b"/>
            <a:pathLst>
              <a:path w="6146800">
                <a:moveTo>
                  <a:pt x="0" y="0"/>
                </a:moveTo>
                <a:lnTo>
                  <a:pt x="6146800" y="0"/>
                </a:lnTo>
              </a:path>
            </a:pathLst>
          </a:custGeom>
          <a:ln w="1270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550784" y="2767329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0"/>
                </a:moveTo>
                <a:lnTo>
                  <a:pt x="0" y="321310"/>
                </a:lnTo>
              </a:path>
            </a:pathLst>
          </a:custGeom>
          <a:ln w="1142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422400" y="3082289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428750" y="278002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1270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422400" y="2773679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538719" y="278002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1270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435100" y="3070225"/>
            <a:ext cx="6097270" cy="0"/>
          </a:xfrm>
          <a:custGeom>
            <a:avLst/>
            <a:gdLst/>
            <a:ahLst/>
            <a:cxnLst/>
            <a:rect l="l" t="t" r="r" b="b"/>
            <a:pathLst>
              <a:path w="6097270">
                <a:moveTo>
                  <a:pt x="0" y="0"/>
                </a:moveTo>
                <a:lnTo>
                  <a:pt x="6097270" y="0"/>
                </a:lnTo>
              </a:path>
            </a:pathLst>
          </a:custGeom>
          <a:ln w="1142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441450" y="2792729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0"/>
                </a:moveTo>
                <a:lnTo>
                  <a:pt x="0" y="271780"/>
                </a:lnTo>
              </a:path>
            </a:pathLst>
          </a:custGeom>
          <a:ln w="1270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435100" y="2786379"/>
            <a:ext cx="6097270" cy="0"/>
          </a:xfrm>
          <a:custGeom>
            <a:avLst/>
            <a:gdLst/>
            <a:ahLst/>
            <a:cxnLst/>
            <a:rect l="l" t="t" r="r" b="b"/>
            <a:pathLst>
              <a:path w="6097270">
                <a:moveTo>
                  <a:pt x="0" y="0"/>
                </a:moveTo>
                <a:lnTo>
                  <a:pt x="6097270" y="0"/>
                </a:lnTo>
              </a:path>
            </a:pathLst>
          </a:custGeom>
          <a:ln w="1270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526019" y="2792729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0"/>
                </a:moveTo>
                <a:lnTo>
                  <a:pt x="0" y="271780"/>
                </a:lnTo>
              </a:path>
            </a:pathLst>
          </a:custGeom>
          <a:ln w="1270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447800" y="3058160"/>
            <a:ext cx="6071870" cy="0"/>
          </a:xfrm>
          <a:custGeom>
            <a:avLst/>
            <a:gdLst/>
            <a:ahLst/>
            <a:cxnLst/>
            <a:rect l="l" t="t" r="r" b="b"/>
            <a:pathLst>
              <a:path w="6071870">
                <a:moveTo>
                  <a:pt x="0" y="0"/>
                </a:moveTo>
                <a:lnTo>
                  <a:pt x="6071870" y="0"/>
                </a:lnTo>
              </a:path>
            </a:pathLst>
          </a:custGeom>
          <a:ln w="1270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453514" y="2804160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50"/>
                </a:lnTo>
              </a:path>
            </a:pathLst>
          </a:custGeom>
          <a:ln w="1143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447800" y="2798445"/>
            <a:ext cx="6071870" cy="0"/>
          </a:xfrm>
          <a:custGeom>
            <a:avLst/>
            <a:gdLst/>
            <a:ahLst/>
            <a:cxnLst/>
            <a:rect l="l" t="t" r="r" b="b"/>
            <a:pathLst>
              <a:path w="6071870">
                <a:moveTo>
                  <a:pt x="0" y="0"/>
                </a:moveTo>
                <a:lnTo>
                  <a:pt x="6071870" y="0"/>
                </a:lnTo>
              </a:path>
            </a:pathLst>
          </a:custGeom>
          <a:ln w="1142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513319" y="2804160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50"/>
                </a:lnTo>
              </a:path>
            </a:pathLst>
          </a:custGeom>
          <a:ln w="1270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459230" y="3045460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40" y="0"/>
                </a:lnTo>
              </a:path>
            </a:pathLst>
          </a:custGeom>
          <a:ln w="1270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465580" y="2816860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1270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459230" y="2810510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40" y="0"/>
                </a:lnTo>
              </a:path>
            </a:pathLst>
          </a:custGeom>
          <a:ln w="1270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500619" y="2816860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1270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471930" y="3032760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40" y="0"/>
                </a:lnTo>
              </a:path>
            </a:pathLst>
          </a:custGeom>
          <a:ln w="1270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478280" y="282956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1270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471930" y="2823210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40" y="0"/>
                </a:lnTo>
              </a:path>
            </a:pathLst>
          </a:custGeom>
          <a:ln w="1270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488555" y="282956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11429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484630" y="3020695"/>
            <a:ext cx="5998210" cy="0"/>
          </a:xfrm>
          <a:custGeom>
            <a:avLst/>
            <a:gdLst/>
            <a:ahLst/>
            <a:cxnLst/>
            <a:rect l="l" t="t" r="r" b="b"/>
            <a:pathLst>
              <a:path w="5998209">
                <a:moveTo>
                  <a:pt x="0" y="0"/>
                </a:moveTo>
                <a:lnTo>
                  <a:pt x="5998210" y="0"/>
                </a:lnTo>
              </a:path>
            </a:pathLst>
          </a:custGeom>
          <a:ln w="1143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490344" y="284098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1142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484630" y="2835275"/>
            <a:ext cx="5998210" cy="0"/>
          </a:xfrm>
          <a:custGeom>
            <a:avLst/>
            <a:gdLst/>
            <a:ahLst/>
            <a:cxnLst/>
            <a:rect l="l" t="t" r="r" b="b"/>
            <a:pathLst>
              <a:path w="5998209">
                <a:moveTo>
                  <a:pt x="0" y="0"/>
                </a:moveTo>
                <a:lnTo>
                  <a:pt x="5998210" y="0"/>
                </a:lnTo>
              </a:path>
            </a:pathLst>
          </a:custGeom>
          <a:ln w="1143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476490" y="284098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1270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496060" y="3008629"/>
            <a:ext cx="5974080" cy="0"/>
          </a:xfrm>
          <a:custGeom>
            <a:avLst/>
            <a:gdLst/>
            <a:ahLst/>
            <a:cxnLst/>
            <a:rect l="l" t="t" r="r" b="b"/>
            <a:pathLst>
              <a:path w="5974080">
                <a:moveTo>
                  <a:pt x="0" y="0"/>
                </a:moveTo>
                <a:lnTo>
                  <a:pt x="5974080" y="0"/>
                </a:lnTo>
              </a:path>
            </a:pathLst>
          </a:custGeom>
          <a:ln w="1270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502410" y="2853689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1270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496060" y="2847339"/>
            <a:ext cx="5974080" cy="0"/>
          </a:xfrm>
          <a:custGeom>
            <a:avLst/>
            <a:gdLst/>
            <a:ahLst/>
            <a:cxnLst/>
            <a:rect l="l" t="t" r="r" b="b"/>
            <a:pathLst>
              <a:path w="5974080">
                <a:moveTo>
                  <a:pt x="0" y="0"/>
                </a:moveTo>
                <a:lnTo>
                  <a:pt x="5974080" y="0"/>
                </a:lnTo>
              </a:path>
            </a:pathLst>
          </a:custGeom>
          <a:ln w="1270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463790" y="2853689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1270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508760" y="2995929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>
                <a:moveTo>
                  <a:pt x="0" y="0"/>
                </a:moveTo>
                <a:lnTo>
                  <a:pt x="5948680" y="0"/>
                </a:lnTo>
              </a:path>
            </a:pathLst>
          </a:custGeom>
          <a:ln w="1270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515110" y="286638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1270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508760" y="2860039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>
                <a:moveTo>
                  <a:pt x="0" y="0"/>
                </a:moveTo>
                <a:lnTo>
                  <a:pt x="5948680" y="0"/>
                </a:lnTo>
              </a:path>
            </a:pathLst>
          </a:custGeom>
          <a:ln w="1270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451725" y="286638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1143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521460" y="2983864"/>
            <a:ext cx="5924550" cy="0"/>
          </a:xfrm>
          <a:custGeom>
            <a:avLst/>
            <a:gdLst/>
            <a:ahLst/>
            <a:cxnLst/>
            <a:rect l="l" t="t" r="r" b="b"/>
            <a:pathLst>
              <a:path w="5924550">
                <a:moveTo>
                  <a:pt x="0" y="0"/>
                </a:moveTo>
                <a:lnTo>
                  <a:pt x="5924549" y="0"/>
                </a:lnTo>
              </a:path>
            </a:pathLst>
          </a:custGeom>
          <a:ln w="11429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527810" y="2879089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1270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521460" y="2872739"/>
            <a:ext cx="5924550" cy="0"/>
          </a:xfrm>
          <a:custGeom>
            <a:avLst/>
            <a:gdLst/>
            <a:ahLst/>
            <a:cxnLst/>
            <a:rect l="l" t="t" r="r" b="b"/>
            <a:pathLst>
              <a:path w="5924550">
                <a:moveTo>
                  <a:pt x="0" y="0"/>
                </a:moveTo>
                <a:lnTo>
                  <a:pt x="5924549" y="0"/>
                </a:lnTo>
              </a:path>
            </a:pathLst>
          </a:custGeom>
          <a:ln w="1270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439659" y="2879089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1270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534160" y="2971800"/>
            <a:ext cx="5899150" cy="0"/>
          </a:xfrm>
          <a:custGeom>
            <a:avLst/>
            <a:gdLst/>
            <a:ahLst/>
            <a:cxnLst/>
            <a:rect l="l" t="t" r="r" b="b"/>
            <a:pathLst>
              <a:path w="5899150">
                <a:moveTo>
                  <a:pt x="0" y="0"/>
                </a:moveTo>
                <a:lnTo>
                  <a:pt x="5899149" y="0"/>
                </a:lnTo>
              </a:path>
            </a:pathLst>
          </a:custGeom>
          <a:ln w="1270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534160" y="2891789"/>
            <a:ext cx="11430" cy="73660"/>
          </a:xfrm>
          <a:custGeom>
            <a:avLst/>
            <a:gdLst/>
            <a:ahLst/>
            <a:cxnLst/>
            <a:rect l="l" t="t" r="r" b="b"/>
            <a:pathLst>
              <a:path w="11430" h="73660">
                <a:moveTo>
                  <a:pt x="0" y="73660"/>
                </a:moveTo>
                <a:lnTo>
                  <a:pt x="11430" y="73660"/>
                </a:lnTo>
                <a:lnTo>
                  <a:pt x="1143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534160" y="2885439"/>
            <a:ext cx="5899150" cy="0"/>
          </a:xfrm>
          <a:custGeom>
            <a:avLst/>
            <a:gdLst/>
            <a:ahLst/>
            <a:cxnLst/>
            <a:rect l="l" t="t" r="r" b="b"/>
            <a:pathLst>
              <a:path w="5899150">
                <a:moveTo>
                  <a:pt x="0" y="0"/>
                </a:moveTo>
                <a:lnTo>
                  <a:pt x="5899149" y="0"/>
                </a:lnTo>
              </a:path>
            </a:pathLst>
          </a:custGeom>
          <a:ln w="1270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420609" y="2891789"/>
            <a:ext cx="12700" cy="73660"/>
          </a:xfrm>
          <a:custGeom>
            <a:avLst/>
            <a:gdLst/>
            <a:ahLst/>
            <a:cxnLst/>
            <a:rect l="l" t="t" r="r" b="b"/>
            <a:pathLst>
              <a:path w="12700" h="73660">
                <a:moveTo>
                  <a:pt x="12700" y="0"/>
                </a:moveTo>
                <a:lnTo>
                  <a:pt x="0" y="0"/>
                </a:lnTo>
                <a:lnTo>
                  <a:pt x="0" y="73660"/>
                </a:lnTo>
                <a:lnTo>
                  <a:pt x="12700" y="73660"/>
                </a:lnTo>
                <a:lnTo>
                  <a:pt x="12700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545589" y="2959100"/>
            <a:ext cx="5875020" cy="0"/>
          </a:xfrm>
          <a:custGeom>
            <a:avLst/>
            <a:gdLst/>
            <a:ahLst/>
            <a:cxnLst/>
            <a:rect l="l" t="t" r="r" b="b"/>
            <a:pathLst>
              <a:path w="5875020">
                <a:moveTo>
                  <a:pt x="0" y="0"/>
                </a:moveTo>
                <a:lnTo>
                  <a:pt x="5875020" y="0"/>
                </a:lnTo>
              </a:path>
            </a:pathLst>
          </a:custGeom>
          <a:ln w="1270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545589" y="2903220"/>
            <a:ext cx="12700" cy="49530"/>
          </a:xfrm>
          <a:custGeom>
            <a:avLst/>
            <a:gdLst/>
            <a:ahLst/>
            <a:cxnLst/>
            <a:rect l="l" t="t" r="r" b="b"/>
            <a:pathLst>
              <a:path w="12700" h="49530">
                <a:moveTo>
                  <a:pt x="0" y="49530"/>
                </a:moveTo>
                <a:lnTo>
                  <a:pt x="12700" y="49530"/>
                </a:lnTo>
                <a:lnTo>
                  <a:pt x="12700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545589" y="2897504"/>
            <a:ext cx="5875020" cy="0"/>
          </a:xfrm>
          <a:custGeom>
            <a:avLst/>
            <a:gdLst/>
            <a:ahLst/>
            <a:cxnLst/>
            <a:rect l="l" t="t" r="r" b="b"/>
            <a:pathLst>
              <a:path w="5875020">
                <a:moveTo>
                  <a:pt x="0" y="0"/>
                </a:moveTo>
                <a:lnTo>
                  <a:pt x="5875020" y="0"/>
                </a:lnTo>
              </a:path>
            </a:pathLst>
          </a:custGeom>
          <a:ln w="11429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407909" y="2903220"/>
            <a:ext cx="12700" cy="49530"/>
          </a:xfrm>
          <a:custGeom>
            <a:avLst/>
            <a:gdLst/>
            <a:ahLst/>
            <a:cxnLst/>
            <a:rect l="l" t="t" r="r" b="b"/>
            <a:pathLst>
              <a:path w="12700" h="49530">
                <a:moveTo>
                  <a:pt x="12700" y="0"/>
                </a:moveTo>
                <a:lnTo>
                  <a:pt x="0" y="0"/>
                </a:lnTo>
                <a:lnTo>
                  <a:pt x="0" y="49529"/>
                </a:lnTo>
                <a:lnTo>
                  <a:pt x="12700" y="49529"/>
                </a:lnTo>
                <a:lnTo>
                  <a:pt x="12700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558289" y="2946400"/>
            <a:ext cx="5849620" cy="0"/>
          </a:xfrm>
          <a:custGeom>
            <a:avLst/>
            <a:gdLst/>
            <a:ahLst/>
            <a:cxnLst/>
            <a:rect l="l" t="t" r="r" b="b"/>
            <a:pathLst>
              <a:path w="5849620">
                <a:moveTo>
                  <a:pt x="0" y="0"/>
                </a:moveTo>
                <a:lnTo>
                  <a:pt x="5849620" y="0"/>
                </a:lnTo>
              </a:path>
            </a:pathLst>
          </a:custGeom>
          <a:ln w="1270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558289" y="2915920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30">
                <a:moveTo>
                  <a:pt x="0" y="24130"/>
                </a:moveTo>
                <a:lnTo>
                  <a:pt x="12700" y="24130"/>
                </a:lnTo>
                <a:lnTo>
                  <a:pt x="1270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558289" y="2909570"/>
            <a:ext cx="5849620" cy="0"/>
          </a:xfrm>
          <a:custGeom>
            <a:avLst/>
            <a:gdLst/>
            <a:ahLst/>
            <a:cxnLst/>
            <a:rect l="l" t="t" r="r" b="b"/>
            <a:pathLst>
              <a:path w="5849620">
                <a:moveTo>
                  <a:pt x="0" y="0"/>
                </a:moveTo>
                <a:lnTo>
                  <a:pt x="5849620" y="0"/>
                </a:lnTo>
              </a:path>
            </a:pathLst>
          </a:custGeom>
          <a:ln w="1270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395209" y="2915920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30">
                <a:moveTo>
                  <a:pt x="12700" y="0"/>
                </a:moveTo>
                <a:lnTo>
                  <a:pt x="0" y="0"/>
                </a:lnTo>
                <a:lnTo>
                  <a:pt x="0" y="24129"/>
                </a:lnTo>
                <a:lnTo>
                  <a:pt x="12700" y="24129"/>
                </a:lnTo>
                <a:lnTo>
                  <a:pt x="12700" y="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82600" y="1827529"/>
            <a:ext cx="8002270" cy="2202180"/>
          </a:xfrm>
          <a:custGeom>
            <a:avLst/>
            <a:gdLst/>
            <a:ahLst/>
            <a:cxnLst/>
            <a:rect l="l" t="t" r="r" b="b"/>
            <a:pathLst>
              <a:path w="8002270" h="2202179">
                <a:moveTo>
                  <a:pt x="4000500" y="2202180"/>
                </a:moveTo>
                <a:lnTo>
                  <a:pt x="0" y="2202180"/>
                </a:lnTo>
                <a:lnTo>
                  <a:pt x="0" y="0"/>
                </a:lnTo>
                <a:lnTo>
                  <a:pt x="8002270" y="0"/>
                </a:lnTo>
                <a:lnTo>
                  <a:pt x="8002270" y="2202180"/>
                </a:lnTo>
                <a:lnTo>
                  <a:pt x="4000500" y="22021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/>
          <p:nvPr/>
        </p:nvSpPr>
        <p:spPr>
          <a:xfrm>
            <a:off x="1432560" y="2485390"/>
            <a:ext cx="61029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1345" algn="l"/>
              </a:tabLst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</a:t>
            </a:r>
            <a:r>
              <a:rPr sz="2800" u="heavy" spc="-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t.</a:t>
            </a:r>
            <a:r>
              <a:rPr sz="2800" u="heavy" spc="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Cost</a:t>
            </a:r>
            <a:r>
              <a:rPr sz="2800" u="heavy" spc="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of	</a:t>
            </a:r>
            <a:r>
              <a:rPr sz="2800" u="heavy" spc="-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labor </a:t>
            </a:r>
            <a:r>
              <a:rPr sz="2800" u="heavy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– </a:t>
            </a:r>
            <a:r>
              <a:rPr sz="2800" u="heavy" spc="-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Actual </a:t>
            </a:r>
            <a:r>
              <a:rPr sz="2800" u="heavy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cost </a:t>
            </a:r>
            <a:r>
              <a:rPr sz="2800" u="heavy" spc="-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of</a:t>
            </a:r>
            <a:r>
              <a:rPr sz="2800" u="heavy" spc="-20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labo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2559050" y="6390004"/>
            <a:ext cx="4935220" cy="0"/>
          </a:xfrm>
          <a:custGeom>
            <a:avLst/>
            <a:gdLst/>
            <a:ahLst/>
            <a:cxnLst/>
            <a:rect l="l" t="t" r="r" b="b"/>
            <a:pathLst>
              <a:path w="4935220">
                <a:moveTo>
                  <a:pt x="0" y="0"/>
                </a:moveTo>
                <a:lnTo>
                  <a:pt x="4935220" y="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566035" y="4856479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4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559050" y="4849495"/>
            <a:ext cx="4935220" cy="0"/>
          </a:xfrm>
          <a:custGeom>
            <a:avLst/>
            <a:gdLst/>
            <a:ahLst/>
            <a:cxnLst/>
            <a:rect l="l" t="t" r="r" b="b"/>
            <a:pathLst>
              <a:path w="4935220">
                <a:moveTo>
                  <a:pt x="0" y="0"/>
                </a:moveTo>
                <a:lnTo>
                  <a:pt x="4935220" y="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487284" y="4856479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40"/>
                </a:lnTo>
              </a:path>
            </a:pathLst>
          </a:custGeom>
          <a:ln w="1397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573020" y="6376034"/>
            <a:ext cx="4907280" cy="0"/>
          </a:xfrm>
          <a:custGeom>
            <a:avLst/>
            <a:gdLst/>
            <a:ahLst/>
            <a:cxnLst/>
            <a:rect l="l" t="t" r="r" b="b"/>
            <a:pathLst>
              <a:path w="4907280">
                <a:moveTo>
                  <a:pt x="0" y="0"/>
                </a:moveTo>
                <a:lnTo>
                  <a:pt x="4907280" y="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580004" y="4870450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396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573020" y="4863465"/>
            <a:ext cx="4907280" cy="0"/>
          </a:xfrm>
          <a:custGeom>
            <a:avLst/>
            <a:gdLst/>
            <a:ahLst/>
            <a:cxnLst/>
            <a:rect l="l" t="t" r="r" b="b"/>
            <a:pathLst>
              <a:path w="4907280">
                <a:moveTo>
                  <a:pt x="0" y="0"/>
                </a:moveTo>
                <a:lnTo>
                  <a:pt x="4907280" y="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473315" y="4870450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586989" y="6362065"/>
            <a:ext cx="4879340" cy="0"/>
          </a:xfrm>
          <a:custGeom>
            <a:avLst/>
            <a:gdLst/>
            <a:ahLst/>
            <a:cxnLst/>
            <a:rect l="l" t="t" r="r" b="b"/>
            <a:pathLst>
              <a:path w="4879340">
                <a:moveTo>
                  <a:pt x="0" y="0"/>
                </a:moveTo>
                <a:lnTo>
                  <a:pt x="4879340" y="0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593975" y="4884420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59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586989" y="4877434"/>
            <a:ext cx="4879340" cy="0"/>
          </a:xfrm>
          <a:custGeom>
            <a:avLst/>
            <a:gdLst/>
            <a:ahLst/>
            <a:cxnLst/>
            <a:rect l="l" t="t" r="r" b="b"/>
            <a:pathLst>
              <a:path w="4879340">
                <a:moveTo>
                  <a:pt x="0" y="0"/>
                </a:moveTo>
                <a:lnTo>
                  <a:pt x="4879340" y="0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459344" y="4884420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59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600960" y="6348095"/>
            <a:ext cx="4851400" cy="0"/>
          </a:xfrm>
          <a:custGeom>
            <a:avLst/>
            <a:gdLst/>
            <a:ahLst/>
            <a:cxnLst/>
            <a:rect l="l" t="t" r="r" b="b"/>
            <a:pathLst>
              <a:path w="4851400">
                <a:moveTo>
                  <a:pt x="0" y="0"/>
                </a:moveTo>
                <a:lnTo>
                  <a:pt x="4851399" y="0"/>
                </a:lnTo>
              </a:path>
            </a:pathLst>
          </a:custGeom>
          <a:ln w="139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607945" y="489965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396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600960" y="4892040"/>
            <a:ext cx="4851400" cy="0"/>
          </a:xfrm>
          <a:custGeom>
            <a:avLst/>
            <a:gdLst/>
            <a:ahLst/>
            <a:cxnLst/>
            <a:rect l="l" t="t" r="r" b="b"/>
            <a:pathLst>
              <a:path w="4851400">
                <a:moveTo>
                  <a:pt x="0" y="0"/>
                </a:moveTo>
                <a:lnTo>
                  <a:pt x="4851399" y="0"/>
                </a:lnTo>
              </a:path>
            </a:pathLst>
          </a:custGeom>
          <a:ln w="1523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445375" y="489965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49"/>
                </a:lnTo>
              </a:path>
            </a:pathLst>
          </a:custGeom>
          <a:ln w="1396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614929" y="6334125"/>
            <a:ext cx="4823460" cy="0"/>
          </a:xfrm>
          <a:custGeom>
            <a:avLst/>
            <a:gdLst/>
            <a:ahLst/>
            <a:cxnLst/>
            <a:rect l="l" t="t" r="r" b="b"/>
            <a:pathLst>
              <a:path w="4823459">
                <a:moveTo>
                  <a:pt x="0" y="0"/>
                </a:moveTo>
                <a:lnTo>
                  <a:pt x="4823460" y="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621914" y="4913629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1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614929" y="4906645"/>
            <a:ext cx="4823460" cy="0"/>
          </a:xfrm>
          <a:custGeom>
            <a:avLst/>
            <a:gdLst/>
            <a:ahLst/>
            <a:cxnLst/>
            <a:rect l="l" t="t" r="r" b="b"/>
            <a:pathLst>
              <a:path w="4823459">
                <a:moveTo>
                  <a:pt x="0" y="0"/>
                </a:moveTo>
                <a:lnTo>
                  <a:pt x="4823460" y="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431405" y="4913629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1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628900" y="6320154"/>
            <a:ext cx="4795520" cy="0"/>
          </a:xfrm>
          <a:custGeom>
            <a:avLst/>
            <a:gdLst/>
            <a:ahLst/>
            <a:cxnLst/>
            <a:rect l="l" t="t" r="r" b="b"/>
            <a:pathLst>
              <a:path w="4795520">
                <a:moveTo>
                  <a:pt x="0" y="0"/>
                </a:moveTo>
                <a:lnTo>
                  <a:pt x="4795520" y="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635885" y="492760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628900" y="4920615"/>
            <a:ext cx="4795520" cy="0"/>
          </a:xfrm>
          <a:custGeom>
            <a:avLst/>
            <a:gdLst/>
            <a:ahLst/>
            <a:cxnLst/>
            <a:rect l="l" t="t" r="r" b="b"/>
            <a:pathLst>
              <a:path w="4795520">
                <a:moveTo>
                  <a:pt x="0" y="0"/>
                </a:moveTo>
                <a:lnTo>
                  <a:pt x="479552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417434" y="492760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642870" y="6305550"/>
            <a:ext cx="4767580" cy="0"/>
          </a:xfrm>
          <a:custGeom>
            <a:avLst/>
            <a:gdLst/>
            <a:ahLst/>
            <a:cxnLst/>
            <a:rect l="l" t="t" r="r" b="b"/>
            <a:pathLst>
              <a:path w="4767580">
                <a:moveTo>
                  <a:pt x="0" y="0"/>
                </a:moveTo>
                <a:lnTo>
                  <a:pt x="4767580" y="0"/>
                </a:lnTo>
              </a:path>
            </a:pathLst>
          </a:custGeom>
          <a:ln w="1523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649854" y="4941570"/>
            <a:ext cx="0" cy="1356360"/>
          </a:xfrm>
          <a:custGeom>
            <a:avLst/>
            <a:gdLst/>
            <a:ahLst/>
            <a:cxnLst/>
            <a:rect l="l" t="t" r="r" b="b"/>
            <a:pathLst>
              <a:path h="1356360">
                <a:moveTo>
                  <a:pt x="0" y="0"/>
                </a:moveTo>
                <a:lnTo>
                  <a:pt x="0" y="1356359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642870" y="4934584"/>
            <a:ext cx="4767580" cy="0"/>
          </a:xfrm>
          <a:custGeom>
            <a:avLst/>
            <a:gdLst/>
            <a:ahLst/>
            <a:cxnLst/>
            <a:rect l="l" t="t" r="r" b="b"/>
            <a:pathLst>
              <a:path w="4767580">
                <a:moveTo>
                  <a:pt x="0" y="0"/>
                </a:moveTo>
                <a:lnTo>
                  <a:pt x="4767580" y="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402830" y="4941570"/>
            <a:ext cx="0" cy="1356360"/>
          </a:xfrm>
          <a:custGeom>
            <a:avLst/>
            <a:gdLst/>
            <a:ahLst/>
            <a:cxnLst/>
            <a:rect l="l" t="t" r="r" b="b"/>
            <a:pathLst>
              <a:path h="1356360">
                <a:moveTo>
                  <a:pt x="0" y="0"/>
                </a:moveTo>
                <a:lnTo>
                  <a:pt x="0" y="1356360"/>
                </a:lnTo>
              </a:path>
            </a:pathLst>
          </a:custGeom>
          <a:ln w="1524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656839" y="6290945"/>
            <a:ext cx="4738370" cy="0"/>
          </a:xfrm>
          <a:custGeom>
            <a:avLst/>
            <a:gdLst/>
            <a:ahLst/>
            <a:cxnLst/>
            <a:rect l="l" t="t" r="r" b="b"/>
            <a:pathLst>
              <a:path w="4738370">
                <a:moveTo>
                  <a:pt x="0" y="0"/>
                </a:moveTo>
                <a:lnTo>
                  <a:pt x="4738370" y="0"/>
                </a:lnTo>
              </a:path>
            </a:pathLst>
          </a:custGeom>
          <a:ln w="1397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664460" y="4955540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524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656839" y="4948554"/>
            <a:ext cx="4738370" cy="0"/>
          </a:xfrm>
          <a:custGeom>
            <a:avLst/>
            <a:gdLst/>
            <a:ahLst/>
            <a:cxnLst/>
            <a:rect l="l" t="t" r="r" b="b"/>
            <a:pathLst>
              <a:path w="4738370">
                <a:moveTo>
                  <a:pt x="0" y="0"/>
                </a:moveTo>
                <a:lnTo>
                  <a:pt x="4738370" y="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388225" y="4955540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672079" y="6276975"/>
            <a:ext cx="4709160" cy="0"/>
          </a:xfrm>
          <a:custGeom>
            <a:avLst/>
            <a:gdLst/>
            <a:ahLst/>
            <a:cxnLst/>
            <a:rect l="l" t="t" r="r" b="b"/>
            <a:pathLst>
              <a:path w="4709159">
                <a:moveTo>
                  <a:pt x="0" y="0"/>
                </a:moveTo>
                <a:lnTo>
                  <a:pt x="4709160" y="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679064" y="4969509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80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672079" y="4962525"/>
            <a:ext cx="4709160" cy="0"/>
          </a:xfrm>
          <a:custGeom>
            <a:avLst/>
            <a:gdLst/>
            <a:ahLst/>
            <a:cxnLst/>
            <a:rect l="l" t="t" r="r" b="b"/>
            <a:pathLst>
              <a:path w="4709159">
                <a:moveTo>
                  <a:pt x="0" y="0"/>
                </a:moveTo>
                <a:lnTo>
                  <a:pt x="4709160" y="0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374255" y="4969509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8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686050" y="6263004"/>
            <a:ext cx="4681220" cy="0"/>
          </a:xfrm>
          <a:custGeom>
            <a:avLst/>
            <a:gdLst/>
            <a:ahLst/>
            <a:cxnLst/>
            <a:rect l="l" t="t" r="r" b="b"/>
            <a:pathLst>
              <a:path w="4681220">
                <a:moveTo>
                  <a:pt x="0" y="0"/>
                </a:moveTo>
                <a:lnTo>
                  <a:pt x="4681220" y="0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693035" y="498347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686050" y="4976495"/>
            <a:ext cx="4681220" cy="0"/>
          </a:xfrm>
          <a:custGeom>
            <a:avLst/>
            <a:gdLst/>
            <a:ahLst/>
            <a:cxnLst/>
            <a:rect l="l" t="t" r="r" b="b"/>
            <a:pathLst>
              <a:path w="4681220">
                <a:moveTo>
                  <a:pt x="0" y="0"/>
                </a:moveTo>
                <a:lnTo>
                  <a:pt x="4681220" y="0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360284" y="498347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700020" y="6249034"/>
            <a:ext cx="4653280" cy="0"/>
          </a:xfrm>
          <a:custGeom>
            <a:avLst/>
            <a:gdLst/>
            <a:ahLst/>
            <a:cxnLst/>
            <a:rect l="l" t="t" r="r" b="b"/>
            <a:pathLst>
              <a:path w="4653280">
                <a:moveTo>
                  <a:pt x="0" y="0"/>
                </a:moveTo>
                <a:lnTo>
                  <a:pt x="4653280" y="0"/>
                </a:lnTo>
              </a:path>
            </a:pathLst>
          </a:custGeom>
          <a:ln w="1396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707004" y="4998720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29"/>
                </a:lnTo>
              </a:path>
            </a:pathLst>
          </a:custGeom>
          <a:ln w="1396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700020" y="4991100"/>
            <a:ext cx="4653280" cy="0"/>
          </a:xfrm>
          <a:custGeom>
            <a:avLst/>
            <a:gdLst/>
            <a:ahLst/>
            <a:cxnLst/>
            <a:rect l="l" t="t" r="r" b="b"/>
            <a:pathLst>
              <a:path w="4653280">
                <a:moveTo>
                  <a:pt x="0" y="0"/>
                </a:moveTo>
                <a:lnTo>
                  <a:pt x="4653280" y="0"/>
                </a:lnTo>
              </a:path>
            </a:pathLst>
          </a:custGeom>
          <a:ln w="1523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346315" y="4998720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29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713989" y="6235065"/>
            <a:ext cx="4625340" cy="0"/>
          </a:xfrm>
          <a:custGeom>
            <a:avLst/>
            <a:gdLst/>
            <a:ahLst/>
            <a:cxnLst/>
            <a:rect l="l" t="t" r="r" b="b"/>
            <a:pathLst>
              <a:path w="4625340">
                <a:moveTo>
                  <a:pt x="0" y="0"/>
                </a:moveTo>
                <a:lnTo>
                  <a:pt x="4625340" y="0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720975" y="501269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90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713989" y="5005704"/>
            <a:ext cx="4625340" cy="0"/>
          </a:xfrm>
          <a:custGeom>
            <a:avLst/>
            <a:gdLst/>
            <a:ahLst/>
            <a:cxnLst/>
            <a:rect l="l" t="t" r="r" b="b"/>
            <a:pathLst>
              <a:path w="4625340">
                <a:moveTo>
                  <a:pt x="0" y="0"/>
                </a:moveTo>
                <a:lnTo>
                  <a:pt x="4625340" y="0"/>
                </a:lnTo>
              </a:path>
            </a:pathLst>
          </a:custGeom>
          <a:ln w="1396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332344" y="501269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90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727960" y="6221095"/>
            <a:ext cx="4597400" cy="0"/>
          </a:xfrm>
          <a:custGeom>
            <a:avLst/>
            <a:gdLst/>
            <a:ahLst/>
            <a:cxnLst/>
            <a:rect l="l" t="t" r="r" b="b"/>
            <a:pathLst>
              <a:path w="4597400">
                <a:moveTo>
                  <a:pt x="0" y="0"/>
                </a:moveTo>
                <a:lnTo>
                  <a:pt x="4597399" y="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734945" y="502665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727960" y="5019675"/>
            <a:ext cx="4597400" cy="0"/>
          </a:xfrm>
          <a:custGeom>
            <a:avLst/>
            <a:gdLst/>
            <a:ahLst/>
            <a:cxnLst/>
            <a:rect l="l" t="t" r="r" b="b"/>
            <a:pathLst>
              <a:path w="4597400">
                <a:moveTo>
                  <a:pt x="0" y="0"/>
                </a:moveTo>
                <a:lnTo>
                  <a:pt x="4597399" y="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318375" y="502665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49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741929" y="6207125"/>
            <a:ext cx="4569460" cy="0"/>
          </a:xfrm>
          <a:custGeom>
            <a:avLst/>
            <a:gdLst/>
            <a:ahLst/>
            <a:cxnLst/>
            <a:rect l="l" t="t" r="r" b="b"/>
            <a:pathLst>
              <a:path w="4569459">
                <a:moveTo>
                  <a:pt x="0" y="0"/>
                </a:moveTo>
                <a:lnTo>
                  <a:pt x="4569460" y="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748914" y="5040629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10"/>
                </a:lnTo>
              </a:path>
            </a:pathLst>
          </a:custGeom>
          <a:ln w="139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741929" y="5033645"/>
            <a:ext cx="4569460" cy="0"/>
          </a:xfrm>
          <a:custGeom>
            <a:avLst/>
            <a:gdLst/>
            <a:ahLst/>
            <a:cxnLst/>
            <a:rect l="l" t="t" r="r" b="b"/>
            <a:pathLst>
              <a:path w="4569459">
                <a:moveTo>
                  <a:pt x="0" y="0"/>
                </a:moveTo>
                <a:lnTo>
                  <a:pt x="4569460" y="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304405" y="5040629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1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755900" y="6192520"/>
            <a:ext cx="4541520" cy="0"/>
          </a:xfrm>
          <a:custGeom>
            <a:avLst/>
            <a:gdLst/>
            <a:ahLst/>
            <a:cxnLst/>
            <a:rect l="l" t="t" r="r" b="b"/>
            <a:pathLst>
              <a:path w="4541520">
                <a:moveTo>
                  <a:pt x="0" y="0"/>
                </a:moveTo>
                <a:lnTo>
                  <a:pt x="4541520" y="0"/>
                </a:lnTo>
              </a:path>
            </a:pathLst>
          </a:custGeom>
          <a:ln w="1523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763520" y="5054600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523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755900" y="5047615"/>
            <a:ext cx="4541520" cy="0"/>
          </a:xfrm>
          <a:custGeom>
            <a:avLst/>
            <a:gdLst/>
            <a:ahLst/>
            <a:cxnLst/>
            <a:rect l="l" t="t" r="r" b="b"/>
            <a:pathLst>
              <a:path w="4541520">
                <a:moveTo>
                  <a:pt x="0" y="0"/>
                </a:moveTo>
                <a:lnTo>
                  <a:pt x="4541520" y="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289800" y="5054600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524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771139" y="6177915"/>
            <a:ext cx="4511040" cy="0"/>
          </a:xfrm>
          <a:custGeom>
            <a:avLst/>
            <a:gdLst/>
            <a:ahLst/>
            <a:cxnLst/>
            <a:rect l="l" t="t" r="r" b="b"/>
            <a:pathLst>
              <a:path w="4511040">
                <a:moveTo>
                  <a:pt x="0" y="0"/>
                </a:moveTo>
                <a:lnTo>
                  <a:pt x="4511040" y="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778125" y="506857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59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771139" y="5061584"/>
            <a:ext cx="4511040" cy="0"/>
          </a:xfrm>
          <a:custGeom>
            <a:avLst/>
            <a:gdLst/>
            <a:ahLst/>
            <a:cxnLst/>
            <a:rect l="l" t="t" r="r" b="b"/>
            <a:pathLst>
              <a:path w="4511040">
                <a:moveTo>
                  <a:pt x="0" y="0"/>
                </a:moveTo>
                <a:lnTo>
                  <a:pt x="4511040" y="0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275194" y="506857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6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785110" y="6163945"/>
            <a:ext cx="4483100" cy="0"/>
          </a:xfrm>
          <a:custGeom>
            <a:avLst/>
            <a:gdLst/>
            <a:ahLst/>
            <a:cxnLst/>
            <a:rect l="l" t="t" r="r" b="b"/>
            <a:pathLst>
              <a:path w="4483100">
                <a:moveTo>
                  <a:pt x="0" y="0"/>
                </a:moveTo>
                <a:lnTo>
                  <a:pt x="4483099" y="0"/>
                </a:lnTo>
              </a:path>
            </a:pathLst>
          </a:custGeom>
          <a:ln w="1397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792095" y="508254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785110" y="5075554"/>
            <a:ext cx="4483100" cy="0"/>
          </a:xfrm>
          <a:custGeom>
            <a:avLst/>
            <a:gdLst/>
            <a:ahLst/>
            <a:cxnLst/>
            <a:rect l="l" t="t" r="r" b="b"/>
            <a:pathLst>
              <a:path w="4483100">
                <a:moveTo>
                  <a:pt x="0" y="0"/>
                </a:moveTo>
                <a:lnTo>
                  <a:pt x="4483099" y="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261225" y="508254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799079" y="6149975"/>
            <a:ext cx="4455160" cy="0"/>
          </a:xfrm>
          <a:custGeom>
            <a:avLst/>
            <a:gdLst/>
            <a:ahLst/>
            <a:cxnLst/>
            <a:rect l="l" t="t" r="r" b="b"/>
            <a:pathLst>
              <a:path w="4455159">
                <a:moveTo>
                  <a:pt x="0" y="0"/>
                </a:moveTo>
                <a:lnTo>
                  <a:pt x="4455160" y="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806064" y="5096509"/>
            <a:ext cx="0" cy="1046480"/>
          </a:xfrm>
          <a:custGeom>
            <a:avLst/>
            <a:gdLst/>
            <a:ahLst/>
            <a:cxnLst/>
            <a:rect l="l" t="t" r="r" b="b"/>
            <a:pathLst>
              <a:path h="1046479">
                <a:moveTo>
                  <a:pt x="0" y="0"/>
                </a:moveTo>
                <a:lnTo>
                  <a:pt x="0" y="1046480"/>
                </a:lnTo>
              </a:path>
            </a:pathLst>
          </a:custGeom>
          <a:ln w="1396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799079" y="5089525"/>
            <a:ext cx="4455160" cy="0"/>
          </a:xfrm>
          <a:custGeom>
            <a:avLst/>
            <a:gdLst/>
            <a:ahLst/>
            <a:cxnLst/>
            <a:rect l="l" t="t" r="r" b="b"/>
            <a:pathLst>
              <a:path w="4455159">
                <a:moveTo>
                  <a:pt x="0" y="0"/>
                </a:moveTo>
                <a:lnTo>
                  <a:pt x="4455160" y="0"/>
                </a:lnTo>
              </a:path>
            </a:pathLst>
          </a:custGeom>
          <a:ln w="1396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247255" y="5096509"/>
            <a:ext cx="0" cy="1046480"/>
          </a:xfrm>
          <a:custGeom>
            <a:avLst/>
            <a:gdLst/>
            <a:ahLst/>
            <a:cxnLst/>
            <a:rect l="l" t="t" r="r" b="b"/>
            <a:pathLst>
              <a:path h="1046479">
                <a:moveTo>
                  <a:pt x="0" y="0"/>
                </a:moveTo>
                <a:lnTo>
                  <a:pt x="0" y="1046479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813050" y="6136004"/>
            <a:ext cx="4427220" cy="0"/>
          </a:xfrm>
          <a:custGeom>
            <a:avLst/>
            <a:gdLst/>
            <a:ahLst/>
            <a:cxnLst/>
            <a:rect l="l" t="t" r="r" b="b"/>
            <a:pathLst>
              <a:path w="4427220">
                <a:moveTo>
                  <a:pt x="0" y="0"/>
                </a:moveTo>
                <a:lnTo>
                  <a:pt x="4427220" y="0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820035" y="511175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69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813050" y="5104129"/>
            <a:ext cx="4427220" cy="0"/>
          </a:xfrm>
          <a:custGeom>
            <a:avLst/>
            <a:gdLst/>
            <a:ahLst/>
            <a:cxnLst/>
            <a:rect l="l" t="t" r="r" b="b"/>
            <a:pathLst>
              <a:path w="4427220">
                <a:moveTo>
                  <a:pt x="0" y="0"/>
                </a:moveTo>
                <a:lnTo>
                  <a:pt x="4427220" y="0"/>
                </a:lnTo>
              </a:path>
            </a:pathLst>
          </a:custGeom>
          <a:ln w="1524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233284" y="511175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69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827020" y="6122034"/>
            <a:ext cx="4399280" cy="0"/>
          </a:xfrm>
          <a:custGeom>
            <a:avLst/>
            <a:gdLst/>
            <a:ahLst/>
            <a:cxnLst/>
            <a:rect l="l" t="t" r="r" b="b"/>
            <a:pathLst>
              <a:path w="4399280">
                <a:moveTo>
                  <a:pt x="0" y="0"/>
                </a:moveTo>
                <a:lnTo>
                  <a:pt x="4399280" y="0"/>
                </a:lnTo>
              </a:path>
            </a:pathLst>
          </a:custGeom>
          <a:ln w="1396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834004" y="512572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29"/>
                </a:lnTo>
              </a:path>
            </a:pathLst>
          </a:custGeom>
          <a:ln w="1396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827020" y="5118734"/>
            <a:ext cx="4399280" cy="0"/>
          </a:xfrm>
          <a:custGeom>
            <a:avLst/>
            <a:gdLst/>
            <a:ahLst/>
            <a:cxnLst/>
            <a:rect l="l" t="t" r="r" b="b"/>
            <a:pathLst>
              <a:path w="4399280">
                <a:moveTo>
                  <a:pt x="0" y="0"/>
                </a:moveTo>
                <a:lnTo>
                  <a:pt x="4399280" y="0"/>
                </a:lnTo>
              </a:path>
            </a:pathLst>
          </a:custGeom>
          <a:ln w="1396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219315" y="512572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29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840989" y="6108065"/>
            <a:ext cx="4371340" cy="0"/>
          </a:xfrm>
          <a:custGeom>
            <a:avLst/>
            <a:gdLst/>
            <a:ahLst/>
            <a:cxnLst/>
            <a:rect l="l" t="t" r="r" b="b"/>
            <a:pathLst>
              <a:path w="4371340">
                <a:moveTo>
                  <a:pt x="0" y="0"/>
                </a:moveTo>
                <a:lnTo>
                  <a:pt x="4371340" y="0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847975" y="5139690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90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840989" y="5132704"/>
            <a:ext cx="4371340" cy="0"/>
          </a:xfrm>
          <a:custGeom>
            <a:avLst/>
            <a:gdLst/>
            <a:ahLst/>
            <a:cxnLst/>
            <a:rect l="l" t="t" r="r" b="b"/>
            <a:pathLst>
              <a:path w="4371340">
                <a:moveTo>
                  <a:pt x="0" y="0"/>
                </a:moveTo>
                <a:lnTo>
                  <a:pt x="4371340" y="0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205344" y="5139690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90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854960" y="6093459"/>
            <a:ext cx="4343400" cy="0"/>
          </a:xfrm>
          <a:custGeom>
            <a:avLst/>
            <a:gdLst/>
            <a:ahLst/>
            <a:cxnLst/>
            <a:rect l="l" t="t" r="r" b="b"/>
            <a:pathLst>
              <a:path w="4343400">
                <a:moveTo>
                  <a:pt x="0" y="0"/>
                </a:moveTo>
                <a:lnTo>
                  <a:pt x="4343399" y="0"/>
                </a:lnTo>
              </a:path>
            </a:pathLst>
          </a:custGeom>
          <a:ln w="1524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861945" y="5153659"/>
            <a:ext cx="0" cy="932180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2180"/>
                </a:lnTo>
              </a:path>
            </a:pathLst>
          </a:custGeom>
          <a:ln w="1396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854960" y="5146675"/>
            <a:ext cx="4343400" cy="0"/>
          </a:xfrm>
          <a:custGeom>
            <a:avLst/>
            <a:gdLst/>
            <a:ahLst/>
            <a:cxnLst/>
            <a:rect l="l" t="t" r="r" b="b"/>
            <a:pathLst>
              <a:path w="4343400">
                <a:moveTo>
                  <a:pt x="0" y="0"/>
                </a:moveTo>
                <a:lnTo>
                  <a:pt x="4343399" y="0"/>
                </a:lnTo>
              </a:path>
            </a:pathLst>
          </a:custGeom>
          <a:ln w="1396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190740" y="5153659"/>
            <a:ext cx="0" cy="932180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2179"/>
                </a:lnTo>
              </a:path>
            </a:pathLst>
          </a:custGeom>
          <a:ln w="1523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868929" y="6078854"/>
            <a:ext cx="4314190" cy="0"/>
          </a:xfrm>
          <a:custGeom>
            <a:avLst/>
            <a:gdLst/>
            <a:ahLst/>
            <a:cxnLst/>
            <a:rect l="l" t="t" r="r" b="b"/>
            <a:pathLst>
              <a:path w="4314190">
                <a:moveTo>
                  <a:pt x="0" y="0"/>
                </a:moveTo>
                <a:lnTo>
                  <a:pt x="4314190" y="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876550" y="5167629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40"/>
                </a:lnTo>
              </a:path>
            </a:pathLst>
          </a:custGeom>
          <a:ln w="1523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868929" y="5160645"/>
            <a:ext cx="4314190" cy="0"/>
          </a:xfrm>
          <a:custGeom>
            <a:avLst/>
            <a:gdLst/>
            <a:ahLst/>
            <a:cxnLst/>
            <a:rect l="l" t="t" r="r" b="b"/>
            <a:pathLst>
              <a:path w="4314190">
                <a:moveTo>
                  <a:pt x="0" y="0"/>
                </a:moveTo>
                <a:lnTo>
                  <a:pt x="4314190" y="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176134" y="5167629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4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884170" y="6064884"/>
            <a:ext cx="4284980" cy="0"/>
          </a:xfrm>
          <a:custGeom>
            <a:avLst/>
            <a:gdLst/>
            <a:ahLst/>
            <a:cxnLst/>
            <a:rect l="l" t="t" r="r" b="b"/>
            <a:pathLst>
              <a:path w="4284980">
                <a:moveTo>
                  <a:pt x="0" y="0"/>
                </a:moveTo>
                <a:lnTo>
                  <a:pt x="4284980" y="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891154" y="518160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884170" y="5174615"/>
            <a:ext cx="4284980" cy="0"/>
          </a:xfrm>
          <a:custGeom>
            <a:avLst/>
            <a:gdLst/>
            <a:ahLst/>
            <a:cxnLst/>
            <a:rect l="l" t="t" r="r" b="b"/>
            <a:pathLst>
              <a:path w="4284980">
                <a:moveTo>
                  <a:pt x="0" y="0"/>
                </a:moveTo>
                <a:lnTo>
                  <a:pt x="4284980" y="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162165" y="518160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898139" y="6050915"/>
            <a:ext cx="4257040" cy="0"/>
          </a:xfrm>
          <a:custGeom>
            <a:avLst/>
            <a:gdLst/>
            <a:ahLst/>
            <a:cxnLst/>
            <a:rect l="l" t="t" r="r" b="b"/>
            <a:pathLst>
              <a:path w="4257040">
                <a:moveTo>
                  <a:pt x="0" y="0"/>
                </a:moveTo>
                <a:lnTo>
                  <a:pt x="4257040" y="0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905125" y="5195570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59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898139" y="5188584"/>
            <a:ext cx="4257040" cy="0"/>
          </a:xfrm>
          <a:custGeom>
            <a:avLst/>
            <a:gdLst/>
            <a:ahLst/>
            <a:cxnLst/>
            <a:rect l="l" t="t" r="r" b="b"/>
            <a:pathLst>
              <a:path w="4257040">
                <a:moveTo>
                  <a:pt x="0" y="0"/>
                </a:moveTo>
                <a:lnTo>
                  <a:pt x="4257040" y="0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148194" y="5195570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59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912110" y="6036945"/>
            <a:ext cx="4229100" cy="0"/>
          </a:xfrm>
          <a:custGeom>
            <a:avLst/>
            <a:gdLst/>
            <a:ahLst/>
            <a:cxnLst/>
            <a:rect l="l" t="t" r="r" b="b"/>
            <a:pathLst>
              <a:path w="4229100">
                <a:moveTo>
                  <a:pt x="0" y="0"/>
                </a:moveTo>
                <a:lnTo>
                  <a:pt x="4229099" y="0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919095" y="521080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912110" y="5203190"/>
            <a:ext cx="4229100" cy="0"/>
          </a:xfrm>
          <a:custGeom>
            <a:avLst/>
            <a:gdLst/>
            <a:ahLst/>
            <a:cxnLst/>
            <a:rect l="l" t="t" r="r" b="b"/>
            <a:pathLst>
              <a:path w="4229100">
                <a:moveTo>
                  <a:pt x="0" y="0"/>
                </a:moveTo>
                <a:lnTo>
                  <a:pt x="4229099" y="0"/>
                </a:lnTo>
              </a:path>
            </a:pathLst>
          </a:custGeom>
          <a:ln w="1523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134225" y="521080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49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926079" y="6022975"/>
            <a:ext cx="4201160" cy="0"/>
          </a:xfrm>
          <a:custGeom>
            <a:avLst/>
            <a:gdLst/>
            <a:ahLst/>
            <a:cxnLst/>
            <a:rect l="l" t="t" r="r" b="b"/>
            <a:pathLst>
              <a:path w="4201159">
                <a:moveTo>
                  <a:pt x="0" y="0"/>
                </a:moveTo>
                <a:lnTo>
                  <a:pt x="4201160" y="0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933064" y="5224779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926079" y="5217795"/>
            <a:ext cx="4201160" cy="0"/>
          </a:xfrm>
          <a:custGeom>
            <a:avLst/>
            <a:gdLst/>
            <a:ahLst/>
            <a:cxnLst/>
            <a:rect l="l" t="t" r="r" b="b"/>
            <a:pathLst>
              <a:path w="4201159">
                <a:moveTo>
                  <a:pt x="0" y="0"/>
                </a:moveTo>
                <a:lnTo>
                  <a:pt x="4201160" y="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120255" y="5224779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940050" y="6009004"/>
            <a:ext cx="4173220" cy="0"/>
          </a:xfrm>
          <a:custGeom>
            <a:avLst/>
            <a:gdLst/>
            <a:ahLst/>
            <a:cxnLst/>
            <a:rect l="l" t="t" r="r" b="b"/>
            <a:pathLst>
              <a:path w="4173220">
                <a:moveTo>
                  <a:pt x="0" y="0"/>
                </a:moveTo>
                <a:lnTo>
                  <a:pt x="4173220" y="0"/>
                </a:lnTo>
              </a:path>
            </a:pathLst>
          </a:custGeom>
          <a:ln w="1397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947035" y="523875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69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940050" y="5231765"/>
            <a:ext cx="4173220" cy="0"/>
          </a:xfrm>
          <a:custGeom>
            <a:avLst/>
            <a:gdLst/>
            <a:ahLst/>
            <a:cxnLst/>
            <a:rect l="l" t="t" r="r" b="b"/>
            <a:pathLst>
              <a:path w="4173220">
                <a:moveTo>
                  <a:pt x="0" y="0"/>
                </a:moveTo>
                <a:lnTo>
                  <a:pt x="417322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106284" y="523875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69"/>
                </a:lnTo>
              </a:path>
            </a:pathLst>
          </a:custGeom>
          <a:ln w="1397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954020" y="5995034"/>
            <a:ext cx="4145279" cy="0"/>
          </a:xfrm>
          <a:custGeom>
            <a:avLst/>
            <a:gdLst/>
            <a:ahLst/>
            <a:cxnLst/>
            <a:rect l="l" t="t" r="r" b="b"/>
            <a:pathLst>
              <a:path w="4145279">
                <a:moveTo>
                  <a:pt x="0" y="0"/>
                </a:moveTo>
                <a:lnTo>
                  <a:pt x="4145279" y="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961004" y="5252720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29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954020" y="5245734"/>
            <a:ext cx="4145279" cy="0"/>
          </a:xfrm>
          <a:custGeom>
            <a:avLst/>
            <a:gdLst/>
            <a:ahLst/>
            <a:cxnLst/>
            <a:rect l="l" t="t" r="r" b="b"/>
            <a:pathLst>
              <a:path w="4145279">
                <a:moveTo>
                  <a:pt x="0" y="0"/>
                </a:moveTo>
                <a:lnTo>
                  <a:pt x="4145279" y="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092315" y="5252720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29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967989" y="5980429"/>
            <a:ext cx="4117340" cy="0"/>
          </a:xfrm>
          <a:custGeom>
            <a:avLst/>
            <a:gdLst/>
            <a:ahLst/>
            <a:cxnLst/>
            <a:rect l="l" t="t" r="r" b="b"/>
            <a:pathLst>
              <a:path w="4117340">
                <a:moveTo>
                  <a:pt x="0" y="0"/>
                </a:moveTo>
                <a:lnTo>
                  <a:pt x="4117340" y="0"/>
                </a:lnTo>
              </a:path>
            </a:pathLst>
          </a:custGeom>
          <a:ln w="1524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975610" y="5266690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524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967989" y="5259704"/>
            <a:ext cx="4117340" cy="0"/>
          </a:xfrm>
          <a:custGeom>
            <a:avLst/>
            <a:gdLst/>
            <a:ahLst/>
            <a:cxnLst/>
            <a:rect l="l" t="t" r="r" b="b"/>
            <a:pathLst>
              <a:path w="4117340">
                <a:moveTo>
                  <a:pt x="0" y="0"/>
                </a:moveTo>
                <a:lnTo>
                  <a:pt x="4117340" y="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077709" y="5266690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523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983229" y="5965825"/>
            <a:ext cx="4086860" cy="0"/>
          </a:xfrm>
          <a:custGeom>
            <a:avLst/>
            <a:gdLst/>
            <a:ahLst/>
            <a:cxnLst/>
            <a:rect l="l" t="t" r="r" b="b"/>
            <a:pathLst>
              <a:path w="4086859">
                <a:moveTo>
                  <a:pt x="0" y="0"/>
                </a:moveTo>
                <a:lnTo>
                  <a:pt x="4086860" y="0"/>
                </a:lnTo>
              </a:path>
            </a:pathLst>
          </a:custGeom>
          <a:ln w="139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990214" y="528065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39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983229" y="5273675"/>
            <a:ext cx="4086860" cy="0"/>
          </a:xfrm>
          <a:custGeom>
            <a:avLst/>
            <a:gdLst/>
            <a:ahLst/>
            <a:cxnLst/>
            <a:rect l="l" t="t" r="r" b="b"/>
            <a:pathLst>
              <a:path w="4086859">
                <a:moveTo>
                  <a:pt x="0" y="0"/>
                </a:moveTo>
                <a:lnTo>
                  <a:pt x="4086860" y="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063105" y="528065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997200" y="5951854"/>
            <a:ext cx="4058920" cy="0"/>
          </a:xfrm>
          <a:custGeom>
            <a:avLst/>
            <a:gdLst/>
            <a:ahLst/>
            <a:cxnLst/>
            <a:rect l="l" t="t" r="r" b="b"/>
            <a:pathLst>
              <a:path w="4058920">
                <a:moveTo>
                  <a:pt x="0" y="0"/>
                </a:moveTo>
                <a:lnTo>
                  <a:pt x="4058920" y="0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3004185" y="5294629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40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997200" y="5287645"/>
            <a:ext cx="4058920" cy="0"/>
          </a:xfrm>
          <a:custGeom>
            <a:avLst/>
            <a:gdLst/>
            <a:ahLst/>
            <a:cxnLst/>
            <a:rect l="l" t="t" r="r" b="b"/>
            <a:pathLst>
              <a:path w="4058920">
                <a:moveTo>
                  <a:pt x="0" y="0"/>
                </a:moveTo>
                <a:lnTo>
                  <a:pt x="4058920" y="0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049134" y="5294629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40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3011170" y="5937884"/>
            <a:ext cx="4030979" cy="0"/>
          </a:xfrm>
          <a:custGeom>
            <a:avLst/>
            <a:gdLst/>
            <a:ahLst/>
            <a:cxnLst/>
            <a:rect l="l" t="t" r="r" b="b"/>
            <a:pathLst>
              <a:path w="4030979">
                <a:moveTo>
                  <a:pt x="0" y="0"/>
                </a:moveTo>
                <a:lnTo>
                  <a:pt x="4030979" y="0"/>
                </a:lnTo>
              </a:path>
            </a:pathLst>
          </a:custGeom>
          <a:ln w="1396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018154" y="530987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1029"/>
                </a:lnTo>
              </a:path>
            </a:pathLst>
          </a:custGeom>
          <a:ln w="1396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011170" y="5302250"/>
            <a:ext cx="4030979" cy="0"/>
          </a:xfrm>
          <a:custGeom>
            <a:avLst/>
            <a:gdLst/>
            <a:ahLst/>
            <a:cxnLst/>
            <a:rect l="l" t="t" r="r" b="b"/>
            <a:pathLst>
              <a:path w="4030979">
                <a:moveTo>
                  <a:pt x="0" y="0"/>
                </a:moveTo>
                <a:lnTo>
                  <a:pt x="4030979" y="0"/>
                </a:lnTo>
              </a:path>
            </a:pathLst>
          </a:custGeom>
          <a:ln w="1524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035165" y="530987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1029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025139" y="5923915"/>
            <a:ext cx="4003040" cy="0"/>
          </a:xfrm>
          <a:custGeom>
            <a:avLst/>
            <a:gdLst/>
            <a:ahLst/>
            <a:cxnLst/>
            <a:rect l="l" t="t" r="r" b="b"/>
            <a:pathLst>
              <a:path w="4003040">
                <a:moveTo>
                  <a:pt x="0" y="0"/>
                </a:moveTo>
                <a:lnTo>
                  <a:pt x="4003040" y="0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3032125" y="5323840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025139" y="5316854"/>
            <a:ext cx="4003040" cy="0"/>
          </a:xfrm>
          <a:custGeom>
            <a:avLst/>
            <a:gdLst/>
            <a:ahLst/>
            <a:cxnLst/>
            <a:rect l="l" t="t" r="r" b="b"/>
            <a:pathLst>
              <a:path w="4003040">
                <a:moveTo>
                  <a:pt x="0" y="0"/>
                </a:moveTo>
                <a:lnTo>
                  <a:pt x="4003040" y="0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021194" y="5323840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039110" y="5909945"/>
            <a:ext cx="3975100" cy="0"/>
          </a:xfrm>
          <a:custGeom>
            <a:avLst/>
            <a:gdLst/>
            <a:ahLst/>
            <a:cxnLst/>
            <a:rect l="l" t="t" r="r" b="b"/>
            <a:pathLst>
              <a:path w="3975100">
                <a:moveTo>
                  <a:pt x="0" y="0"/>
                </a:moveTo>
                <a:lnTo>
                  <a:pt x="3975099" y="0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3046095" y="533780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49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039110" y="5330825"/>
            <a:ext cx="3975100" cy="0"/>
          </a:xfrm>
          <a:custGeom>
            <a:avLst/>
            <a:gdLst/>
            <a:ahLst/>
            <a:cxnLst/>
            <a:rect l="l" t="t" r="r" b="b"/>
            <a:pathLst>
              <a:path w="3975100">
                <a:moveTo>
                  <a:pt x="0" y="0"/>
                </a:moveTo>
                <a:lnTo>
                  <a:pt x="3975099" y="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007225" y="533780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49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053079" y="5895975"/>
            <a:ext cx="3947160" cy="0"/>
          </a:xfrm>
          <a:custGeom>
            <a:avLst/>
            <a:gdLst/>
            <a:ahLst/>
            <a:cxnLst/>
            <a:rect l="l" t="t" r="r" b="b"/>
            <a:pathLst>
              <a:path w="3947159">
                <a:moveTo>
                  <a:pt x="0" y="0"/>
                </a:moveTo>
                <a:lnTo>
                  <a:pt x="3947160" y="0"/>
                </a:lnTo>
              </a:path>
            </a:pathLst>
          </a:custGeom>
          <a:ln w="1396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060064" y="5351779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396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053079" y="5344795"/>
            <a:ext cx="3947160" cy="0"/>
          </a:xfrm>
          <a:custGeom>
            <a:avLst/>
            <a:gdLst/>
            <a:ahLst/>
            <a:cxnLst/>
            <a:rect l="l" t="t" r="r" b="b"/>
            <a:pathLst>
              <a:path w="3947159">
                <a:moveTo>
                  <a:pt x="0" y="0"/>
                </a:moveTo>
                <a:lnTo>
                  <a:pt x="3947160" y="0"/>
                </a:lnTo>
              </a:path>
            </a:pathLst>
          </a:custGeom>
          <a:ln w="1396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993255" y="5351779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067050" y="5881370"/>
            <a:ext cx="3919220" cy="0"/>
          </a:xfrm>
          <a:custGeom>
            <a:avLst/>
            <a:gdLst/>
            <a:ahLst/>
            <a:cxnLst/>
            <a:rect l="l" t="t" r="r" b="b"/>
            <a:pathLst>
              <a:path w="3919220">
                <a:moveTo>
                  <a:pt x="0" y="0"/>
                </a:moveTo>
                <a:lnTo>
                  <a:pt x="3919220" y="0"/>
                </a:lnTo>
              </a:path>
            </a:pathLst>
          </a:custGeom>
          <a:ln w="1524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074035" y="5365750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067050" y="5358765"/>
            <a:ext cx="3919220" cy="0"/>
          </a:xfrm>
          <a:custGeom>
            <a:avLst/>
            <a:gdLst/>
            <a:ahLst/>
            <a:cxnLst/>
            <a:rect l="l" t="t" r="r" b="b"/>
            <a:pathLst>
              <a:path w="3919220">
                <a:moveTo>
                  <a:pt x="0" y="0"/>
                </a:moveTo>
                <a:lnTo>
                  <a:pt x="3919220" y="0"/>
                </a:lnTo>
              </a:path>
            </a:pathLst>
          </a:custGeom>
          <a:ln w="1397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978650" y="5365750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1524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081020" y="5866765"/>
            <a:ext cx="3890010" cy="0"/>
          </a:xfrm>
          <a:custGeom>
            <a:avLst/>
            <a:gdLst/>
            <a:ahLst/>
            <a:cxnLst/>
            <a:rect l="l" t="t" r="r" b="b"/>
            <a:pathLst>
              <a:path w="3890009">
                <a:moveTo>
                  <a:pt x="0" y="0"/>
                </a:moveTo>
                <a:lnTo>
                  <a:pt x="3890009" y="0"/>
                </a:lnTo>
              </a:path>
            </a:pathLst>
          </a:custGeom>
          <a:ln w="1397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088639" y="5379720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1524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081020" y="5372734"/>
            <a:ext cx="3890010" cy="0"/>
          </a:xfrm>
          <a:custGeom>
            <a:avLst/>
            <a:gdLst/>
            <a:ahLst/>
            <a:cxnLst/>
            <a:rect l="l" t="t" r="r" b="b"/>
            <a:pathLst>
              <a:path w="3890009">
                <a:moveTo>
                  <a:pt x="0" y="0"/>
                </a:moveTo>
                <a:lnTo>
                  <a:pt x="3890009" y="0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964044" y="5379720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1397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096260" y="5852795"/>
            <a:ext cx="3860800" cy="0"/>
          </a:xfrm>
          <a:custGeom>
            <a:avLst/>
            <a:gdLst/>
            <a:ahLst/>
            <a:cxnLst/>
            <a:rect l="l" t="t" r="r" b="b"/>
            <a:pathLst>
              <a:path w="3860800">
                <a:moveTo>
                  <a:pt x="0" y="0"/>
                </a:moveTo>
                <a:lnTo>
                  <a:pt x="3860799" y="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103245" y="5393690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096260" y="5386704"/>
            <a:ext cx="3860800" cy="0"/>
          </a:xfrm>
          <a:custGeom>
            <a:avLst/>
            <a:gdLst/>
            <a:ahLst/>
            <a:cxnLst/>
            <a:rect l="l" t="t" r="r" b="b"/>
            <a:pathLst>
              <a:path w="3860800">
                <a:moveTo>
                  <a:pt x="0" y="0"/>
                </a:moveTo>
                <a:lnTo>
                  <a:pt x="3860799" y="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950075" y="5393690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3110229" y="5838825"/>
            <a:ext cx="3832860" cy="0"/>
          </a:xfrm>
          <a:custGeom>
            <a:avLst/>
            <a:gdLst/>
            <a:ahLst/>
            <a:cxnLst/>
            <a:rect l="l" t="t" r="r" b="b"/>
            <a:pathLst>
              <a:path w="3832859">
                <a:moveTo>
                  <a:pt x="0" y="0"/>
                </a:moveTo>
                <a:lnTo>
                  <a:pt x="3832860" y="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117214" y="5407659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79"/>
                </a:lnTo>
              </a:path>
            </a:pathLst>
          </a:custGeom>
          <a:ln w="139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110229" y="5400675"/>
            <a:ext cx="3832860" cy="0"/>
          </a:xfrm>
          <a:custGeom>
            <a:avLst/>
            <a:gdLst/>
            <a:ahLst/>
            <a:cxnLst/>
            <a:rect l="l" t="t" r="r" b="b"/>
            <a:pathLst>
              <a:path w="3832859">
                <a:moveTo>
                  <a:pt x="0" y="0"/>
                </a:moveTo>
                <a:lnTo>
                  <a:pt x="3832860" y="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936105" y="5407659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79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124200" y="5824854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920" y="0"/>
                </a:lnTo>
              </a:path>
            </a:pathLst>
          </a:custGeom>
          <a:ln w="1396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131185" y="542290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1396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3124200" y="5415279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920" y="0"/>
                </a:lnTo>
              </a:path>
            </a:pathLst>
          </a:custGeom>
          <a:ln w="1524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922134" y="542290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138170" y="5810884"/>
            <a:ext cx="3776979" cy="0"/>
          </a:xfrm>
          <a:custGeom>
            <a:avLst/>
            <a:gdLst/>
            <a:ahLst/>
            <a:cxnLst/>
            <a:rect l="l" t="t" r="r" b="b"/>
            <a:pathLst>
              <a:path w="3776979">
                <a:moveTo>
                  <a:pt x="0" y="0"/>
                </a:moveTo>
                <a:lnTo>
                  <a:pt x="3776979" y="0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145154" y="543687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29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138170" y="5429884"/>
            <a:ext cx="3776979" cy="0"/>
          </a:xfrm>
          <a:custGeom>
            <a:avLst/>
            <a:gdLst/>
            <a:ahLst/>
            <a:cxnLst/>
            <a:rect l="l" t="t" r="r" b="b"/>
            <a:pathLst>
              <a:path w="3776979">
                <a:moveTo>
                  <a:pt x="0" y="0"/>
                </a:moveTo>
                <a:lnTo>
                  <a:pt x="3776979" y="0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908165" y="543687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29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152139" y="5796915"/>
            <a:ext cx="3749040" cy="0"/>
          </a:xfrm>
          <a:custGeom>
            <a:avLst/>
            <a:gdLst/>
            <a:ahLst/>
            <a:cxnLst/>
            <a:rect l="l" t="t" r="r" b="b"/>
            <a:pathLst>
              <a:path w="3749040">
                <a:moveTo>
                  <a:pt x="0" y="0"/>
                </a:moveTo>
                <a:lnTo>
                  <a:pt x="3749040" y="0"/>
                </a:lnTo>
              </a:path>
            </a:pathLst>
          </a:custGeom>
          <a:ln w="139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159125" y="5450840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39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3152139" y="5443854"/>
            <a:ext cx="3749040" cy="0"/>
          </a:xfrm>
          <a:custGeom>
            <a:avLst/>
            <a:gdLst/>
            <a:ahLst/>
            <a:cxnLst/>
            <a:rect l="l" t="t" r="r" b="b"/>
            <a:pathLst>
              <a:path w="3749040">
                <a:moveTo>
                  <a:pt x="0" y="0"/>
                </a:moveTo>
                <a:lnTo>
                  <a:pt x="3749040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894194" y="5450840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39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166110" y="5782309"/>
            <a:ext cx="3721100" cy="0"/>
          </a:xfrm>
          <a:custGeom>
            <a:avLst/>
            <a:gdLst/>
            <a:ahLst/>
            <a:cxnLst/>
            <a:rect l="l" t="t" r="r" b="b"/>
            <a:pathLst>
              <a:path w="3721100">
                <a:moveTo>
                  <a:pt x="0" y="0"/>
                </a:moveTo>
                <a:lnTo>
                  <a:pt x="3721099" y="0"/>
                </a:lnTo>
              </a:path>
            </a:pathLst>
          </a:custGeom>
          <a:ln w="1524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173095" y="5464809"/>
            <a:ext cx="0" cy="309880"/>
          </a:xfrm>
          <a:custGeom>
            <a:avLst/>
            <a:gdLst/>
            <a:ahLst/>
            <a:cxnLst/>
            <a:rect l="l" t="t" r="r" b="b"/>
            <a:pathLst>
              <a:path h="309879">
                <a:moveTo>
                  <a:pt x="0" y="0"/>
                </a:moveTo>
                <a:lnTo>
                  <a:pt x="0" y="309879"/>
                </a:lnTo>
              </a:path>
            </a:pathLst>
          </a:custGeom>
          <a:ln w="1396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166110" y="5457825"/>
            <a:ext cx="3721100" cy="0"/>
          </a:xfrm>
          <a:custGeom>
            <a:avLst/>
            <a:gdLst/>
            <a:ahLst/>
            <a:cxnLst/>
            <a:rect l="l" t="t" r="r" b="b"/>
            <a:pathLst>
              <a:path w="3721100">
                <a:moveTo>
                  <a:pt x="0" y="0"/>
                </a:moveTo>
                <a:lnTo>
                  <a:pt x="3721099" y="0"/>
                </a:lnTo>
              </a:path>
            </a:pathLst>
          </a:custGeom>
          <a:ln w="1397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879590" y="5464809"/>
            <a:ext cx="0" cy="309880"/>
          </a:xfrm>
          <a:custGeom>
            <a:avLst/>
            <a:gdLst/>
            <a:ahLst/>
            <a:cxnLst/>
            <a:rect l="l" t="t" r="r" b="b"/>
            <a:pathLst>
              <a:path h="309879">
                <a:moveTo>
                  <a:pt x="0" y="0"/>
                </a:moveTo>
                <a:lnTo>
                  <a:pt x="0" y="309879"/>
                </a:lnTo>
              </a:path>
            </a:pathLst>
          </a:custGeom>
          <a:ln w="1523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3180079" y="5767704"/>
            <a:ext cx="3691890" cy="0"/>
          </a:xfrm>
          <a:custGeom>
            <a:avLst/>
            <a:gdLst/>
            <a:ahLst/>
            <a:cxnLst/>
            <a:rect l="l" t="t" r="r" b="b"/>
            <a:pathLst>
              <a:path w="3691890">
                <a:moveTo>
                  <a:pt x="0" y="0"/>
                </a:moveTo>
                <a:lnTo>
                  <a:pt x="3691890" y="0"/>
                </a:lnTo>
              </a:path>
            </a:pathLst>
          </a:custGeom>
          <a:ln w="1396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3187064" y="547877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40"/>
                </a:lnTo>
              </a:path>
            </a:pathLst>
          </a:custGeom>
          <a:ln w="1396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3180079" y="5471795"/>
            <a:ext cx="3691890" cy="0"/>
          </a:xfrm>
          <a:custGeom>
            <a:avLst/>
            <a:gdLst/>
            <a:ahLst/>
            <a:cxnLst/>
            <a:rect l="l" t="t" r="r" b="b"/>
            <a:pathLst>
              <a:path w="3691890">
                <a:moveTo>
                  <a:pt x="0" y="0"/>
                </a:moveTo>
                <a:lnTo>
                  <a:pt x="3691890" y="0"/>
                </a:lnTo>
              </a:path>
            </a:pathLst>
          </a:custGeom>
          <a:ln w="1396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864984" y="547877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4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3194050" y="5753734"/>
            <a:ext cx="3663950" cy="0"/>
          </a:xfrm>
          <a:custGeom>
            <a:avLst/>
            <a:gdLst/>
            <a:ahLst/>
            <a:cxnLst/>
            <a:rect l="l" t="t" r="r" b="b"/>
            <a:pathLst>
              <a:path w="3663950">
                <a:moveTo>
                  <a:pt x="0" y="0"/>
                </a:moveTo>
                <a:lnTo>
                  <a:pt x="3663950" y="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201670" y="549275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523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3194050" y="5485765"/>
            <a:ext cx="3663950" cy="0"/>
          </a:xfrm>
          <a:custGeom>
            <a:avLst/>
            <a:gdLst/>
            <a:ahLst/>
            <a:cxnLst/>
            <a:rect l="l" t="t" r="r" b="b"/>
            <a:pathLst>
              <a:path w="3663950">
                <a:moveTo>
                  <a:pt x="0" y="0"/>
                </a:moveTo>
                <a:lnTo>
                  <a:pt x="3663950" y="0"/>
                </a:lnTo>
              </a:path>
            </a:pathLst>
          </a:custGeom>
          <a:ln w="1397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851015" y="549275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397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3209289" y="5739765"/>
            <a:ext cx="3634740" cy="0"/>
          </a:xfrm>
          <a:custGeom>
            <a:avLst/>
            <a:gdLst/>
            <a:ahLst/>
            <a:cxnLst/>
            <a:rect l="l" t="t" r="r" b="b"/>
            <a:pathLst>
              <a:path w="3634740">
                <a:moveTo>
                  <a:pt x="0" y="0"/>
                </a:moveTo>
                <a:lnTo>
                  <a:pt x="3634740" y="0"/>
                </a:lnTo>
              </a:path>
            </a:pathLst>
          </a:custGeom>
          <a:ln w="1397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3216275" y="550672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59"/>
                </a:lnTo>
              </a:path>
            </a:pathLst>
          </a:custGeom>
          <a:ln w="1397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3209289" y="5499734"/>
            <a:ext cx="3634740" cy="0"/>
          </a:xfrm>
          <a:custGeom>
            <a:avLst/>
            <a:gdLst/>
            <a:ahLst/>
            <a:cxnLst/>
            <a:rect l="l" t="t" r="r" b="b"/>
            <a:pathLst>
              <a:path w="3634740">
                <a:moveTo>
                  <a:pt x="0" y="0"/>
                </a:moveTo>
                <a:lnTo>
                  <a:pt x="3634740" y="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837044" y="550672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59"/>
                </a:lnTo>
              </a:path>
            </a:pathLst>
          </a:custGeom>
          <a:ln w="1397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3223260" y="5725795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799" y="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3230245" y="552069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3223260" y="5513704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799" y="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823075" y="552069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237229" y="5711825"/>
            <a:ext cx="3578860" cy="0"/>
          </a:xfrm>
          <a:custGeom>
            <a:avLst/>
            <a:gdLst/>
            <a:ahLst/>
            <a:cxnLst/>
            <a:rect l="l" t="t" r="r" b="b"/>
            <a:pathLst>
              <a:path w="3578859">
                <a:moveTo>
                  <a:pt x="0" y="0"/>
                </a:moveTo>
                <a:lnTo>
                  <a:pt x="3578860" y="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3244214" y="5535929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396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3237229" y="5528309"/>
            <a:ext cx="3578860" cy="0"/>
          </a:xfrm>
          <a:custGeom>
            <a:avLst/>
            <a:gdLst/>
            <a:ahLst/>
            <a:cxnLst/>
            <a:rect l="l" t="t" r="r" b="b"/>
            <a:pathLst>
              <a:path w="3578859">
                <a:moveTo>
                  <a:pt x="0" y="0"/>
                </a:moveTo>
                <a:lnTo>
                  <a:pt x="3578860" y="0"/>
                </a:lnTo>
              </a:path>
            </a:pathLst>
          </a:custGeom>
          <a:ln w="1524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809105" y="5535929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251200" y="5697854"/>
            <a:ext cx="3550920" cy="0"/>
          </a:xfrm>
          <a:custGeom>
            <a:avLst/>
            <a:gdLst/>
            <a:ahLst/>
            <a:cxnLst/>
            <a:rect l="l" t="t" r="r" b="b"/>
            <a:pathLst>
              <a:path w="3550920">
                <a:moveTo>
                  <a:pt x="0" y="0"/>
                </a:moveTo>
                <a:lnTo>
                  <a:pt x="355092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3258184" y="554990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397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3251200" y="5542915"/>
            <a:ext cx="3550920" cy="0"/>
          </a:xfrm>
          <a:custGeom>
            <a:avLst/>
            <a:gdLst/>
            <a:ahLst/>
            <a:cxnLst/>
            <a:rect l="l" t="t" r="r" b="b"/>
            <a:pathLst>
              <a:path w="3550920">
                <a:moveTo>
                  <a:pt x="0" y="0"/>
                </a:moveTo>
                <a:lnTo>
                  <a:pt x="3550920" y="0"/>
                </a:lnTo>
              </a:path>
            </a:pathLst>
          </a:custGeom>
          <a:ln w="1397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6795134" y="554990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397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3265170" y="5683884"/>
            <a:ext cx="3522979" cy="0"/>
          </a:xfrm>
          <a:custGeom>
            <a:avLst/>
            <a:gdLst/>
            <a:ahLst/>
            <a:cxnLst/>
            <a:rect l="l" t="t" r="r" b="b"/>
            <a:pathLst>
              <a:path w="3522979">
                <a:moveTo>
                  <a:pt x="0" y="0"/>
                </a:moveTo>
                <a:lnTo>
                  <a:pt x="3522979" y="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3272154" y="556387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3265170" y="5556884"/>
            <a:ext cx="3522979" cy="0"/>
          </a:xfrm>
          <a:custGeom>
            <a:avLst/>
            <a:gdLst/>
            <a:ahLst/>
            <a:cxnLst/>
            <a:rect l="l" t="t" r="r" b="b"/>
            <a:pathLst>
              <a:path w="3522979">
                <a:moveTo>
                  <a:pt x="0" y="0"/>
                </a:moveTo>
                <a:lnTo>
                  <a:pt x="3522979" y="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6781165" y="556387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279140" y="5669279"/>
            <a:ext cx="3495040" cy="0"/>
          </a:xfrm>
          <a:custGeom>
            <a:avLst/>
            <a:gdLst/>
            <a:ahLst/>
            <a:cxnLst/>
            <a:rect l="l" t="t" r="r" b="b"/>
            <a:pathLst>
              <a:path w="3495040">
                <a:moveTo>
                  <a:pt x="0" y="0"/>
                </a:moveTo>
                <a:lnTo>
                  <a:pt x="3495040" y="0"/>
                </a:lnTo>
              </a:path>
            </a:pathLst>
          </a:custGeom>
          <a:ln w="1524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3279140" y="5577840"/>
            <a:ext cx="13970" cy="83820"/>
          </a:xfrm>
          <a:custGeom>
            <a:avLst/>
            <a:gdLst/>
            <a:ahLst/>
            <a:cxnLst/>
            <a:rect l="l" t="t" r="r" b="b"/>
            <a:pathLst>
              <a:path w="13970" h="83820">
                <a:moveTo>
                  <a:pt x="0" y="83820"/>
                </a:moveTo>
                <a:lnTo>
                  <a:pt x="13970" y="83820"/>
                </a:lnTo>
                <a:lnTo>
                  <a:pt x="13970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279140" y="5570854"/>
            <a:ext cx="3495040" cy="0"/>
          </a:xfrm>
          <a:custGeom>
            <a:avLst/>
            <a:gdLst/>
            <a:ahLst/>
            <a:cxnLst/>
            <a:rect l="l" t="t" r="r" b="b"/>
            <a:pathLst>
              <a:path w="3495040">
                <a:moveTo>
                  <a:pt x="0" y="0"/>
                </a:moveTo>
                <a:lnTo>
                  <a:pt x="3495040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6758940" y="5577840"/>
            <a:ext cx="15240" cy="83820"/>
          </a:xfrm>
          <a:custGeom>
            <a:avLst/>
            <a:gdLst/>
            <a:ahLst/>
            <a:cxnLst/>
            <a:rect l="l" t="t" r="r" b="b"/>
            <a:pathLst>
              <a:path w="15240" h="83820">
                <a:moveTo>
                  <a:pt x="15239" y="0"/>
                </a:moveTo>
                <a:lnTo>
                  <a:pt x="0" y="0"/>
                </a:lnTo>
                <a:lnTo>
                  <a:pt x="0" y="83820"/>
                </a:lnTo>
                <a:lnTo>
                  <a:pt x="15239" y="83820"/>
                </a:lnTo>
                <a:lnTo>
                  <a:pt x="15239" y="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293109" y="5654675"/>
            <a:ext cx="3465829" cy="0"/>
          </a:xfrm>
          <a:custGeom>
            <a:avLst/>
            <a:gdLst/>
            <a:ahLst/>
            <a:cxnLst/>
            <a:rect l="l" t="t" r="r" b="b"/>
            <a:pathLst>
              <a:path w="3465829">
                <a:moveTo>
                  <a:pt x="0" y="0"/>
                </a:moveTo>
                <a:lnTo>
                  <a:pt x="3465830" y="0"/>
                </a:lnTo>
              </a:path>
            </a:pathLst>
          </a:custGeom>
          <a:ln w="1397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293109" y="5591809"/>
            <a:ext cx="13970" cy="55880"/>
          </a:xfrm>
          <a:custGeom>
            <a:avLst/>
            <a:gdLst/>
            <a:ahLst/>
            <a:cxnLst/>
            <a:rect l="l" t="t" r="r" b="b"/>
            <a:pathLst>
              <a:path w="13970" h="55879">
                <a:moveTo>
                  <a:pt x="0" y="55879"/>
                </a:moveTo>
                <a:lnTo>
                  <a:pt x="13969" y="55879"/>
                </a:lnTo>
                <a:lnTo>
                  <a:pt x="13969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293109" y="5584825"/>
            <a:ext cx="3465829" cy="0"/>
          </a:xfrm>
          <a:custGeom>
            <a:avLst/>
            <a:gdLst/>
            <a:ahLst/>
            <a:cxnLst/>
            <a:rect l="l" t="t" r="r" b="b"/>
            <a:pathLst>
              <a:path w="3465829">
                <a:moveTo>
                  <a:pt x="0" y="0"/>
                </a:moveTo>
                <a:lnTo>
                  <a:pt x="3465830" y="0"/>
                </a:lnTo>
              </a:path>
            </a:pathLst>
          </a:custGeom>
          <a:ln w="1397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6744969" y="5591809"/>
            <a:ext cx="13970" cy="55880"/>
          </a:xfrm>
          <a:custGeom>
            <a:avLst/>
            <a:gdLst/>
            <a:ahLst/>
            <a:cxnLst/>
            <a:rect l="l" t="t" r="r" b="b"/>
            <a:pathLst>
              <a:path w="13970" h="55879">
                <a:moveTo>
                  <a:pt x="13970" y="0"/>
                </a:moveTo>
                <a:lnTo>
                  <a:pt x="0" y="0"/>
                </a:lnTo>
                <a:lnTo>
                  <a:pt x="0" y="55879"/>
                </a:lnTo>
                <a:lnTo>
                  <a:pt x="13970" y="55879"/>
                </a:lnTo>
                <a:lnTo>
                  <a:pt x="13970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307079" y="5640704"/>
            <a:ext cx="3437890" cy="0"/>
          </a:xfrm>
          <a:custGeom>
            <a:avLst/>
            <a:gdLst/>
            <a:ahLst/>
            <a:cxnLst/>
            <a:rect l="l" t="t" r="r" b="b"/>
            <a:pathLst>
              <a:path w="3437890">
                <a:moveTo>
                  <a:pt x="0" y="0"/>
                </a:moveTo>
                <a:lnTo>
                  <a:pt x="3437890" y="0"/>
                </a:lnTo>
              </a:path>
            </a:pathLst>
          </a:custGeom>
          <a:ln w="1396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307079" y="5605779"/>
            <a:ext cx="15240" cy="27940"/>
          </a:xfrm>
          <a:custGeom>
            <a:avLst/>
            <a:gdLst/>
            <a:ahLst/>
            <a:cxnLst/>
            <a:rect l="l" t="t" r="r" b="b"/>
            <a:pathLst>
              <a:path w="15239" h="27939">
                <a:moveTo>
                  <a:pt x="0" y="27940"/>
                </a:moveTo>
                <a:lnTo>
                  <a:pt x="15240" y="27940"/>
                </a:lnTo>
                <a:lnTo>
                  <a:pt x="152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307079" y="5598795"/>
            <a:ext cx="3437890" cy="0"/>
          </a:xfrm>
          <a:custGeom>
            <a:avLst/>
            <a:gdLst/>
            <a:ahLst/>
            <a:cxnLst/>
            <a:rect l="l" t="t" r="r" b="b"/>
            <a:pathLst>
              <a:path w="3437890">
                <a:moveTo>
                  <a:pt x="0" y="0"/>
                </a:moveTo>
                <a:lnTo>
                  <a:pt x="3437890" y="0"/>
                </a:lnTo>
              </a:path>
            </a:pathLst>
          </a:custGeom>
          <a:ln w="1396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6731000" y="5605779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13970" y="0"/>
                </a:moveTo>
                <a:lnTo>
                  <a:pt x="0" y="0"/>
                </a:lnTo>
                <a:lnTo>
                  <a:pt x="0" y="27940"/>
                </a:lnTo>
                <a:lnTo>
                  <a:pt x="13970" y="27940"/>
                </a:lnTo>
                <a:lnTo>
                  <a:pt x="13970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322320" y="5619750"/>
            <a:ext cx="3408679" cy="0"/>
          </a:xfrm>
          <a:custGeom>
            <a:avLst/>
            <a:gdLst/>
            <a:ahLst/>
            <a:cxnLst/>
            <a:rect l="l" t="t" r="r" b="b"/>
            <a:pathLst>
              <a:path w="3408679">
                <a:moveTo>
                  <a:pt x="0" y="0"/>
                </a:moveTo>
                <a:lnTo>
                  <a:pt x="3408679" y="0"/>
                </a:lnTo>
              </a:path>
            </a:pathLst>
          </a:custGeom>
          <a:ln w="27939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559050" y="4842509"/>
            <a:ext cx="4935220" cy="1554480"/>
          </a:xfrm>
          <a:custGeom>
            <a:avLst/>
            <a:gdLst/>
            <a:ahLst/>
            <a:cxnLst/>
            <a:rect l="l" t="t" r="r" b="b"/>
            <a:pathLst>
              <a:path w="4935220" h="1554479">
                <a:moveTo>
                  <a:pt x="2467610" y="1554480"/>
                </a:moveTo>
                <a:lnTo>
                  <a:pt x="0" y="1554480"/>
                </a:lnTo>
                <a:lnTo>
                  <a:pt x="0" y="0"/>
                </a:lnTo>
                <a:lnTo>
                  <a:pt x="4935220" y="0"/>
                </a:lnTo>
                <a:lnTo>
                  <a:pt x="4935220" y="1554480"/>
                </a:lnTo>
                <a:lnTo>
                  <a:pt x="2467610" y="15544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06400" y="4211320"/>
            <a:ext cx="1724660" cy="22644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 txBox="1">
            <a:spLocks noGrp="1"/>
          </p:cNvSpPr>
          <p:nvPr>
            <p:ph type="title"/>
          </p:nvPr>
        </p:nvSpPr>
        <p:spPr>
          <a:xfrm>
            <a:off x="2334260" y="1118870"/>
            <a:ext cx="41916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30" dirty="0">
                <a:latin typeface="Times New Roman"/>
                <a:cs typeface="Times New Roman"/>
              </a:rPr>
              <a:t>Labor </a:t>
            </a:r>
            <a:r>
              <a:rPr sz="4000" b="0" spc="-50" dirty="0">
                <a:latin typeface="Times New Roman"/>
                <a:cs typeface="Times New Roman"/>
              </a:rPr>
              <a:t>Cost</a:t>
            </a:r>
            <a:r>
              <a:rPr sz="4000" b="0" spc="-25" dirty="0">
                <a:latin typeface="Times New Roman"/>
                <a:cs typeface="Times New Roman"/>
              </a:rPr>
              <a:t> </a:t>
            </a:r>
            <a:r>
              <a:rPr sz="4000" b="0" spc="-30" dirty="0">
                <a:latin typeface="Times New Roman"/>
                <a:cs typeface="Times New Roman"/>
              </a:rPr>
              <a:t>Variance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15" name="object 6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48</a:t>
            </a:fld>
            <a:endParaRPr dirty="0"/>
          </a:p>
        </p:txBody>
      </p:sp>
      <p:sp>
        <p:nvSpPr>
          <p:cNvPr id="614" name="object 614"/>
          <p:cNvSpPr txBox="1"/>
          <p:nvPr/>
        </p:nvSpPr>
        <p:spPr>
          <a:xfrm>
            <a:off x="2274570" y="4065270"/>
            <a:ext cx="4768850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0" dirty="0">
                <a:solidFill>
                  <a:srgbClr val="000099"/>
                </a:solidFill>
                <a:latin typeface="Times New Roman"/>
                <a:cs typeface="Times New Roman"/>
              </a:rPr>
              <a:t>Labor </a:t>
            </a:r>
            <a:r>
              <a:rPr sz="4000" spc="-40" dirty="0">
                <a:solidFill>
                  <a:srgbClr val="000099"/>
                </a:solidFill>
                <a:latin typeface="Times New Roman"/>
                <a:cs typeface="Times New Roman"/>
              </a:rPr>
              <a:t>Rate</a:t>
            </a:r>
            <a:r>
              <a:rPr sz="4000" spc="-8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4000" spc="-35" dirty="0">
                <a:solidFill>
                  <a:srgbClr val="000099"/>
                </a:solidFill>
                <a:latin typeface="Times New Roman"/>
                <a:cs typeface="Times New Roman"/>
              </a:rPr>
              <a:t>Variance</a:t>
            </a:r>
            <a:endParaRPr sz="4000">
              <a:latin typeface="Times New Roman"/>
              <a:cs typeface="Times New Roman"/>
            </a:endParaRPr>
          </a:p>
          <a:p>
            <a:pPr marL="374650" marR="5080">
              <a:lnSpc>
                <a:spcPts val="3120"/>
              </a:lnSpc>
              <a:spcBef>
                <a:spcPts val="2690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Rate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variance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=Actual Time  Taken (Standard Rate</a:t>
            </a:r>
            <a:endParaRPr sz="2800">
              <a:latin typeface="Arial"/>
              <a:cs typeface="Arial"/>
            </a:endParaRPr>
          </a:p>
          <a:p>
            <a:pPr marL="374650">
              <a:lnSpc>
                <a:spcPts val="3055"/>
              </a:lnSpc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–Actual</a:t>
            </a:r>
            <a:r>
              <a:rPr sz="2800" spc="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Rate)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023359"/>
            <a:ext cx="8002270" cy="0"/>
          </a:xfrm>
          <a:custGeom>
            <a:avLst/>
            <a:gdLst/>
            <a:ahLst/>
            <a:cxnLst/>
            <a:rect l="l" t="t" r="r" b="b"/>
            <a:pathLst>
              <a:path w="8002270">
                <a:moveTo>
                  <a:pt x="0" y="0"/>
                </a:moveTo>
                <a:lnTo>
                  <a:pt x="8002270" y="0"/>
                </a:lnTo>
              </a:path>
            </a:pathLst>
          </a:custGeom>
          <a:ln w="1270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8315" y="1838960"/>
            <a:ext cx="0" cy="2178050"/>
          </a:xfrm>
          <a:custGeom>
            <a:avLst/>
            <a:gdLst/>
            <a:ahLst/>
            <a:cxnLst/>
            <a:rect l="l" t="t" r="r" b="b"/>
            <a:pathLst>
              <a:path h="2178050">
                <a:moveTo>
                  <a:pt x="0" y="0"/>
                </a:moveTo>
                <a:lnTo>
                  <a:pt x="0" y="2178050"/>
                </a:lnTo>
              </a:path>
            </a:pathLst>
          </a:custGeom>
          <a:ln w="1142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1833245"/>
            <a:ext cx="8002270" cy="0"/>
          </a:xfrm>
          <a:custGeom>
            <a:avLst/>
            <a:gdLst/>
            <a:ahLst/>
            <a:cxnLst/>
            <a:rect l="l" t="t" r="r" b="b"/>
            <a:pathLst>
              <a:path w="8002270">
                <a:moveTo>
                  <a:pt x="0" y="0"/>
                </a:moveTo>
                <a:lnTo>
                  <a:pt x="8002270" y="0"/>
                </a:lnTo>
              </a:path>
            </a:pathLst>
          </a:custGeom>
          <a:ln w="1142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78519" y="1838960"/>
            <a:ext cx="0" cy="2178050"/>
          </a:xfrm>
          <a:custGeom>
            <a:avLst/>
            <a:gdLst/>
            <a:ahLst/>
            <a:cxnLst/>
            <a:rect l="l" t="t" r="r" b="b"/>
            <a:pathLst>
              <a:path h="2178050">
                <a:moveTo>
                  <a:pt x="0" y="0"/>
                </a:moveTo>
                <a:lnTo>
                  <a:pt x="0" y="2178050"/>
                </a:lnTo>
              </a:path>
            </a:pathLst>
          </a:custGeom>
          <a:ln w="1270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030" y="4010659"/>
            <a:ext cx="7978140" cy="0"/>
          </a:xfrm>
          <a:custGeom>
            <a:avLst/>
            <a:gdLst/>
            <a:ahLst/>
            <a:cxnLst/>
            <a:rect l="l" t="t" r="r" b="b"/>
            <a:pathLst>
              <a:path w="7978140">
                <a:moveTo>
                  <a:pt x="0" y="0"/>
                </a:moveTo>
                <a:lnTo>
                  <a:pt x="7978140" y="0"/>
                </a:lnTo>
              </a:path>
            </a:pathLst>
          </a:custGeom>
          <a:ln w="1270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380" y="1851660"/>
            <a:ext cx="0" cy="2152650"/>
          </a:xfrm>
          <a:custGeom>
            <a:avLst/>
            <a:gdLst/>
            <a:ahLst/>
            <a:cxnLst/>
            <a:rect l="l" t="t" r="r" b="b"/>
            <a:pathLst>
              <a:path h="2152650">
                <a:moveTo>
                  <a:pt x="0" y="0"/>
                </a:moveTo>
                <a:lnTo>
                  <a:pt x="0" y="2152650"/>
                </a:lnTo>
              </a:path>
            </a:pathLst>
          </a:custGeom>
          <a:ln w="1270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030" y="1845310"/>
            <a:ext cx="7978140" cy="0"/>
          </a:xfrm>
          <a:custGeom>
            <a:avLst/>
            <a:gdLst/>
            <a:ahLst/>
            <a:cxnLst/>
            <a:rect l="l" t="t" r="r" b="b"/>
            <a:pathLst>
              <a:path w="7978140">
                <a:moveTo>
                  <a:pt x="0" y="0"/>
                </a:moveTo>
                <a:lnTo>
                  <a:pt x="7978140" y="0"/>
                </a:lnTo>
              </a:path>
            </a:pathLst>
          </a:custGeom>
          <a:ln w="1270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66455" y="1851660"/>
            <a:ext cx="0" cy="2152650"/>
          </a:xfrm>
          <a:custGeom>
            <a:avLst/>
            <a:gdLst/>
            <a:ahLst/>
            <a:cxnLst/>
            <a:rect l="l" t="t" r="r" b="b"/>
            <a:pathLst>
              <a:path h="2152650">
                <a:moveTo>
                  <a:pt x="0" y="0"/>
                </a:moveTo>
                <a:lnTo>
                  <a:pt x="0" y="2152650"/>
                </a:lnTo>
              </a:path>
            </a:pathLst>
          </a:custGeom>
          <a:ln w="1142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730" y="3997959"/>
            <a:ext cx="7954009" cy="0"/>
          </a:xfrm>
          <a:custGeom>
            <a:avLst/>
            <a:gdLst/>
            <a:ahLst/>
            <a:cxnLst/>
            <a:rect l="l" t="t" r="r" b="b"/>
            <a:pathLst>
              <a:path w="7954009">
                <a:moveTo>
                  <a:pt x="0" y="0"/>
                </a:moveTo>
                <a:lnTo>
                  <a:pt x="7954010" y="0"/>
                </a:lnTo>
              </a:path>
            </a:pathLst>
          </a:custGeom>
          <a:ln w="1270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080" y="1864360"/>
            <a:ext cx="0" cy="2127250"/>
          </a:xfrm>
          <a:custGeom>
            <a:avLst/>
            <a:gdLst/>
            <a:ahLst/>
            <a:cxnLst/>
            <a:rect l="l" t="t" r="r" b="b"/>
            <a:pathLst>
              <a:path h="2127250">
                <a:moveTo>
                  <a:pt x="0" y="0"/>
                </a:moveTo>
                <a:lnTo>
                  <a:pt x="0" y="2127250"/>
                </a:lnTo>
              </a:path>
            </a:pathLst>
          </a:custGeom>
          <a:ln w="1270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730" y="1858010"/>
            <a:ext cx="7954009" cy="0"/>
          </a:xfrm>
          <a:custGeom>
            <a:avLst/>
            <a:gdLst/>
            <a:ahLst/>
            <a:cxnLst/>
            <a:rect l="l" t="t" r="r" b="b"/>
            <a:pathLst>
              <a:path w="7954009">
                <a:moveTo>
                  <a:pt x="0" y="0"/>
                </a:moveTo>
                <a:lnTo>
                  <a:pt x="7954010" y="0"/>
                </a:lnTo>
              </a:path>
            </a:pathLst>
          </a:custGeom>
          <a:ln w="1270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54390" y="1864360"/>
            <a:ext cx="0" cy="2127250"/>
          </a:xfrm>
          <a:custGeom>
            <a:avLst/>
            <a:gdLst/>
            <a:ahLst/>
            <a:cxnLst/>
            <a:rect l="l" t="t" r="r" b="b"/>
            <a:pathLst>
              <a:path h="2127250">
                <a:moveTo>
                  <a:pt x="0" y="0"/>
                </a:moveTo>
                <a:lnTo>
                  <a:pt x="0" y="2127250"/>
                </a:lnTo>
              </a:path>
            </a:pathLst>
          </a:custGeom>
          <a:ln w="1270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9430" y="3985895"/>
            <a:ext cx="7928609" cy="0"/>
          </a:xfrm>
          <a:custGeom>
            <a:avLst/>
            <a:gdLst/>
            <a:ahLst/>
            <a:cxnLst/>
            <a:rect l="l" t="t" r="r" b="b"/>
            <a:pathLst>
              <a:path w="7928609">
                <a:moveTo>
                  <a:pt x="0" y="0"/>
                </a:moveTo>
                <a:lnTo>
                  <a:pt x="7928610" y="0"/>
                </a:lnTo>
              </a:path>
            </a:pathLst>
          </a:custGeom>
          <a:ln w="1143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5144" y="1875789"/>
            <a:ext cx="0" cy="2104390"/>
          </a:xfrm>
          <a:custGeom>
            <a:avLst/>
            <a:gdLst/>
            <a:ahLst/>
            <a:cxnLst/>
            <a:rect l="l" t="t" r="r" b="b"/>
            <a:pathLst>
              <a:path h="2104390">
                <a:moveTo>
                  <a:pt x="0" y="0"/>
                </a:moveTo>
                <a:lnTo>
                  <a:pt x="0" y="2104390"/>
                </a:lnTo>
              </a:path>
            </a:pathLst>
          </a:custGeom>
          <a:ln w="1142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9430" y="1870075"/>
            <a:ext cx="7928609" cy="0"/>
          </a:xfrm>
          <a:custGeom>
            <a:avLst/>
            <a:gdLst/>
            <a:ahLst/>
            <a:cxnLst/>
            <a:rect l="l" t="t" r="r" b="b"/>
            <a:pathLst>
              <a:path w="7928609">
                <a:moveTo>
                  <a:pt x="0" y="0"/>
                </a:moveTo>
                <a:lnTo>
                  <a:pt x="7928610" y="0"/>
                </a:lnTo>
              </a:path>
            </a:pathLst>
          </a:custGeom>
          <a:ln w="1143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41690" y="1875789"/>
            <a:ext cx="0" cy="2104390"/>
          </a:xfrm>
          <a:custGeom>
            <a:avLst/>
            <a:gdLst/>
            <a:ahLst/>
            <a:cxnLst/>
            <a:rect l="l" t="t" r="r" b="b"/>
            <a:pathLst>
              <a:path h="2104390">
                <a:moveTo>
                  <a:pt x="0" y="0"/>
                </a:moveTo>
                <a:lnTo>
                  <a:pt x="0" y="2104390"/>
                </a:lnTo>
              </a:path>
            </a:pathLst>
          </a:custGeom>
          <a:ln w="1270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0859" y="3973829"/>
            <a:ext cx="7904480" cy="0"/>
          </a:xfrm>
          <a:custGeom>
            <a:avLst/>
            <a:gdLst/>
            <a:ahLst/>
            <a:cxnLst/>
            <a:rect l="l" t="t" r="r" b="b"/>
            <a:pathLst>
              <a:path w="7904480">
                <a:moveTo>
                  <a:pt x="0" y="0"/>
                </a:moveTo>
                <a:lnTo>
                  <a:pt x="7904480" y="0"/>
                </a:lnTo>
              </a:path>
            </a:pathLst>
          </a:custGeom>
          <a:ln w="1270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7209" y="1888489"/>
            <a:ext cx="0" cy="2078989"/>
          </a:xfrm>
          <a:custGeom>
            <a:avLst/>
            <a:gdLst/>
            <a:ahLst/>
            <a:cxnLst/>
            <a:rect l="l" t="t" r="r" b="b"/>
            <a:pathLst>
              <a:path h="2078989">
                <a:moveTo>
                  <a:pt x="0" y="0"/>
                </a:moveTo>
                <a:lnTo>
                  <a:pt x="0" y="2078989"/>
                </a:lnTo>
              </a:path>
            </a:pathLst>
          </a:custGeom>
          <a:ln w="1270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0859" y="1882139"/>
            <a:ext cx="7904480" cy="0"/>
          </a:xfrm>
          <a:custGeom>
            <a:avLst/>
            <a:gdLst/>
            <a:ahLst/>
            <a:cxnLst/>
            <a:rect l="l" t="t" r="r" b="b"/>
            <a:pathLst>
              <a:path w="7904480">
                <a:moveTo>
                  <a:pt x="0" y="0"/>
                </a:moveTo>
                <a:lnTo>
                  <a:pt x="7904480" y="0"/>
                </a:lnTo>
              </a:path>
            </a:pathLst>
          </a:custGeom>
          <a:ln w="1270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29625" y="1888489"/>
            <a:ext cx="0" cy="2078989"/>
          </a:xfrm>
          <a:custGeom>
            <a:avLst/>
            <a:gdLst/>
            <a:ahLst/>
            <a:cxnLst/>
            <a:rect l="l" t="t" r="r" b="b"/>
            <a:pathLst>
              <a:path h="2078989">
                <a:moveTo>
                  <a:pt x="0" y="0"/>
                </a:moveTo>
                <a:lnTo>
                  <a:pt x="0" y="2078990"/>
                </a:lnTo>
              </a:path>
            </a:pathLst>
          </a:custGeom>
          <a:ln w="1143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3559" y="3961129"/>
            <a:ext cx="7880350" cy="0"/>
          </a:xfrm>
          <a:custGeom>
            <a:avLst/>
            <a:gdLst/>
            <a:ahLst/>
            <a:cxnLst/>
            <a:rect l="l" t="t" r="r" b="b"/>
            <a:pathLst>
              <a:path w="7880350">
                <a:moveTo>
                  <a:pt x="0" y="0"/>
                </a:moveTo>
                <a:lnTo>
                  <a:pt x="7880350" y="0"/>
                </a:lnTo>
              </a:path>
            </a:pathLst>
          </a:custGeom>
          <a:ln w="1270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9909" y="1901189"/>
            <a:ext cx="0" cy="2053589"/>
          </a:xfrm>
          <a:custGeom>
            <a:avLst/>
            <a:gdLst/>
            <a:ahLst/>
            <a:cxnLst/>
            <a:rect l="l" t="t" r="r" b="b"/>
            <a:pathLst>
              <a:path h="2053589">
                <a:moveTo>
                  <a:pt x="0" y="0"/>
                </a:moveTo>
                <a:lnTo>
                  <a:pt x="0" y="2053589"/>
                </a:lnTo>
              </a:path>
            </a:pathLst>
          </a:custGeom>
          <a:ln w="1270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559" y="1894839"/>
            <a:ext cx="7880350" cy="0"/>
          </a:xfrm>
          <a:custGeom>
            <a:avLst/>
            <a:gdLst/>
            <a:ahLst/>
            <a:cxnLst/>
            <a:rect l="l" t="t" r="r" b="b"/>
            <a:pathLst>
              <a:path w="7880350">
                <a:moveTo>
                  <a:pt x="0" y="0"/>
                </a:moveTo>
                <a:lnTo>
                  <a:pt x="7880350" y="0"/>
                </a:lnTo>
              </a:path>
            </a:pathLst>
          </a:custGeom>
          <a:ln w="1270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17559" y="1901189"/>
            <a:ext cx="0" cy="2053589"/>
          </a:xfrm>
          <a:custGeom>
            <a:avLst/>
            <a:gdLst/>
            <a:ahLst/>
            <a:cxnLst/>
            <a:rect l="l" t="t" r="r" b="b"/>
            <a:pathLst>
              <a:path h="2053589">
                <a:moveTo>
                  <a:pt x="0" y="0"/>
                </a:moveTo>
                <a:lnTo>
                  <a:pt x="0" y="2053590"/>
                </a:lnTo>
              </a:path>
            </a:pathLst>
          </a:custGeom>
          <a:ln w="1270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6259" y="3949065"/>
            <a:ext cx="7854950" cy="0"/>
          </a:xfrm>
          <a:custGeom>
            <a:avLst/>
            <a:gdLst/>
            <a:ahLst/>
            <a:cxnLst/>
            <a:rect l="l" t="t" r="r" b="b"/>
            <a:pathLst>
              <a:path w="7854950">
                <a:moveTo>
                  <a:pt x="0" y="0"/>
                </a:moveTo>
                <a:lnTo>
                  <a:pt x="7854950" y="0"/>
                </a:lnTo>
              </a:path>
            </a:pathLst>
          </a:custGeom>
          <a:ln w="1142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2609" y="1913889"/>
            <a:ext cx="0" cy="2029460"/>
          </a:xfrm>
          <a:custGeom>
            <a:avLst/>
            <a:gdLst/>
            <a:ahLst/>
            <a:cxnLst/>
            <a:rect l="l" t="t" r="r" b="b"/>
            <a:pathLst>
              <a:path h="2029460">
                <a:moveTo>
                  <a:pt x="0" y="0"/>
                </a:moveTo>
                <a:lnTo>
                  <a:pt x="0" y="2029460"/>
                </a:lnTo>
              </a:path>
            </a:pathLst>
          </a:custGeom>
          <a:ln w="1270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6259" y="1907539"/>
            <a:ext cx="7854950" cy="0"/>
          </a:xfrm>
          <a:custGeom>
            <a:avLst/>
            <a:gdLst/>
            <a:ahLst/>
            <a:cxnLst/>
            <a:rect l="l" t="t" r="r" b="b"/>
            <a:pathLst>
              <a:path w="7854950">
                <a:moveTo>
                  <a:pt x="0" y="0"/>
                </a:moveTo>
                <a:lnTo>
                  <a:pt x="7854950" y="0"/>
                </a:lnTo>
              </a:path>
            </a:pathLst>
          </a:custGeom>
          <a:ln w="1270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04859" y="1913889"/>
            <a:ext cx="0" cy="2029460"/>
          </a:xfrm>
          <a:custGeom>
            <a:avLst/>
            <a:gdLst/>
            <a:ahLst/>
            <a:cxnLst/>
            <a:rect l="l" t="t" r="r" b="b"/>
            <a:pathLst>
              <a:path h="2029460">
                <a:moveTo>
                  <a:pt x="0" y="0"/>
                </a:moveTo>
                <a:lnTo>
                  <a:pt x="0" y="2029460"/>
                </a:lnTo>
              </a:path>
            </a:pathLst>
          </a:custGeom>
          <a:ln w="1270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8959" y="3937000"/>
            <a:ext cx="7829550" cy="0"/>
          </a:xfrm>
          <a:custGeom>
            <a:avLst/>
            <a:gdLst/>
            <a:ahLst/>
            <a:cxnLst/>
            <a:rect l="l" t="t" r="r" b="b"/>
            <a:pathLst>
              <a:path w="7829550">
                <a:moveTo>
                  <a:pt x="0" y="0"/>
                </a:moveTo>
                <a:lnTo>
                  <a:pt x="7829550" y="0"/>
                </a:lnTo>
              </a:path>
            </a:pathLst>
          </a:custGeom>
          <a:ln w="1270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5309" y="1926589"/>
            <a:ext cx="0" cy="2004060"/>
          </a:xfrm>
          <a:custGeom>
            <a:avLst/>
            <a:gdLst/>
            <a:ahLst/>
            <a:cxnLst/>
            <a:rect l="l" t="t" r="r" b="b"/>
            <a:pathLst>
              <a:path h="2004060">
                <a:moveTo>
                  <a:pt x="0" y="0"/>
                </a:moveTo>
                <a:lnTo>
                  <a:pt x="0" y="2004060"/>
                </a:lnTo>
              </a:path>
            </a:pathLst>
          </a:custGeom>
          <a:ln w="1270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8959" y="1920239"/>
            <a:ext cx="7829550" cy="0"/>
          </a:xfrm>
          <a:custGeom>
            <a:avLst/>
            <a:gdLst/>
            <a:ahLst/>
            <a:cxnLst/>
            <a:rect l="l" t="t" r="r" b="b"/>
            <a:pathLst>
              <a:path w="7829550">
                <a:moveTo>
                  <a:pt x="0" y="0"/>
                </a:moveTo>
                <a:lnTo>
                  <a:pt x="7829550" y="0"/>
                </a:lnTo>
              </a:path>
            </a:pathLst>
          </a:custGeom>
          <a:ln w="1270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92159" y="1926589"/>
            <a:ext cx="0" cy="2004060"/>
          </a:xfrm>
          <a:custGeom>
            <a:avLst/>
            <a:gdLst/>
            <a:ahLst/>
            <a:cxnLst/>
            <a:rect l="l" t="t" r="r" b="b"/>
            <a:pathLst>
              <a:path h="2004060">
                <a:moveTo>
                  <a:pt x="0" y="0"/>
                </a:moveTo>
                <a:lnTo>
                  <a:pt x="0" y="2004060"/>
                </a:lnTo>
              </a:path>
            </a:pathLst>
          </a:custGeom>
          <a:ln w="1270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1659" y="3924300"/>
            <a:ext cx="7804150" cy="0"/>
          </a:xfrm>
          <a:custGeom>
            <a:avLst/>
            <a:gdLst/>
            <a:ahLst/>
            <a:cxnLst/>
            <a:rect l="l" t="t" r="r" b="b"/>
            <a:pathLst>
              <a:path w="7804150">
                <a:moveTo>
                  <a:pt x="0" y="0"/>
                </a:moveTo>
                <a:lnTo>
                  <a:pt x="7804150" y="0"/>
                </a:lnTo>
              </a:path>
            </a:pathLst>
          </a:custGeom>
          <a:ln w="1270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7375" y="1938020"/>
            <a:ext cx="0" cy="1979930"/>
          </a:xfrm>
          <a:custGeom>
            <a:avLst/>
            <a:gdLst/>
            <a:ahLst/>
            <a:cxnLst/>
            <a:rect l="l" t="t" r="r" b="b"/>
            <a:pathLst>
              <a:path h="1979929">
                <a:moveTo>
                  <a:pt x="0" y="0"/>
                </a:moveTo>
                <a:lnTo>
                  <a:pt x="0" y="1979930"/>
                </a:lnTo>
              </a:path>
            </a:pathLst>
          </a:custGeom>
          <a:ln w="1143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1659" y="1932304"/>
            <a:ext cx="7804150" cy="0"/>
          </a:xfrm>
          <a:custGeom>
            <a:avLst/>
            <a:gdLst/>
            <a:ahLst/>
            <a:cxnLst/>
            <a:rect l="l" t="t" r="r" b="b"/>
            <a:pathLst>
              <a:path w="7804150">
                <a:moveTo>
                  <a:pt x="0" y="0"/>
                </a:moveTo>
                <a:lnTo>
                  <a:pt x="7804150" y="0"/>
                </a:lnTo>
              </a:path>
            </a:pathLst>
          </a:custGeom>
          <a:ln w="1142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79459" y="1938020"/>
            <a:ext cx="0" cy="1979930"/>
          </a:xfrm>
          <a:custGeom>
            <a:avLst/>
            <a:gdLst/>
            <a:ahLst/>
            <a:cxnLst/>
            <a:rect l="l" t="t" r="r" b="b"/>
            <a:pathLst>
              <a:path h="1979929">
                <a:moveTo>
                  <a:pt x="0" y="0"/>
                </a:moveTo>
                <a:lnTo>
                  <a:pt x="0" y="1979929"/>
                </a:lnTo>
              </a:path>
            </a:pathLst>
          </a:custGeom>
          <a:ln w="1270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3090" y="3911600"/>
            <a:ext cx="7780020" cy="0"/>
          </a:xfrm>
          <a:custGeom>
            <a:avLst/>
            <a:gdLst/>
            <a:ahLst/>
            <a:cxnLst/>
            <a:rect l="l" t="t" r="r" b="b"/>
            <a:pathLst>
              <a:path w="7780020">
                <a:moveTo>
                  <a:pt x="0" y="0"/>
                </a:moveTo>
                <a:lnTo>
                  <a:pt x="7780019" y="0"/>
                </a:lnTo>
              </a:path>
            </a:pathLst>
          </a:custGeom>
          <a:ln w="1270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9440" y="1950720"/>
            <a:ext cx="0" cy="1954530"/>
          </a:xfrm>
          <a:custGeom>
            <a:avLst/>
            <a:gdLst/>
            <a:ahLst/>
            <a:cxnLst/>
            <a:rect l="l" t="t" r="r" b="b"/>
            <a:pathLst>
              <a:path h="1954529">
                <a:moveTo>
                  <a:pt x="0" y="0"/>
                </a:moveTo>
                <a:lnTo>
                  <a:pt x="0" y="1954530"/>
                </a:lnTo>
              </a:path>
            </a:pathLst>
          </a:custGeom>
          <a:ln w="1270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3090" y="1944370"/>
            <a:ext cx="7780020" cy="0"/>
          </a:xfrm>
          <a:custGeom>
            <a:avLst/>
            <a:gdLst/>
            <a:ahLst/>
            <a:cxnLst/>
            <a:rect l="l" t="t" r="r" b="b"/>
            <a:pathLst>
              <a:path w="7780020">
                <a:moveTo>
                  <a:pt x="0" y="0"/>
                </a:moveTo>
                <a:lnTo>
                  <a:pt x="7780019" y="0"/>
                </a:lnTo>
              </a:path>
            </a:pathLst>
          </a:custGeom>
          <a:ln w="1270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67394" y="1950720"/>
            <a:ext cx="0" cy="1954530"/>
          </a:xfrm>
          <a:custGeom>
            <a:avLst/>
            <a:gdLst/>
            <a:ahLst/>
            <a:cxnLst/>
            <a:rect l="l" t="t" r="r" b="b"/>
            <a:pathLst>
              <a:path h="1954529">
                <a:moveTo>
                  <a:pt x="0" y="0"/>
                </a:moveTo>
                <a:lnTo>
                  <a:pt x="0" y="1954529"/>
                </a:lnTo>
              </a:path>
            </a:pathLst>
          </a:custGeom>
          <a:ln w="1142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5790" y="3898900"/>
            <a:ext cx="7755890" cy="0"/>
          </a:xfrm>
          <a:custGeom>
            <a:avLst/>
            <a:gdLst/>
            <a:ahLst/>
            <a:cxnLst/>
            <a:rect l="l" t="t" r="r" b="b"/>
            <a:pathLst>
              <a:path w="7755890">
                <a:moveTo>
                  <a:pt x="0" y="0"/>
                </a:moveTo>
                <a:lnTo>
                  <a:pt x="7755889" y="0"/>
                </a:lnTo>
              </a:path>
            </a:pathLst>
          </a:custGeom>
          <a:ln w="1270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2140" y="1963420"/>
            <a:ext cx="0" cy="1929130"/>
          </a:xfrm>
          <a:custGeom>
            <a:avLst/>
            <a:gdLst/>
            <a:ahLst/>
            <a:cxnLst/>
            <a:rect l="l" t="t" r="r" b="b"/>
            <a:pathLst>
              <a:path h="1929129">
                <a:moveTo>
                  <a:pt x="0" y="0"/>
                </a:moveTo>
                <a:lnTo>
                  <a:pt x="0" y="1929130"/>
                </a:lnTo>
              </a:path>
            </a:pathLst>
          </a:custGeom>
          <a:ln w="1270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5790" y="1957070"/>
            <a:ext cx="7755890" cy="0"/>
          </a:xfrm>
          <a:custGeom>
            <a:avLst/>
            <a:gdLst/>
            <a:ahLst/>
            <a:cxnLst/>
            <a:rect l="l" t="t" r="r" b="b"/>
            <a:pathLst>
              <a:path w="7755890">
                <a:moveTo>
                  <a:pt x="0" y="0"/>
                </a:moveTo>
                <a:lnTo>
                  <a:pt x="7755889" y="0"/>
                </a:lnTo>
              </a:path>
            </a:pathLst>
          </a:custGeom>
          <a:ln w="1270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55330" y="1963420"/>
            <a:ext cx="0" cy="1929130"/>
          </a:xfrm>
          <a:custGeom>
            <a:avLst/>
            <a:gdLst/>
            <a:ahLst/>
            <a:cxnLst/>
            <a:rect l="l" t="t" r="r" b="b"/>
            <a:pathLst>
              <a:path h="1929129">
                <a:moveTo>
                  <a:pt x="0" y="0"/>
                </a:moveTo>
                <a:lnTo>
                  <a:pt x="0" y="1929129"/>
                </a:lnTo>
              </a:path>
            </a:pathLst>
          </a:custGeom>
          <a:ln w="1270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8490" y="3886834"/>
            <a:ext cx="7730490" cy="0"/>
          </a:xfrm>
          <a:custGeom>
            <a:avLst/>
            <a:gdLst/>
            <a:ahLst/>
            <a:cxnLst/>
            <a:rect l="l" t="t" r="r" b="b"/>
            <a:pathLst>
              <a:path w="7730490">
                <a:moveTo>
                  <a:pt x="0" y="0"/>
                </a:moveTo>
                <a:lnTo>
                  <a:pt x="7730489" y="0"/>
                </a:lnTo>
              </a:path>
            </a:pathLst>
          </a:custGeom>
          <a:ln w="1143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4205" y="1974850"/>
            <a:ext cx="0" cy="1906270"/>
          </a:xfrm>
          <a:custGeom>
            <a:avLst/>
            <a:gdLst/>
            <a:ahLst/>
            <a:cxnLst/>
            <a:rect l="l" t="t" r="r" b="b"/>
            <a:pathLst>
              <a:path h="1906270">
                <a:moveTo>
                  <a:pt x="0" y="0"/>
                </a:moveTo>
                <a:lnTo>
                  <a:pt x="0" y="1906270"/>
                </a:lnTo>
              </a:path>
            </a:pathLst>
          </a:custGeom>
          <a:ln w="1142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8490" y="1969135"/>
            <a:ext cx="7730490" cy="0"/>
          </a:xfrm>
          <a:custGeom>
            <a:avLst/>
            <a:gdLst/>
            <a:ahLst/>
            <a:cxnLst/>
            <a:rect l="l" t="t" r="r" b="b"/>
            <a:pathLst>
              <a:path w="7730490">
                <a:moveTo>
                  <a:pt x="0" y="0"/>
                </a:moveTo>
                <a:lnTo>
                  <a:pt x="7730489" y="0"/>
                </a:lnTo>
              </a:path>
            </a:pathLst>
          </a:custGeom>
          <a:ln w="1143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42630" y="1974850"/>
            <a:ext cx="0" cy="1906270"/>
          </a:xfrm>
          <a:custGeom>
            <a:avLst/>
            <a:gdLst/>
            <a:ahLst/>
            <a:cxnLst/>
            <a:rect l="l" t="t" r="r" b="b"/>
            <a:pathLst>
              <a:path h="1906270">
                <a:moveTo>
                  <a:pt x="0" y="0"/>
                </a:moveTo>
                <a:lnTo>
                  <a:pt x="0" y="1906270"/>
                </a:lnTo>
              </a:path>
            </a:pathLst>
          </a:custGeom>
          <a:ln w="1270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9919" y="3874770"/>
            <a:ext cx="7706359" cy="0"/>
          </a:xfrm>
          <a:custGeom>
            <a:avLst/>
            <a:gdLst/>
            <a:ahLst/>
            <a:cxnLst/>
            <a:rect l="l" t="t" r="r" b="b"/>
            <a:pathLst>
              <a:path w="7706359">
                <a:moveTo>
                  <a:pt x="0" y="0"/>
                </a:moveTo>
                <a:lnTo>
                  <a:pt x="7706359" y="0"/>
                </a:lnTo>
              </a:path>
            </a:pathLst>
          </a:custGeom>
          <a:ln w="1270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6269" y="1987550"/>
            <a:ext cx="0" cy="1880870"/>
          </a:xfrm>
          <a:custGeom>
            <a:avLst/>
            <a:gdLst/>
            <a:ahLst/>
            <a:cxnLst/>
            <a:rect l="l" t="t" r="r" b="b"/>
            <a:pathLst>
              <a:path h="1880870">
                <a:moveTo>
                  <a:pt x="0" y="0"/>
                </a:moveTo>
                <a:lnTo>
                  <a:pt x="0" y="1880870"/>
                </a:lnTo>
              </a:path>
            </a:pathLst>
          </a:custGeom>
          <a:ln w="1270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9919" y="1981200"/>
            <a:ext cx="7706359" cy="0"/>
          </a:xfrm>
          <a:custGeom>
            <a:avLst/>
            <a:gdLst/>
            <a:ahLst/>
            <a:cxnLst/>
            <a:rect l="l" t="t" r="r" b="b"/>
            <a:pathLst>
              <a:path w="7706359">
                <a:moveTo>
                  <a:pt x="0" y="0"/>
                </a:moveTo>
                <a:lnTo>
                  <a:pt x="7706359" y="0"/>
                </a:lnTo>
              </a:path>
            </a:pathLst>
          </a:custGeom>
          <a:ln w="1270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30565" y="1987550"/>
            <a:ext cx="0" cy="1880870"/>
          </a:xfrm>
          <a:custGeom>
            <a:avLst/>
            <a:gdLst/>
            <a:ahLst/>
            <a:cxnLst/>
            <a:rect l="l" t="t" r="r" b="b"/>
            <a:pathLst>
              <a:path h="1880870">
                <a:moveTo>
                  <a:pt x="0" y="0"/>
                </a:moveTo>
                <a:lnTo>
                  <a:pt x="0" y="1880870"/>
                </a:lnTo>
              </a:path>
            </a:pathLst>
          </a:custGeom>
          <a:ln w="1142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2619" y="3862070"/>
            <a:ext cx="7682230" cy="0"/>
          </a:xfrm>
          <a:custGeom>
            <a:avLst/>
            <a:gdLst/>
            <a:ahLst/>
            <a:cxnLst/>
            <a:rect l="l" t="t" r="r" b="b"/>
            <a:pathLst>
              <a:path w="7682230">
                <a:moveTo>
                  <a:pt x="0" y="0"/>
                </a:moveTo>
                <a:lnTo>
                  <a:pt x="7682230" y="0"/>
                </a:lnTo>
              </a:path>
            </a:pathLst>
          </a:custGeom>
          <a:ln w="1270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8969" y="2000250"/>
            <a:ext cx="0" cy="1855470"/>
          </a:xfrm>
          <a:custGeom>
            <a:avLst/>
            <a:gdLst/>
            <a:ahLst/>
            <a:cxnLst/>
            <a:rect l="l" t="t" r="r" b="b"/>
            <a:pathLst>
              <a:path h="1855470">
                <a:moveTo>
                  <a:pt x="0" y="0"/>
                </a:moveTo>
                <a:lnTo>
                  <a:pt x="0" y="1855470"/>
                </a:lnTo>
              </a:path>
            </a:pathLst>
          </a:custGeom>
          <a:ln w="1270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2619" y="1993900"/>
            <a:ext cx="7682230" cy="0"/>
          </a:xfrm>
          <a:custGeom>
            <a:avLst/>
            <a:gdLst/>
            <a:ahLst/>
            <a:cxnLst/>
            <a:rect l="l" t="t" r="r" b="b"/>
            <a:pathLst>
              <a:path w="7682230">
                <a:moveTo>
                  <a:pt x="0" y="0"/>
                </a:moveTo>
                <a:lnTo>
                  <a:pt x="7682230" y="0"/>
                </a:lnTo>
              </a:path>
            </a:pathLst>
          </a:custGeom>
          <a:ln w="1270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18500" y="2000250"/>
            <a:ext cx="0" cy="1855470"/>
          </a:xfrm>
          <a:custGeom>
            <a:avLst/>
            <a:gdLst/>
            <a:ahLst/>
            <a:cxnLst/>
            <a:rect l="l" t="t" r="r" b="b"/>
            <a:pathLst>
              <a:path h="1855470">
                <a:moveTo>
                  <a:pt x="0" y="0"/>
                </a:moveTo>
                <a:lnTo>
                  <a:pt x="0" y="1855470"/>
                </a:lnTo>
              </a:path>
            </a:pathLst>
          </a:custGeom>
          <a:ln w="1270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5319" y="3850004"/>
            <a:ext cx="7656830" cy="0"/>
          </a:xfrm>
          <a:custGeom>
            <a:avLst/>
            <a:gdLst/>
            <a:ahLst/>
            <a:cxnLst/>
            <a:rect l="l" t="t" r="r" b="b"/>
            <a:pathLst>
              <a:path w="7656830">
                <a:moveTo>
                  <a:pt x="0" y="0"/>
                </a:moveTo>
                <a:lnTo>
                  <a:pt x="7656830" y="0"/>
                </a:lnTo>
              </a:path>
            </a:pathLst>
          </a:custGeom>
          <a:ln w="1143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1669" y="2012950"/>
            <a:ext cx="0" cy="1831339"/>
          </a:xfrm>
          <a:custGeom>
            <a:avLst/>
            <a:gdLst/>
            <a:ahLst/>
            <a:cxnLst/>
            <a:rect l="l" t="t" r="r" b="b"/>
            <a:pathLst>
              <a:path h="1831339">
                <a:moveTo>
                  <a:pt x="0" y="0"/>
                </a:moveTo>
                <a:lnTo>
                  <a:pt x="0" y="1831339"/>
                </a:lnTo>
              </a:path>
            </a:pathLst>
          </a:custGeom>
          <a:ln w="1270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5319" y="2006600"/>
            <a:ext cx="7656830" cy="0"/>
          </a:xfrm>
          <a:custGeom>
            <a:avLst/>
            <a:gdLst/>
            <a:ahLst/>
            <a:cxnLst/>
            <a:rect l="l" t="t" r="r" b="b"/>
            <a:pathLst>
              <a:path w="7656830">
                <a:moveTo>
                  <a:pt x="0" y="0"/>
                </a:moveTo>
                <a:lnTo>
                  <a:pt x="7656830" y="0"/>
                </a:lnTo>
              </a:path>
            </a:pathLst>
          </a:custGeom>
          <a:ln w="1270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05800" y="2012950"/>
            <a:ext cx="0" cy="1831339"/>
          </a:xfrm>
          <a:custGeom>
            <a:avLst/>
            <a:gdLst/>
            <a:ahLst/>
            <a:cxnLst/>
            <a:rect l="l" t="t" r="r" b="b"/>
            <a:pathLst>
              <a:path h="1831339">
                <a:moveTo>
                  <a:pt x="0" y="0"/>
                </a:moveTo>
                <a:lnTo>
                  <a:pt x="0" y="1831339"/>
                </a:lnTo>
              </a:path>
            </a:pathLst>
          </a:custGeom>
          <a:ln w="1270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8019" y="3837940"/>
            <a:ext cx="7631430" cy="0"/>
          </a:xfrm>
          <a:custGeom>
            <a:avLst/>
            <a:gdLst/>
            <a:ahLst/>
            <a:cxnLst/>
            <a:rect l="l" t="t" r="r" b="b"/>
            <a:pathLst>
              <a:path w="7631430">
                <a:moveTo>
                  <a:pt x="0" y="0"/>
                </a:moveTo>
                <a:lnTo>
                  <a:pt x="7631430" y="0"/>
                </a:lnTo>
              </a:path>
            </a:pathLst>
          </a:custGeom>
          <a:ln w="1270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3734" y="2024379"/>
            <a:ext cx="0" cy="1807210"/>
          </a:xfrm>
          <a:custGeom>
            <a:avLst/>
            <a:gdLst/>
            <a:ahLst/>
            <a:cxnLst/>
            <a:rect l="l" t="t" r="r" b="b"/>
            <a:pathLst>
              <a:path h="1807210">
                <a:moveTo>
                  <a:pt x="0" y="0"/>
                </a:moveTo>
                <a:lnTo>
                  <a:pt x="0" y="1807210"/>
                </a:lnTo>
              </a:path>
            </a:pathLst>
          </a:custGeom>
          <a:ln w="1142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8019" y="2018664"/>
            <a:ext cx="7631430" cy="0"/>
          </a:xfrm>
          <a:custGeom>
            <a:avLst/>
            <a:gdLst/>
            <a:ahLst/>
            <a:cxnLst/>
            <a:rect l="l" t="t" r="r" b="b"/>
            <a:pathLst>
              <a:path w="7631430">
                <a:moveTo>
                  <a:pt x="0" y="0"/>
                </a:moveTo>
                <a:lnTo>
                  <a:pt x="7631430" y="0"/>
                </a:lnTo>
              </a:path>
            </a:pathLst>
          </a:custGeom>
          <a:ln w="1142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93100" y="2024379"/>
            <a:ext cx="0" cy="1807210"/>
          </a:xfrm>
          <a:custGeom>
            <a:avLst/>
            <a:gdLst/>
            <a:ahLst/>
            <a:cxnLst/>
            <a:rect l="l" t="t" r="r" b="b"/>
            <a:pathLst>
              <a:path h="1807210">
                <a:moveTo>
                  <a:pt x="0" y="0"/>
                </a:moveTo>
                <a:lnTo>
                  <a:pt x="0" y="1807210"/>
                </a:lnTo>
              </a:path>
            </a:pathLst>
          </a:custGeom>
          <a:ln w="1270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9450" y="3825240"/>
            <a:ext cx="7607300" cy="0"/>
          </a:xfrm>
          <a:custGeom>
            <a:avLst/>
            <a:gdLst/>
            <a:ahLst/>
            <a:cxnLst/>
            <a:rect l="l" t="t" r="r" b="b"/>
            <a:pathLst>
              <a:path w="7607300">
                <a:moveTo>
                  <a:pt x="0" y="0"/>
                </a:moveTo>
                <a:lnTo>
                  <a:pt x="7607300" y="0"/>
                </a:lnTo>
              </a:path>
            </a:pathLst>
          </a:custGeom>
          <a:ln w="1270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5800" y="2037079"/>
            <a:ext cx="0" cy="1781810"/>
          </a:xfrm>
          <a:custGeom>
            <a:avLst/>
            <a:gdLst/>
            <a:ahLst/>
            <a:cxnLst/>
            <a:rect l="l" t="t" r="r" b="b"/>
            <a:pathLst>
              <a:path h="1781810">
                <a:moveTo>
                  <a:pt x="0" y="0"/>
                </a:moveTo>
                <a:lnTo>
                  <a:pt x="0" y="1781810"/>
                </a:lnTo>
              </a:path>
            </a:pathLst>
          </a:custGeom>
          <a:ln w="1270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9450" y="2030729"/>
            <a:ext cx="7607300" cy="0"/>
          </a:xfrm>
          <a:custGeom>
            <a:avLst/>
            <a:gdLst/>
            <a:ahLst/>
            <a:cxnLst/>
            <a:rect l="l" t="t" r="r" b="b"/>
            <a:pathLst>
              <a:path w="7607300">
                <a:moveTo>
                  <a:pt x="0" y="0"/>
                </a:moveTo>
                <a:lnTo>
                  <a:pt x="7607300" y="0"/>
                </a:lnTo>
              </a:path>
            </a:pathLst>
          </a:custGeom>
          <a:ln w="1270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80400" y="2037079"/>
            <a:ext cx="0" cy="1781810"/>
          </a:xfrm>
          <a:custGeom>
            <a:avLst/>
            <a:gdLst/>
            <a:ahLst/>
            <a:cxnLst/>
            <a:rect l="l" t="t" r="r" b="b"/>
            <a:pathLst>
              <a:path h="1781810">
                <a:moveTo>
                  <a:pt x="0" y="0"/>
                </a:moveTo>
                <a:lnTo>
                  <a:pt x="0" y="1781810"/>
                </a:lnTo>
              </a:path>
            </a:pathLst>
          </a:custGeom>
          <a:ln w="1270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2150" y="3812540"/>
            <a:ext cx="7581900" cy="0"/>
          </a:xfrm>
          <a:custGeom>
            <a:avLst/>
            <a:gdLst/>
            <a:ahLst/>
            <a:cxnLst/>
            <a:rect l="l" t="t" r="r" b="b"/>
            <a:pathLst>
              <a:path w="7581900">
                <a:moveTo>
                  <a:pt x="0" y="0"/>
                </a:moveTo>
                <a:lnTo>
                  <a:pt x="7581900" y="0"/>
                </a:lnTo>
              </a:path>
            </a:pathLst>
          </a:custGeom>
          <a:ln w="1270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8500" y="2049779"/>
            <a:ext cx="0" cy="1756410"/>
          </a:xfrm>
          <a:custGeom>
            <a:avLst/>
            <a:gdLst/>
            <a:ahLst/>
            <a:cxnLst/>
            <a:rect l="l" t="t" r="r" b="b"/>
            <a:pathLst>
              <a:path h="1756410">
                <a:moveTo>
                  <a:pt x="0" y="0"/>
                </a:moveTo>
                <a:lnTo>
                  <a:pt x="0" y="1756410"/>
                </a:lnTo>
              </a:path>
            </a:pathLst>
          </a:custGeom>
          <a:ln w="1270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2150" y="2043429"/>
            <a:ext cx="7581900" cy="0"/>
          </a:xfrm>
          <a:custGeom>
            <a:avLst/>
            <a:gdLst/>
            <a:ahLst/>
            <a:cxnLst/>
            <a:rect l="l" t="t" r="r" b="b"/>
            <a:pathLst>
              <a:path w="7581900">
                <a:moveTo>
                  <a:pt x="0" y="0"/>
                </a:moveTo>
                <a:lnTo>
                  <a:pt x="7581900" y="0"/>
                </a:lnTo>
              </a:path>
            </a:pathLst>
          </a:custGeom>
          <a:ln w="1270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68334" y="2049779"/>
            <a:ext cx="0" cy="1756410"/>
          </a:xfrm>
          <a:custGeom>
            <a:avLst/>
            <a:gdLst/>
            <a:ahLst/>
            <a:cxnLst/>
            <a:rect l="l" t="t" r="r" b="b"/>
            <a:pathLst>
              <a:path h="1756410">
                <a:moveTo>
                  <a:pt x="0" y="0"/>
                </a:moveTo>
                <a:lnTo>
                  <a:pt x="0" y="1756410"/>
                </a:lnTo>
              </a:path>
            </a:pathLst>
          </a:custGeom>
          <a:ln w="1142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4850" y="3799840"/>
            <a:ext cx="7557770" cy="0"/>
          </a:xfrm>
          <a:custGeom>
            <a:avLst/>
            <a:gdLst/>
            <a:ahLst/>
            <a:cxnLst/>
            <a:rect l="l" t="t" r="r" b="b"/>
            <a:pathLst>
              <a:path w="7557770">
                <a:moveTo>
                  <a:pt x="0" y="0"/>
                </a:moveTo>
                <a:lnTo>
                  <a:pt x="7557770" y="0"/>
                </a:lnTo>
              </a:path>
            </a:pathLst>
          </a:custGeom>
          <a:ln w="1270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1200" y="2062479"/>
            <a:ext cx="0" cy="1731010"/>
          </a:xfrm>
          <a:custGeom>
            <a:avLst/>
            <a:gdLst/>
            <a:ahLst/>
            <a:cxnLst/>
            <a:rect l="l" t="t" r="r" b="b"/>
            <a:pathLst>
              <a:path h="1731010">
                <a:moveTo>
                  <a:pt x="0" y="0"/>
                </a:moveTo>
                <a:lnTo>
                  <a:pt x="0" y="1731010"/>
                </a:lnTo>
              </a:path>
            </a:pathLst>
          </a:custGeom>
          <a:ln w="1270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4850" y="2056129"/>
            <a:ext cx="7557770" cy="0"/>
          </a:xfrm>
          <a:custGeom>
            <a:avLst/>
            <a:gdLst/>
            <a:ahLst/>
            <a:cxnLst/>
            <a:rect l="l" t="t" r="r" b="b"/>
            <a:pathLst>
              <a:path w="7557770">
                <a:moveTo>
                  <a:pt x="0" y="0"/>
                </a:moveTo>
                <a:lnTo>
                  <a:pt x="7557770" y="0"/>
                </a:lnTo>
              </a:path>
            </a:pathLst>
          </a:custGeom>
          <a:ln w="1270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256269" y="2062479"/>
            <a:ext cx="0" cy="1731010"/>
          </a:xfrm>
          <a:custGeom>
            <a:avLst/>
            <a:gdLst/>
            <a:ahLst/>
            <a:cxnLst/>
            <a:rect l="l" t="t" r="r" b="b"/>
            <a:pathLst>
              <a:path h="1731010">
                <a:moveTo>
                  <a:pt x="0" y="0"/>
                </a:moveTo>
                <a:lnTo>
                  <a:pt x="0" y="1731010"/>
                </a:lnTo>
              </a:path>
            </a:pathLst>
          </a:custGeom>
          <a:ln w="1270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7550" y="3787775"/>
            <a:ext cx="7532370" cy="0"/>
          </a:xfrm>
          <a:custGeom>
            <a:avLst/>
            <a:gdLst/>
            <a:ahLst/>
            <a:cxnLst/>
            <a:rect l="l" t="t" r="r" b="b"/>
            <a:pathLst>
              <a:path w="7532370">
                <a:moveTo>
                  <a:pt x="0" y="0"/>
                </a:moveTo>
                <a:lnTo>
                  <a:pt x="7532370" y="0"/>
                </a:lnTo>
              </a:path>
            </a:pathLst>
          </a:custGeom>
          <a:ln w="1143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23265" y="2073910"/>
            <a:ext cx="0" cy="1708150"/>
          </a:xfrm>
          <a:custGeom>
            <a:avLst/>
            <a:gdLst/>
            <a:ahLst/>
            <a:cxnLst/>
            <a:rect l="l" t="t" r="r" b="b"/>
            <a:pathLst>
              <a:path h="1708150">
                <a:moveTo>
                  <a:pt x="0" y="0"/>
                </a:moveTo>
                <a:lnTo>
                  <a:pt x="0" y="1708150"/>
                </a:lnTo>
              </a:path>
            </a:pathLst>
          </a:custGeom>
          <a:ln w="1142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7550" y="2068195"/>
            <a:ext cx="7532370" cy="0"/>
          </a:xfrm>
          <a:custGeom>
            <a:avLst/>
            <a:gdLst/>
            <a:ahLst/>
            <a:cxnLst/>
            <a:rect l="l" t="t" r="r" b="b"/>
            <a:pathLst>
              <a:path w="7532370">
                <a:moveTo>
                  <a:pt x="0" y="0"/>
                </a:moveTo>
                <a:lnTo>
                  <a:pt x="7532370" y="0"/>
                </a:lnTo>
              </a:path>
            </a:pathLst>
          </a:custGeom>
          <a:ln w="1142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43569" y="2073910"/>
            <a:ext cx="0" cy="1708150"/>
          </a:xfrm>
          <a:custGeom>
            <a:avLst/>
            <a:gdLst/>
            <a:ahLst/>
            <a:cxnLst/>
            <a:rect l="l" t="t" r="r" b="b"/>
            <a:pathLst>
              <a:path h="1708150">
                <a:moveTo>
                  <a:pt x="0" y="0"/>
                </a:moveTo>
                <a:lnTo>
                  <a:pt x="0" y="1708150"/>
                </a:lnTo>
              </a:path>
            </a:pathLst>
          </a:custGeom>
          <a:ln w="1270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8980" y="3775709"/>
            <a:ext cx="7508240" cy="0"/>
          </a:xfrm>
          <a:custGeom>
            <a:avLst/>
            <a:gdLst/>
            <a:ahLst/>
            <a:cxnLst/>
            <a:rect l="l" t="t" r="r" b="b"/>
            <a:pathLst>
              <a:path w="7508240">
                <a:moveTo>
                  <a:pt x="0" y="0"/>
                </a:moveTo>
                <a:lnTo>
                  <a:pt x="7508240" y="0"/>
                </a:lnTo>
              </a:path>
            </a:pathLst>
          </a:custGeom>
          <a:ln w="1270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35330" y="2086610"/>
            <a:ext cx="0" cy="1682750"/>
          </a:xfrm>
          <a:custGeom>
            <a:avLst/>
            <a:gdLst/>
            <a:ahLst/>
            <a:cxnLst/>
            <a:rect l="l" t="t" r="r" b="b"/>
            <a:pathLst>
              <a:path h="1682750">
                <a:moveTo>
                  <a:pt x="0" y="0"/>
                </a:moveTo>
                <a:lnTo>
                  <a:pt x="0" y="1682750"/>
                </a:lnTo>
              </a:path>
            </a:pathLst>
          </a:custGeom>
          <a:ln w="1270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8980" y="2080260"/>
            <a:ext cx="7508240" cy="0"/>
          </a:xfrm>
          <a:custGeom>
            <a:avLst/>
            <a:gdLst/>
            <a:ahLst/>
            <a:cxnLst/>
            <a:rect l="l" t="t" r="r" b="b"/>
            <a:pathLst>
              <a:path w="7508240">
                <a:moveTo>
                  <a:pt x="0" y="0"/>
                </a:moveTo>
                <a:lnTo>
                  <a:pt x="7508240" y="0"/>
                </a:lnTo>
              </a:path>
            </a:pathLst>
          </a:custGeom>
          <a:ln w="1270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31505" y="2086610"/>
            <a:ext cx="0" cy="1682750"/>
          </a:xfrm>
          <a:custGeom>
            <a:avLst/>
            <a:gdLst/>
            <a:ahLst/>
            <a:cxnLst/>
            <a:rect l="l" t="t" r="r" b="b"/>
            <a:pathLst>
              <a:path h="1682750">
                <a:moveTo>
                  <a:pt x="0" y="0"/>
                </a:moveTo>
                <a:lnTo>
                  <a:pt x="0" y="1682750"/>
                </a:lnTo>
              </a:path>
            </a:pathLst>
          </a:custGeom>
          <a:ln w="1142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1680" y="3763009"/>
            <a:ext cx="7484109" cy="0"/>
          </a:xfrm>
          <a:custGeom>
            <a:avLst/>
            <a:gdLst/>
            <a:ahLst/>
            <a:cxnLst/>
            <a:rect l="l" t="t" r="r" b="b"/>
            <a:pathLst>
              <a:path w="7484109">
                <a:moveTo>
                  <a:pt x="0" y="0"/>
                </a:moveTo>
                <a:lnTo>
                  <a:pt x="7484110" y="0"/>
                </a:lnTo>
              </a:path>
            </a:pathLst>
          </a:custGeom>
          <a:ln w="1270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48030" y="2099310"/>
            <a:ext cx="0" cy="1657350"/>
          </a:xfrm>
          <a:custGeom>
            <a:avLst/>
            <a:gdLst/>
            <a:ahLst/>
            <a:cxnLst/>
            <a:rect l="l" t="t" r="r" b="b"/>
            <a:pathLst>
              <a:path h="1657350">
                <a:moveTo>
                  <a:pt x="0" y="0"/>
                </a:moveTo>
                <a:lnTo>
                  <a:pt x="0" y="1657350"/>
                </a:lnTo>
              </a:path>
            </a:pathLst>
          </a:custGeom>
          <a:ln w="1270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1680" y="2092960"/>
            <a:ext cx="7484109" cy="0"/>
          </a:xfrm>
          <a:custGeom>
            <a:avLst/>
            <a:gdLst/>
            <a:ahLst/>
            <a:cxnLst/>
            <a:rect l="l" t="t" r="r" b="b"/>
            <a:pathLst>
              <a:path w="7484109">
                <a:moveTo>
                  <a:pt x="0" y="0"/>
                </a:moveTo>
                <a:lnTo>
                  <a:pt x="7484110" y="0"/>
                </a:lnTo>
              </a:path>
            </a:pathLst>
          </a:custGeom>
          <a:ln w="1270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219440" y="2099310"/>
            <a:ext cx="0" cy="1657350"/>
          </a:xfrm>
          <a:custGeom>
            <a:avLst/>
            <a:gdLst/>
            <a:ahLst/>
            <a:cxnLst/>
            <a:rect l="l" t="t" r="r" b="b"/>
            <a:pathLst>
              <a:path h="1657350">
                <a:moveTo>
                  <a:pt x="0" y="0"/>
                </a:moveTo>
                <a:lnTo>
                  <a:pt x="0" y="1657350"/>
                </a:lnTo>
              </a:path>
            </a:pathLst>
          </a:custGeom>
          <a:ln w="1270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4380" y="3750945"/>
            <a:ext cx="7458709" cy="0"/>
          </a:xfrm>
          <a:custGeom>
            <a:avLst/>
            <a:gdLst/>
            <a:ahLst/>
            <a:cxnLst/>
            <a:rect l="l" t="t" r="r" b="b"/>
            <a:pathLst>
              <a:path w="7458709">
                <a:moveTo>
                  <a:pt x="0" y="0"/>
                </a:moveTo>
                <a:lnTo>
                  <a:pt x="7458710" y="0"/>
                </a:lnTo>
              </a:path>
            </a:pathLst>
          </a:custGeom>
          <a:ln w="1143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0094" y="2112010"/>
            <a:ext cx="0" cy="1633220"/>
          </a:xfrm>
          <a:custGeom>
            <a:avLst/>
            <a:gdLst/>
            <a:ahLst/>
            <a:cxnLst/>
            <a:rect l="l" t="t" r="r" b="b"/>
            <a:pathLst>
              <a:path h="1633220">
                <a:moveTo>
                  <a:pt x="0" y="0"/>
                </a:moveTo>
                <a:lnTo>
                  <a:pt x="0" y="1633220"/>
                </a:lnTo>
              </a:path>
            </a:pathLst>
          </a:custGeom>
          <a:ln w="1142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4380" y="2105660"/>
            <a:ext cx="7458709" cy="0"/>
          </a:xfrm>
          <a:custGeom>
            <a:avLst/>
            <a:gdLst/>
            <a:ahLst/>
            <a:cxnLst/>
            <a:rect l="l" t="t" r="r" b="b"/>
            <a:pathLst>
              <a:path w="7458709">
                <a:moveTo>
                  <a:pt x="0" y="0"/>
                </a:moveTo>
                <a:lnTo>
                  <a:pt x="7458710" y="0"/>
                </a:lnTo>
              </a:path>
            </a:pathLst>
          </a:custGeom>
          <a:ln w="1270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206740" y="2112010"/>
            <a:ext cx="0" cy="1633220"/>
          </a:xfrm>
          <a:custGeom>
            <a:avLst/>
            <a:gdLst/>
            <a:ahLst/>
            <a:cxnLst/>
            <a:rect l="l" t="t" r="r" b="b"/>
            <a:pathLst>
              <a:path h="1633220">
                <a:moveTo>
                  <a:pt x="0" y="0"/>
                </a:moveTo>
                <a:lnTo>
                  <a:pt x="0" y="1633220"/>
                </a:lnTo>
              </a:path>
            </a:pathLst>
          </a:custGeom>
          <a:ln w="1270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5809" y="3738879"/>
            <a:ext cx="7434580" cy="0"/>
          </a:xfrm>
          <a:custGeom>
            <a:avLst/>
            <a:gdLst/>
            <a:ahLst/>
            <a:cxnLst/>
            <a:rect l="l" t="t" r="r" b="b"/>
            <a:pathLst>
              <a:path w="7434580">
                <a:moveTo>
                  <a:pt x="0" y="0"/>
                </a:moveTo>
                <a:lnTo>
                  <a:pt x="7434580" y="0"/>
                </a:lnTo>
              </a:path>
            </a:pathLst>
          </a:custGeom>
          <a:ln w="1270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72159" y="2123439"/>
            <a:ext cx="0" cy="1609090"/>
          </a:xfrm>
          <a:custGeom>
            <a:avLst/>
            <a:gdLst/>
            <a:ahLst/>
            <a:cxnLst/>
            <a:rect l="l" t="t" r="r" b="b"/>
            <a:pathLst>
              <a:path h="1609089">
                <a:moveTo>
                  <a:pt x="0" y="0"/>
                </a:moveTo>
                <a:lnTo>
                  <a:pt x="0" y="1609089"/>
                </a:lnTo>
              </a:path>
            </a:pathLst>
          </a:custGeom>
          <a:ln w="1270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65809" y="2117725"/>
            <a:ext cx="7434580" cy="0"/>
          </a:xfrm>
          <a:custGeom>
            <a:avLst/>
            <a:gdLst/>
            <a:ahLst/>
            <a:cxnLst/>
            <a:rect l="l" t="t" r="r" b="b"/>
            <a:pathLst>
              <a:path w="7434580">
                <a:moveTo>
                  <a:pt x="0" y="0"/>
                </a:moveTo>
                <a:lnTo>
                  <a:pt x="7434580" y="0"/>
                </a:lnTo>
              </a:path>
            </a:pathLst>
          </a:custGeom>
          <a:ln w="1143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194040" y="2123439"/>
            <a:ext cx="0" cy="1609090"/>
          </a:xfrm>
          <a:custGeom>
            <a:avLst/>
            <a:gdLst/>
            <a:ahLst/>
            <a:cxnLst/>
            <a:rect l="l" t="t" r="r" b="b"/>
            <a:pathLst>
              <a:path h="1609089">
                <a:moveTo>
                  <a:pt x="0" y="0"/>
                </a:moveTo>
                <a:lnTo>
                  <a:pt x="0" y="1609090"/>
                </a:lnTo>
              </a:path>
            </a:pathLst>
          </a:custGeom>
          <a:ln w="1270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8509" y="3726179"/>
            <a:ext cx="7409180" cy="0"/>
          </a:xfrm>
          <a:custGeom>
            <a:avLst/>
            <a:gdLst/>
            <a:ahLst/>
            <a:cxnLst/>
            <a:rect l="l" t="t" r="r" b="b"/>
            <a:pathLst>
              <a:path w="7409180">
                <a:moveTo>
                  <a:pt x="0" y="0"/>
                </a:moveTo>
                <a:lnTo>
                  <a:pt x="7409180" y="0"/>
                </a:lnTo>
              </a:path>
            </a:pathLst>
          </a:custGeom>
          <a:ln w="1270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4859" y="2136139"/>
            <a:ext cx="0" cy="1583690"/>
          </a:xfrm>
          <a:custGeom>
            <a:avLst/>
            <a:gdLst/>
            <a:ahLst/>
            <a:cxnLst/>
            <a:rect l="l" t="t" r="r" b="b"/>
            <a:pathLst>
              <a:path h="1583689">
                <a:moveTo>
                  <a:pt x="0" y="0"/>
                </a:moveTo>
                <a:lnTo>
                  <a:pt x="0" y="1583689"/>
                </a:lnTo>
              </a:path>
            </a:pathLst>
          </a:custGeom>
          <a:ln w="1270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78509" y="2129789"/>
            <a:ext cx="7409180" cy="0"/>
          </a:xfrm>
          <a:custGeom>
            <a:avLst/>
            <a:gdLst/>
            <a:ahLst/>
            <a:cxnLst/>
            <a:rect l="l" t="t" r="r" b="b"/>
            <a:pathLst>
              <a:path w="7409180">
                <a:moveTo>
                  <a:pt x="0" y="0"/>
                </a:moveTo>
                <a:lnTo>
                  <a:pt x="7409180" y="0"/>
                </a:lnTo>
              </a:path>
            </a:pathLst>
          </a:custGeom>
          <a:ln w="1270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181340" y="2136139"/>
            <a:ext cx="0" cy="1583690"/>
          </a:xfrm>
          <a:custGeom>
            <a:avLst/>
            <a:gdLst/>
            <a:ahLst/>
            <a:cxnLst/>
            <a:rect l="l" t="t" r="r" b="b"/>
            <a:pathLst>
              <a:path h="1583689">
                <a:moveTo>
                  <a:pt x="0" y="0"/>
                </a:moveTo>
                <a:lnTo>
                  <a:pt x="0" y="1583690"/>
                </a:lnTo>
              </a:path>
            </a:pathLst>
          </a:custGeom>
          <a:ln w="1270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1209" y="3713479"/>
            <a:ext cx="7383780" cy="0"/>
          </a:xfrm>
          <a:custGeom>
            <a:avLst/>
            <a:gdLst/>
            <a:ahLst/>
            <a:cxnLst/>
            <a:rect l="l" t="t" r="r" b="b"/>
            <a:pathLst>
              <a:path w="7383780">
                <a:moveTo>
                  <a:pt x="0" y="0"/>
                </a:moveTo>
                <a:lnTo>
                  <a:pt x="7383780" y="0"/>
                </a:lnTo>
              </a:path>
            </a:pathLst>
          </a:custGeom>
          <a:ln w="1270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7559" y="2148839"/>
            <a:ext cx="0" cy="1558290"/>
          </a:xfrm>
          <a:custGeom>
            <a:avLst/>
            <a:gdLst/>
            <a:ahLst/>
            <a:cxnLst/>
            <a:rect l="l" t="t" r="r" b="b"/>
            <a:pathLst>
              <a:path h="1558289">
                <a:moveTo>
                  <a:pt x="0" y="0"/>
                </a:moveTo>
                <a:lnTo>
                  <a:pt x="0" y="1558289"/>
                </a:lnTo>
              </a:path>
            </a:pathLst>
          </a:custGeom>
          <a:ln w="1270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1209" y="2142489"/>
            <a:ext cx="7383780" cy="0"/>
          </a:xfrm>
          <a:custGeom>
            <a:avLst/>
            <a:gdLst/>
            <a:ahLst/>
            <a:cxnLst/>
            <a:rect l="l" t="t" r="r" b="b"/>
            <a:pathLst>
              <a:path w="7383780">
                <a:moveTo>
                  <a:pt x="0" y="0"/>
                </a:moveTo>
                <a:lnTo>
                  <a:pt x="7383780" y="0"/>
                </a:lnTo>
              </a:path>
            </a:pathLst>
          </a:custGeom>
          <a:ln w="1270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69275" y="2148839"/>
            <a:ext cx="0" cy="1558290"/>
          </a:xfrm>
          <a:custGeom>
            <a:avLst/>
            <a:gdLst/>
            <a:ahLst/>
            <a:cxnLst/>
            <a:rect l="l" t="t" r="r" b="b"/>
            <a:pathLst>
              <a:path h="1558289">
                <a:moveTo>
                  <a:pt x="0" y="0"/>
                </a:moveTo>
                <a:lnTo>
                  <a:pt x="0" y="1558290"/>
                </a:lnTo>
              </a:path>
            </a:pathLst>
          </a:custGeom>
          <a:ln w="1143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3909" y="370077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1270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3909" y="2161539"/>
            <a:ext cx="12700" cy="1532890"/>
          </a:xfrm>
          <a:custGeom>
            <a:avLst/>
            <a:gdLst/>
            <a:ahLst/>
            <a:cxnLst/>
            <a:rect l="l" t="t" r="r" b="b"/>
            <a:pathLst>
              <a:path w="12700" h="1532889">
                <a:moveTo>
                  <a:pt x="0" y="1532889"/>
                </a:moveTo>
                <a:lnTo>
                  <a:pt x="12700" y="1532889"/>
                </a:lnTo>
                <a:lnTo>
                  <a:pt x="12700" y="0"/>
                </a:lnTo>
                <a:lnTo>
                  <a:pt x="0" y="0"/>
                </a:lnTo>
                <a:lnTo>
                  <a:pt x="0" y="1532889"/>
                </a:lnTo>
                <a:close/>
              </a:path>
            </a:pathLst>
          </a:custGeom>
          <a:solidFill>
            <a:srgbClr val="66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3909" y="215518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1270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157209" y="2161539"/>
            <a:ext cx="0" cy="1532890"/>
          </a:xfrm>
          <a:custGeom>
            <a:avLst/>
            <a:gdLst/>
            <a:ahLst/>
            <a:cxnLst/>
            <a:rect l="l" t="t" r="r" b="b"/>
            <a:pathLst>
              <a:path h="1532889">
                <a:moveTo>
                  <a:pt x="0" y="0"/>
                </a:moveTo>
                <a:lnTo>
                  <a:pt x="0" y="1532890"/>
                </a:lnTo>
              </a:path>
            </a:pathLst>
          </a:custGeom>
          <a:ln w="1270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16610" y="3688715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0"/>
                </a:lnTo>
              </a:path>
            </a:pathLst>
          </a:custGeom>
          <a:ln w="1142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16610" y="2172970"/>
            <a:ext cx="11430" cy="1510030"/>
          </a:xfrm>
          <a:custGeom>
            <a:avLst/>
            <a:gdLst/>
            <a:ahLst/>
            <a:cxnLst/>
            <a:rect l="l" t="t" r="r" b="b"/>
            <a:pathLst>
              <a:path w="11430" h="1510029">
                <a:moveTo>
                  <a:pt x="0" y="1510030"/>
                </a:moveTo>
                <a:lnTo>
                  <a:pt x="11430" y="1510030"/>
                </a:lnTo>
                <a:lnTo>
                  <a:pt x="11430" y="0"/>
                </a:lnTo>
                <a:lnTo>
                  <a:pt x="0" y="0"/>
                </a:lnTo>
                <a:lnTo>
                  <a:pt x="0" y="1510030"/>
                </a:lnTo>
                <a:close/>
              </a:path>
            </a:pathLst>
          </a:custGeom>
          <a:solidFill>
            <a:srgbClr val="66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16610" y="2167254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0"/>
                </a:lnTo>
              </a:path>
            </a:pathLst>
          </a:custGeom>
          <a:ln w="1142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144509" y="2172970"/>
            <a:ext cx="0" cy="1510030"/>
          </a:xfrm>
          <a:custGeom>
            <a:avLst/>
            <a:gdLst/>
            <a:ahLst/>
            <a:cxnLst/>
            <a:rect l="l" t="t" r="r" b="b"/>
            <a:pathLst>
              <a:path h="1510029">
                <a:moveTo>
                  <a:pt x="0" y="0"/>
                </a:moveTo>
                <a:lnTo>
                  <a:pt x="0" y="1510029"/>
                </a:lnTo>
              </a:path>
            </a:pathLst>
          </a:custGeom>
          <a:ln w="1270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28039" y="3676650"/>
            <a:ext cx="7310120" cy="0"/>
          </a:xfrm>
          <a:custGeom>
            <a:avLst/>
            <a:gdLst/>
            <a:ahLst/>
            <a:cxnLst/>
            <a:rect l="l" t="t" r="r" b="b"/>
            <a:pathLst>
              <a:path w="7310120">
                <a:moveTo>
                  <a:pt x="0" y="0"/>
                </a:moveTo>
                <a:lnTo>
                  <a:pt x="7310119" y="0"/>
                </a:lnTo>
              </a:path>
            </a:pathLst>
          </a:custGeom>
          <a:ln w="1270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34389" y="2185670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0"/>
                </a:moveTo>
                <a:lnTo>
                  <a:pt x="0" y="1484630"/>
                </a:lnTo>
              </a:path>
            </a:pathLst>
          </a:custGeom>
          <a:ln w="1270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28039" y="2179320"/>
            <a:ext cx="7310120" cy="0"/>
          </a:xfrm>
          <a:custGeom>
            <a:avLst/>
            <a:gdLst/>
            <a:ahLst/>
            <a:cxnLst/>
            <a:rect l="l" t="t" r="r" b="b"/>
            <a:pathLst>
              <a:path w="7310120">
                <a:moveTo>
                  <a:pt x="0" y="0"/>
                </a:moveTo>
                <a:lnTo>
                  <a:pt x="7310119" y="0"/>
                </a:lnTo>
              </a:path>
            </a:pathLst>
          </a:custGeom>
          <a:ln w="1270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132444" y="2185670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0"/>
                </a:moveTo>
                <a:lnTo>
                  <a:pt x="0" y="1484629"/>
                </a:lnTo>
              </a:path>
            </a:pathLst>
          </a:custGeom>
          <a:ln w="1142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40739" y="3663950"/>
            <a:ext cx="7285990" cy="0"/>
          </a:xfrm>
          <a:custGeom>
            <a:avLst/>
            <a:gdLst/>
            <a:ahLst/>
            <a:cxnLst/>
            <a:rect l="l" t="t" r="r" b="b"/>
            <a:pathLst>
              <a:path w="7285990">
                <a:moveTo>
                  <a:pt x="0" y="0"/>
                </a:moveTo>
                <a:lnTo>
                  <a:pt x="7285989" y="0"/>
                </a:lnTo>
              </a:path>
            </a:pathLst>
          </a:custGeom>
          <a:ln w="1270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7089" y="2198370"/>
            <a:ext cx="0" cy="1459230"/>
          </a:xfrm>
          <a:custGeom>
            <a:avLst/>
            <a:gdLst/>
            <a:ahLst/>
            <a:cxnLst/>
            <a:rect l="l" t="t" r="r" b="b"/>
            <a:pathLst>
              <a:path h="1459229">
                <a:moveTo>
                  <a:pt x="0" y="0"/>
                </a:moveTo>
                <a:lnTo>
                  <a:pt x="0" y="1459230"/>
                </a:lnTo>
              </a:path>
            </a:pathLst>
          </a:custGeom>
          <a:ln w="1270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40739" y="2192020"/>
            <a:ext cx="7285990" cy="0"/>
          </a:xfrm>
          <a:custGeom>
            <a:avLst/>
            <a:gdLst/>
            <a:ahLst/>
            <a:cxnLst/>
            <a:rect l="l" t="t" r="r" b="b"/>
            <a:pathLst>
              <a:path w="7285990">
                <a:moveTo>
                  <a:pt x="0" y="0"/>
                </a:moveTo>
                <a:lnTo>
                  <a:pt x="7285989" y="0"/>
                </a:lnTo>
              </a:path>
            </a:pathLst>
          </a:custGeom>
          <a:ln w="1270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120380" y="2198370"/>
            <a:ext cx="0" cy="1459230"/>
          </a:xfrm>
          <a:custGeom>
            <a:avLst/>
            <a:gdLst/>
            <a:ahLst/>
            <a:cxnLst/>
            <a:rect l="l" t="t" r="r" b="b"/>
            <a:pathLst>
              <a:path h="1459229">
                <a:moveTo>
                  <a:pt x="0" y="0"/>
                </a:moveTo>
                <a:lnTo>
                  <a:pt x="0" y="1459229"/>
                </a:lnTo>
              </a:path>
            </a:pathLst>
          </a:custGeom>
          <a:ln w="1270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3439" y="3651884"/>
            <a:ext cx="7260590" cy="0"/>
          </a:xfrm>
          <a:custGeom>
            <a:avLst/>
            <a:gdLst/>
            <a:ahLst/>
            <a:cxnLst/>
            <a:rect l="l" t="t" r="r" b="b"/>
            <a:pathLst>
              <a:path w="7260590">
                <a:moveTo>
                  <a:pt x="0" y="0"/>
                </a:moveTo>
                <a:lnTo>
                  <a:pt x="7260589" y="0"/>
                </a:lnTo>
              </a:path>
            </a:pathLst>
          </a:custGeom>
          <a:ln w="1143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9155" y="2209800"/>
            <a:ext cx="0" cy="1436370"/>
          </a:xfrm>
          <a:custGeom>
            <a:avLst/>
            <a:gdLst/>
            <a:ahLst/>
            <a:cxnLst/>
            <a:rect l="l" t="t" r="r" b="b"/>
            <a:pathLst>
              <a:path h="1436370">
                <a:moveTo>
                  <a:pt x="0" y="0"/>
                </a:moveTo>
                <a:lnTo>
                  <a:pt x="0" y="1436370"/>
                </a:lnTo>
              </a:path>
            </a:pathLst>
          </a:custGeom>
          <a:ln w="1142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3439" y="2204085"/>
            <a:ext cx="7260590" cy="0"/>
          </a:xfrm>
          <a:custGeom>
            <a:avLst/>
            <a:gdLst/>
            <a:ahLst/>
            <a:cxnLst/>
            <a:rect l="l" t="t" r="r" b="b"/>
            <a:pathLst>
              <a:path w="7260590">
                <a:moveTo>
                  <a:pt x="0" y="0"/>
                </a:moveTo>
                <a:lnTo>
                  <a:pt x="7260589" y="0"/>
                </a:lnTo>
              </a:path>
            </a:pathLst>
          </a:custGeom>
          <a:ln w="1143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107680" y="2209800"/>
            <a:ext cx="0" cy="1436370"/>
          </a:xfrm>
          <a:custGeom>
            <a:avLst/>
            <a:gdLst/>
            <a:ahLst/>
            <a:cxnLst/>
            <a:rect l="l" t="t" r="r" b="b"/>
            <a:pathLst>
              <a:path h="1436370">
                <a:moveTo>
                  <a:pt x="0" y="0"/>
                </a:moveTo>
                <a:lnTo>
                  <a:pt x="0" y="1436370"/>
                </a:lnTo>
              </a:path>
            </a:pathLst>
          </a:custGeom>
          <a:ln w="1270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64869" y="3639820"/>
            <a:ext cx="7236459" cy="0"/>
          </a:xfrm>
          <a:custGeom>
            <a:avLst/>
            <a:gdLst/>
            <a:ahLst/>
            <a:cxnLst/>
            <a:rect l="l" t="t" r="r" b="b"/>
            <a:pathLst>
              <a:path w="7236459">
                <a:moveTo>
                  <a:pt x="0" y="0"/>
                </a:moveTo>
                <a:lnTo>
                  <a:pt x="7236459" y="0"/>
                </a:lnTo>
              </a:path>
            </a:pathLst>
          </a:custGeom>
          <a:ln w="1270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71219" y="2222500"/>
            <a:ext cx="0" cy="1410970"/>
          </a:xfrm>
          <a:custGeom>
            <a:avLst/>
            <a:gdLst/>
            <a:ahLst/>
            <a:cxnLst/>
            <a:rect l="l" t="t" r="r" b="b"/>
            <a:pathLst>
              <a:path h="1410970">
                <a:moveTo>
                  <a:pt x="0" y="0"/>
                </a:moveTo>
                <a:lnTo>
                  <a:pt x="0" y="1410970"/>
                </a:lnTo>
              </a:path>
            </a:pathLst>
          </a:custGeom>
          <a:ln w="1270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64869" y="2216150"/>
            <a:ext cx="7236459" cy="0"/>
          </a:xfrm>
          <a:custGeom>
            <a:avLst/>
            <a:gdLst/>
            <a:ahLst/>
            <a:cxnLst/>
            <a:rect l="l" t="t" r="r" b="b"/>
            <a:pathLst>
              <a:path w="7236459">
                <a:moveTo>
                  <a:pt x="0" y="0"/>
                </a:moveTo>
                <a:lnTo>
                  <a:pt x="7236459" y="0"/>
                </a:lnTo>
              </a:path>
            </a:pathLst>
          </a:custGeom>
          <a:ln w="1270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094980" y="2222500"/>
            <a:ext cx="0" cy="1410970"/>
          </a:xfrm>
          <a:custGeom>
            <a:avLst/>
            <a:gdLst/>
            <a:ahLst/>
            <a:cxnLst/>
            <a:rect l="l" t="t" r="r" b="b"/>
            <a:pathLst>
              <a:path h="1410970">
                <a:moveTo>
                  <a:pt x="0" y="0"/>
                </a:moveTo>
                <a:lnTo>
                  <a:pt x="0" y="1410970"/>
                </a:lnTo>
              </a:path>
            </a:pathLst>
          </a:custGeom>
          <a:ln w="1270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77569" y="3627120"/>
            <a:ext cx="7211059" cy="0"/>
          </a:xfrm>
          <a:custGeom>
            <a:avLst/>
            <a:gdLst/>
            <a:ahLst/>
            <a:cxnLst/>
            <a:rect l="l" t="t" r="r" b="b"/>
            <a:pathLst>
              <a:path w="7211059">
                <a:moveTo>
                  <a:pt x="0" y="0"/>
                </a:moveTo>
                <a:lnTo>
                  <a:pt x="7211059" y="0"/>
                </a:lnTo>
              </a:path>
            </a:pathLst>
          </a:custGeom>
          <a:ln w="1270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83919" y="223520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270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77569" y="2228850"/>
            <a:ext cx="7211059" cy="0"/>
          </a:xfrm>
          <a:custGeom>
            <a:avLst/>
            <a:gdLst/>
            <a:ahLst/>
            <a:cxnLst/>
            <a:rect l="l" t="t" r="r" b="b"/>
            <a:pathLst>
              <a:path w="7211059">
                <a:moveTo>
                  <a:pt x="0" y="0"/>
                </a:moveTo>
                <a:lnTo>
                  <a:pt x="7211059" y="0"/>
                </a:lnTo>
              </a:path>
            </a:pathLst>
          </a:custGeom>
          <a:ln w="1270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082915" y="223520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142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90269" y="3614420"/>
            <a:ext cx="7186930" cy="0"/>
          </a:xfrm>
          <a:custGeom>
            <a:avLst/>
            <a:gdLst/>
            <a:ahLst/>
            <a:cxnLst/>
            <a:rect l="l" t="t" r="r" b="b"/>
            <a:pathLst>
              <a:path w="7186930">
                <a:moveTo>
                  <a:pt x="0" y="0"/>
                </a:moveTo>
                <a:lnTo>
                  <a:pt x="7186930" y="0"/>
                </a:lnTo>
              </a:path>
            </a:pathLst>
          </a:custGeom>
          <a:ln w="1270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96619" y="2247900"/>
            <a:ext cx="0" cy="1360170"/>
          </a:xfrm>
          <a:custGeom>
            <a:avLst/>
            <a:gdLst/>
            <a:ahLst/>
            <a:cxnLst/>
            <a:rect l="l" t="t" r="r" b="b"/>
            <a:pathLst>
              <a:path h="1360170">
                <a:moveTo>
                  <a:pt x="0" y="0"/>
                </a:moveTo>
                <a:lnTo>
                  <a:pt x="0" y="1360170"/>
                </a:lnTo>
              </a:path>
            </a:pathLst>
          </a:custGeom>
          <a:ln w="1270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90269" y="2241550"/>
            <a:ext cx="7186930" cy="0"/>
          </a:xfrm>
          <a:custGeom>
            <a:avLst/>
            <a:gdLst/>
            <a:ahLst/>
            <a:cxnLst/>
            <a:rect l="l" t="t" r="r" b="b"/>
            <a:pathLst>
              <a:path w="7186930">
                <a:moveTo>
                  <a:pt x="0" y="0"/>
                </a:moveTo>
                <a:lnTo>
                  <a:pt x="7186930" y="0"/>
                </a:lnTo>
              </a:path>
            </a:pathLst>
          </a:custGeom>
          <a:ln w="1270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070850" y="2247900"/>
            <a:ext cx="0" cy="1360170"/>
          </a:xfrm>
          <a:custGeom>
            <a:avLst/>
            <a:gdLst/>
            <a:ahLst/>
            <a:cxnLst/>
            <a:rect l="l" t="t" r="r" b="b"/>
            <a:pathLst>
              <a:path h="1360170">
                <a:moveTo>
                  <a:pt x="0" y="0"/>
                </a:moveTo>
                <a:lnTo>
                  <a:pt x="0" y="1360170"/>
                </a:lnTo>
              </a:path>
            </a:pathLst>
          </a:custGeom>
          <a:ln w="1270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02969" y="3602354"/>
            <a:ext cx="7161530" cy="0"/>
          </a:xfrm>
          <a:custGeom>
            <a:avLst/>
            <a:gdLst/>
            <a:ahLst/>
            <a:cxnLst/>
            <a:rect l="l" t="t" r="r" b="b"/>
            <a:pathLst>
              <a:path w="7161530">
                <a:moveTo>
                  <a:pt x="0" y="0"/>
                </a:moveTo>
                <a:lnTo>
                  <a:pt x="7161530" y="0"/>
                </a:lnTo>
              </a:path>
            </a:pathLst>
          </a:custGeom>
          <a:ln w="1143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09319" y="2260600"/>
            <a:ext cx="0" cy="1336040"/>
          </a:xfrm>
          <a:custGeom>
            <a:avLst/>
            <a:gdLst/>
            <a:ahLst/>
            <a:cxnLst/>
            <a:rect l="l" t="t" r="r" b="b"/>
            <a:pathLst>
              <a:path h="1336039">
                <a:moveTo>
                  <a:pt x="0" y="0"/>
                </a:moveTo>
                <a:lnTo>
                  <a:pt x="0" y="1336039"/>
                </a:lnTo>
              </a:path>
            </a:pathLst>
          </a:custGeom>
          <a:ln w="1270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02969" y="2254250"/>
            <a:ext cx="7161530" cy="0"/>
          </a:xfrm>
          <a:custGeom>
            <a:avLst/>
            <a:gdLst/>
            <a:ahLst/>
            <a:cxnLst/>
            <a:rect l="l" t="t" r="r" b="b"/>
            <a:pathLst>
              <a:path w="7161530">
                <a:moveTo>
                  <a:pt x="0" y="0"/>
                </a:moveTo>
                <a:lnTo>
                  <a:pt x="7161530" y="0"/>
                </a:lnTo>
              </a:path>
            </a:pathLst>
          </a:custGeom>
          <a:ln w="1270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058150" y="2260600"/>
            <a:ext cx="0" cy="1336040"/>
          </a:xfrm>
          <a:custGeom>
            <a:avLst/>
            <a:gdLst/>
            <a:ahLst/>
            <a:cxnLst/>
            <a:rect l="l" t="t" r="r" b="b"/>
            <a:pathLst>
              <a:path h="1336039">
                <a:moveTo>
                  <a:pt x="0" y="0"/>
                </a:moveTo>
                <a:lnTo>
                  <a:pt x="0" y="1336039"/>
                </a:lnTo>
              </a:path>
            </a:pathLst>
          </a:custGeom>
          <a:ln w="1270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15669" y="3590290"/>
            <a:ext cx="713613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130" y="0"/>
                </a:lnTo>
              </a:path>
            </a:pathLst>
          </a:custGeom>
          <a:ln w="1270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21385" y="2272029"/>
            <a:ext cx="0" cy="1311910"/>
          </a:xfrm>
          <a:custGeom>
            <a:avLst/>
            <a:gdLst/>
            <a:ahLst/>
            <a:cxnLst/>
            <a:rect l="l" t="t" r="r" b="b"/>
            <a:pathLst>
              <a:path h="1311910">
                <a:moveTo>
                  <a:pt x="0" y="0"/>
                </a:moveTo>
                <a:lnTo>
                  <a:pt x="0" y="1311910"/>
                </a:lnTo>
              </a:path>
            </a:pathLst>
          </a:custGeom>
          <a:ln w="1143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15669" y="2266314"/>
            <a:ext cx="713613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130" y="0"/>
                </a:lnTo>
              </a:path>
            </a:pathLst>
          </a:custGeom>
          <a:ln w="1142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45450" y="2272029"/>
            <a:ext cx="0" cy="1311910"/>
          </a:xfrm>
          <a:custGeom>
            <a:avLst/>
            <a:gdLst/>
            <a:ahLst/>
            <a:cxnLst/>
            <a:rect l="l" t="t" r="r" b="b"/>
            <a:pathLst>
              <a:path h="1311910">
                <a:moveTo>
                  <a:pt x="0" y="0"/>
                </a:moveTo>
                <a:lnTo>
                  <a:pt x="0" y="1311910"/>
                </a:lnTo>
              </a:path>
            </a:pathLst>
          </a:custGeom>
          <a:ln w="1270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27100" y="3577590"/>
            <a:ext cx="7112000" cy="0"/>
          </a:xfrm>
          <a:custGeom>
            <a:avLst/>
            <a:gdLst/>
            <a:ahLst/>
            <a:cxnLst/>
            <a:rect l="l" t="t" r="r" b="b"/>
            <a:pathLst>
              <a:path w="7112000">
                <a:moveTo>
                  <a:pt x="0" y="0"/>
                </a:moveTo>
                <a:lnTo>
                  <a:pt x="7112000" y="0"/>
                </a:lnTo>
              </a:path>
            </a:pathLst>
          </a:custGeom>
          <a:ln w="1270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33450" y="2284729"/>
            <a:ext cx="0" cy="1286510"/>
          </a:xfrm>
          <a:custGeom>
            <a:avLst/>
            <a:gdLst/>
            <a:ahLst/>
            <a:cxnLst/>
            <a:rect l="l" t="t" r="r" b="b"/>
            <a:pathLst>
              <a:path h="1286510">
                <a:moveTo>
                  <a:pt x="0" y="0"/>
                </a:moveTo>
                <a:lnTo>
                  <a:pt x="0" y="1286510"/>
                </a:lnTo>
              </a:path>
            </a:pathLst>
          </a:custGeom>
          <a:ln w="1270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27100" y="2278379"/>
            <a:ext cx="7112000" cy="0"/>
          </a:xfrm>
          <a:custGeom>
            <a:avLst/>
            <a:gdLst/>
            <a:ahLst/>
            <a:cxnLst/>
            <a:rect l="l" t="t" r="r" b="b"/>
            <a:pathLst>
              <a:path w="7112000">
                <a:moveTo>
                  <a:pt x="0" y="0"/>
                </a:moveTo>
                <a:lnTo>
                  <a:pt x="7112000" y="0"/>
                </a:lnTo>
              </a:path>
            </a:pathLst>
          </a:custGeom>
          <a:ln w="1270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033384" y="2284729"/>
            <a:ext cx="0" cy="1286510"/>
          </a:xfrm>
          <a:custGeom>
            <a:avLst/>
            <a:gdLst/>
            <a:ahLst/>
            <a:cxnLst/>
            <a:rect l="l" t="t" r="r" b="b"/>
            <a:pathLst>
              <a:path h="1286510">
                <a:moveTo>
                  <a:pt x="0" y="0"/>
                </a:moveTo>
                <a:lnTo>
                  <a:pt x="0" y="1286510"/>
                </a:lnTo>
              </a:path>
            </a:pathLst>
          </a:custGeom>
          <a:ln w="1142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39800" y="3564890"/>
            <a:ext cx="7087870" cy="0"/>
          </a:xfrm>
          <a:custGeom>
            <a:avLst/>
            <a:gdLst/>
            <a:ahLst/>
            <a:cxnLst/>
            <a:rect l="l" t="t" r="r" b="b"/>
            <a:pathLst>
              <a:path w="7087870">
                <a:moveTo>
                  <a:pt x="0" y="0"/>
                </a:moveTo>
                <a:lnTo>
                  <a:pt x="7087870" y="0"/>
                </a:lnTo>
              </a:path>
            </a:pathLst>
          </a:custGeom>
          <a:ln w="1270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39800" y="2297429"/>
            <a:ext cx="12700" cy="1261110"/>
          </a:xfrm>
          <a:custGeom>
            <a:avLst/>
            <a:gdLst/>
            <a:ahLst/>
            <a:cxnLst/>
            <a:rect l="l" t="t" r="r" b="b"/>
            <a:pathLst>
              <a:path w="12700" h="1261110">
                <a:moveTo>
                  <a:pt x="0" y="1261110"/>
                </a:moveTo>
                <a:lnTo>
                  <a:pt x="12700" y="1261110"/>
                </a:lnTo>
                <a:lnTo>
                  <a:pt x="12700" y="0"/>
                </a:lnTo>
                <a:lnTo>
                  <a:pt x="0" y="0"/>
                </a:lnTo>
                <a:lnTo>
                  <a:pt x="0" y="1261110"/>
                </a:lnTo>
                <a:close/>
              </a:path>
            </a:pathLst>
          </a:custGeom>
          <a:solidFill>
            <a:srgbClr val="70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39800" y="2291079"/>
            <a:ext cx="7087870" cy="0"/>
          </a:xfrm>
          <a:custGeom>
            <a:avLst/>
            <a:gdLst/>
            <a:ahLst/>
            <a:cxnLst/>
            <a:rect l="l" t="t" r="r" b="b"/>
            <a:pathLst>
              <a:path w="7087870">
                <a:moveTo>
                  <a:pt x="0" y="0"/>
                </a:moveTo>
                <a:lnTo>
                  <a:pt x="7087870" y="0"/>
                </a:lnTo>
              </a:path>
            </a:pathLst>
          </a:custGeom>
          <a:ln w="1270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021319" y="2297429"/>
            <a:ext cx="0" cy="1261110"/>
          </a:xfrm>
          <a:custGeom>
            <a:avLst/>
            <a:gdLst/>
            <a:ahLst/>
            <a:cxnLst/>
            <a:rect l="l" t="t" r="r" b="b"/>
            <a:pathLst>
              <a:path h="1261110">
                <a:moveTo>
                  <a:pt x="0" y="0"/>
                </a:moveTo>
                <a:lnTo>
                  <a:pt x="0" y="1261110"/>
                </a:lnTo>
              </a:path>
            </a:pathLst>
          </a:custGeom>
          <a:ln w="1270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52500" y="3552825"/>
            <a:ext cx="7062470" cy="0"/>
          </a:xfrm>
          <a:custGeom>
            <a:avLst/>
            <a:gdLst/>
            <a:ahLst/>
            <a:cxnLst/>
            <a:rect l="l" t="t" r="r" b="b"/>
            <a:pathLst>
              <a:path w="7062470">
                <a:moveTo>
                  <a:pt x="0" y="0"/>
                </a:moveTo>
                <a:lnTo>
                  <a:pt x="7062470" y="0"/>
                </a:lnTo>
              </a:path>
            </a:pathLst>
          </a:custGeom>
          <a:ln w="1142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52500" y="2308860"/>
            <a:ext cx="11430" cy="1238250"/>
          </a:xfrm>
          <a:custGeom>
            <a:avLst/>
            <a:gdLst/>
            <a:ahLst/>
            <a:cxnLst/>
            <a:rect l="l" t="t" r="r" b="b"/>
            <a:pathLst>
              <a:path w="11430" h="1238250">
                <a:moveTo>
                  <a:pt x="0" y="1238250"/>
                </a:moveTo>
                <a:lnTo>
                  <a:pt x="11430" y="1238250"/>
                </a:lnTo>
                <a:lnTo>
                  <a:pt x="11430" y="0"/>
                </a:lnTo>
                <a:lnTo>
                  <a:pt x="0" y="0"/>
                </a:lnTo>
                <a:lnTo>
                  <a:pt x="0" y="1238250"/>
                </a:lnTo>
                <a:close/>
              </a:path>
            </a:pathLst>
          </a:custGeom>
          <a:solidFill>
            <a:srgbClr val="71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52500" y="2303145"/>
            <a:ext cx="7062470" cy="0"/>
          </a:xfrm>
          <a:custGeom>
            <a:avLst/>
            <a:gdLst/>
            <a:ahLst/>
            <a:cxnLst/>
            <a:rect l="l" t="t" r="r" b="b"/>
            <a:pathLst>
              <a:path w="7062470">
                <a:moveTo>
                  <a:pt x="0" y="0"/>
                </a:moveTo>
                <a:lnTo>
                  <a:pt x="7062470" y="0"/>
                </a:lnTo>
              </a:path>
            </a:pathLst>
          </a:custGeom>
          <a:ln w="1142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008619" y="2308860"/>
            <a:ext cx="0" cy="1238250"/>
          </a:xfrm>
          <a:custGeom>
            <a:avLst/>
            <a:gdLst/>
            <a:ahLst/>
            <a:cxnLst/>
            <a:rect l="l" t="t" r="r" b="b"/>
            <a:pathLst>
              <a:path h="1238250">
                <a:moveTo>
                  <a:pt x="0" y="0"/>
                </a:moveTo>
                <a:lnTo>
                  <a:pt x="0" y="1238250"/>
                </a:lnTo>
              </a:path>
            </a:pathLst>
          </a:custGeom>
          <a:ln w="1270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63930" y="3540759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340" y="0"/>
                </a:lnTo>
              </a:path>
            </a:pathLst>
          </a:custGeom>
          <a:ln w="1270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70280" y="2321560"/>
            <a:ext cx="0" cy="1212850"/>
          </a:xfrm>
          <a:custGeom>
            <a:avLst/>
            <a:gdLst/>
            <a:ahLst/>
            <a:cxnLst/>
            <a:rect l="l" t="t" r="r" b="b"/>
            <a:pathLst>
              <a:path h="1212850">
                <a:moveTo>
                  <a:pt x="0" y="0"/>
                </a:moveTo>
                <a:lnTo>
                  <a:pt x="0" y="1212850"/>
                </a:lnTo>
              </a:path>
            </a:pathLst>
          </a:custGeom>
          <a:ln w="1270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63930" y="2315210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340" y="0"/>
                </a:lnTo>
              </a:path>
            </a:pathLst>
          </a:custGeom>
          <a:ln w="1270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995919" y="2321560"/>
            <a:ext cx="0" cy="1212850"/>
          </a:xfrm>
          <a:custGeom>
            <a:avLst/>
            <a:gdLst/>
            <a:ahLst/>
            <a:cxnLst/>
            <a:rect l="l" t="t" r="r" b="b"/>
            <a:pathLst>
              <a:path h="1212850">
                <a:moveTo>
                  <a:pt x="0" y="0"/>
                </a:moveTo>
                <a:lnTo>
                  <a:pt x="0" y="1212850"/>
                </a:lnTo>
              </a:path>
            </a:pathLst>
          </a:custGeom>
          <a:ln w="1270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76630" y="3528059"/>
            <a:ext cx="7012940" cy="0"/>
          </a:xfrm>
          <a:custGeom>
            <a:avLst/>
            <a:gdLst/>
            <a:ahLst/>
            <a:cxnLst/>
            <a:rect l="l" t="t" r="r" b="b"/>
            <a:pathLst>
              <a:path w="7012940">
                <a:moveTo>
                  <a:pt x="0" y="0"/>
                </a:moveTo>
                <a:lnTo>
                  <a:pt x="7012940" y="0"/>
                </a:lnTo>
              </a:path>
            </a:pathLst>
          </a:custGeom>
          <a:ln w="1270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82980" y="2334260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270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76630" y="2327910"/>
            <a:ext cx="7012940" cy="0"/>
          </a:xfrm>
          <a:custGeom>
            <a:avLst/>
            <a:gdLst/>
            <a:ahLst/>
            <a:cxnLst/>
            <a:rect l="l" t="t" r="r" b="b"/>
            <a:pathLst>
              <a:path w="7012940">
                <a:moveTo>
                  <a:pt x="0" y="0"/>
                </a:moveTo>
                <a:lnTo>
                  <a:pt x="7012940" y="0"/>
                </a:lnTo>
              </a:path>
            </a:pathLst>
          </a:custGeom>
          <a:ln w="1270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983855" y="2334260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1429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89330" y="3515359"/>
            <a:ext cx="6988809" cy="0"/>
          </a:xfrm>
          <a:custGeom>
            <a:avLst/>
            <a:gdLst/>
            <a:ahLst/>
            <a:cxnLst/>
            <a:rect l="l" t="t" r="r" b="b"/>
            <a:pathLst>
              <a:path w="6988809">
                <a:moveTo>
                  <a:pt x="0" y="0"/>
                </a:moveTo>
                <a:lnTo>
                  <a:pt x="6988810" y="0"/>
                </a:lnTo>
              </a:path>
            </a:pathLst>
          </a:custGeom>
          <a:ln w="1270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95680" y="2346960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270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89330" y="2340610"/>
            <a:ext cx="6988809" cy="0"/>
          </a:xfrm>
          <a:custGeom>
            <a:avLst/>
            <a:gdLst/>
            <a:ahLst/>
            <a:cxnLst/>
            <a:rect l="l" t="t" r="r" b="b"/>
            <a:pathLst>
              <a:path w="6988809">
                <a:moveTo>
                  <a:pt x="0" y="0"/>
                </a:moveTo>
                <a:lnTo>
                  <a:pt x="6988810" y="0"/>
                </a:lnTo>
              </a:path>
            </a:pathLst>
          </a:custGeom>
          <a:ln w="1270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971790" y="2346960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270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02030" y="3503295"/>
            <a:ext cx="6963409" cy="0"/>
          </a:xfrm>
          <a:custGeom>
            <a:avLst/>
            <a:gdLst/>
            <a:ahLst/>
            <a:cxnLst/>
            <a:rect l="l" t="t" r="r" b="b"/>
            <a:pathLst>
              <a:path w="6963409">
                <a:moveTo>
                  <a:pt x="0" y="0"/>
                </a:moveTo>
                <a:lnTo>
                  <a:pt x="6963410" y="0"/>
                </a:lnTo>
              </a:path>
            </a:pathLst>
          </a:custGeom>
          <a:ln w="1143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08380" y="2359660"/>
            <a:ext cx="0" cy="1137920"/>
          </a:xfrm>
          <a:custGeom>
            <a:avLst/>
            <a:gdLst/>
            <a:ahLst/>
            <a:cxnLst/>
            <a:rect l="l" t="t" r="r" b="b"/>
            <a:pathLst>
              <a:path h="1137920">
                <a:moveTo>
                  <a:pt x="0" y="0"/>
                </a:moveTo>
                <a:lnTo>
                  <a:pt x="0" y="1137920"/>
                </a:lnTo>
              </a:path>
            </a:pathLst>
          </a:custGeom>
          <a:ln w="1270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02030" y="2353310"/>
            <a:ext cx="6963409" cy="0"/>
          </a:xfrm>
          <a:custGeom>
            <a:avLst/>
            <a:gdLst/>
            <a:ahLst/>
            <a:cxnLst/>
            <a:rect l="l" t="t" r="r" b="b"/>
            <a:pathLst>
              <a:path w="6963409">
                <a:moveTo>
                  <a:pt x="0" y="0"/>
                </a:moveTo>
                <a:lnTo>
                  <a:pt x="6963410" y="0"/>
                </a:lnTo>
              </a:path>
            </a:pathLst>
          </a:custGeom>
          <a:ln w="1270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959090" y="2359660"/>
            <a:ext cx="0" cy="1137920"/>
          </a:xfrm>
          <a:custGeom>
            <a:avLst/>
            <a:gdLst/>
            <a:ahLst/>
            <a:cxnLst/>
            <a:rect l="l" t="t" r="r" b="b"/>
            <a:pathLst>
              <a:path h="1137920">
                <a:moveTo>
                  <a:pt x="0" y="0"/>
                </a:moveTo>
                <a:lnTo>
                  <a:pt x="0" y="1137919"/>
                </a:lnTo>
              </a:path>
            </a:pathLst>
          </a:custGeom>
          <a:ln w="1270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14730" y="3491229"/>
            <a:ext cx="6938009" cy="0"/>
          </a:xfrm>
          <a:custGeom>
            <a:avLst/>
            <a:gdLst/>
            <a:ahLst/>
            <a:cxnLst/>
            <a:rect l="l" t="t" r="r" b="b"/>
            <a:pathLst>
              <a:path w="6938009">
                <a:moveTo>
                  <a:pt x="0" y="0"/>
                </a:moveTo>
                <a:lnTo>
                  <a:pt x="6938010" y="0"/>
                </a:lnTo>
              </a:path>
            </a:pathLst>
          </a:custGeom>
          <a:ln w="1270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20444" y="2371089"/>
            <a:ext cx="0" cy="1113790"/>
          </a:xfrm>
          <a:custGeom>
            <a:avLst/>
            <a:gdLst/>
            <a:ahLst/>
            <a:cxnLst/>
            <a:rect l="l" t="t" r="r" b="b"/>
            <a:pathLst>
              <a:path h="1113789">
                <a:moveTo>
                  <a:pt x="0" y="0"/>
                </a:moveTo>
                <a:lnTo>
                  <a:pt x="0" y="1113789"/>
                </a:lnTo>
              </a:path>
            </a:pathLst>
          </a:custGeom>
          <a:ln w="11429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014730" y="2365375"/>
            <a:ext cx="6938009" cy="0"/>
          </a:xfrm>
          <a:custGeom>
            <a:avLst/>
            <a:gdLst/>
            <a:ahLst/>
            <a:cxnLst/>
            <a:rect l="l" t="t" r="r" b="b"/>
            <a:pathLst>
              <a:path w="6938009">
                <a:moveTo>
                  <a:pt x="0" y="0"/>
                </a:moveTo>
                <a:lnTo>
                  <a:pt x="6938010" y="0"/>
                </a:lnTo>
              </a:path>
            </a:pathLst>
          </a:custGeom>
          <a:ln w="1143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946390" y="2371089"/>
            <a:ext cx="0" cy="1113790"/>
          </a:xfrm>
          <a:custGeom>
            <a:avLst/>
            <a:gdLst/>
            <a:ahLst/>
            <a:cxnLst/>
            <a:rect l="l" t="t" r="r" b="b"/>
            <a:pathLst>
              <a:path h="1113789">
                <a:moveTo>
                  <a:pt x="0" y="0"/>
                </a:moveTo>
                <a:lnTo>
                  <a:pt x="0" y="1113789"/>
                </a:lnTo>
              </a:path>
            </a:pathLst>
          </a:custGeom>
          <a:ln w="1270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026160" y="3478529"/>
            <a:ext cx="6913880" cy="0"/>
          </a:xfrm>
          <a:custGeom>
            <a:avLst/>
            <a:gdLst/>
            <a:ahLst/>
            <a:cxnLst/>
            <a:rect l="l" t="t" r="r" b="b"/>
            <a:pathLst>
              <a:path w="6913880">
                <a:moveTo>
                  <a:pt x="0" y="0"/>
                </a:moveTo>
                <a:lnTo>
                  <a:pt x="6913880" y="0"/>
                </a:lnTo>
              </a:path>
            </a:pathLst>
          </a:custGeom>
          <a:ln w="1270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32510" y="2383789"/>
            <a:ext cx="0" cy="1088390"/>
          </a:xfrm>
          <a:custGeom>
            <a:avLst/>
            <a:gdLst/>
            <a:ahLst/>
            <a:cxnLst/>
            <a:rect l="l" t="t" r="r" b="b"/>
            <a:pathLst>
              <a:path h="1088389">
                <a:moveTo>
                  <a:pt x="0" y="0"/>
                </a:moveTo>
                <a:lnTo>
                  <a:pt x="0" y="1088389"/>
                </a:lnTo>
              </a:path>
            </a:pathLst>
          </a:custGeom>
          <a:ln w="1270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26160" y="2377439"/>
            <a:ext cx="6913880" cy="0"/>
          </a:xfrm>
          <a:custGeom>
            <a:avLst/>
            <a:gdLst/>
            <a:ahLst/>
            <a:cxnLst/>
            <a:rect l="l" t="t" r="r" b="b"/>
            <a:pathLst>
              <a:path w="6913880">
                <a:moveTo>
                  <a:pt x="0" y="0"/>
                </a:moveTo>
                <a:lnTo>
                  <a:pt x="6913880" y="0"/>
                </a:lnTo>
              </a:path>
            </a:pathLst>
          </a:custGeom>
          <a:ln w="1270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934325" y="2383789"/>
            <a:ext cx="0" cy="1088390"/>
          </a:xfrm>
          <a:custGeom>
            <a:avLst/>
            <a:gdLst/>
            <a:ahLst/>
            <a:cxnLst/>
            <a:rect l="l" t="t" r="r" b="b"/>
            <a:pathLst>
              <a:path h="1088389">
                <a:moveTo>
                  <a:pt x="0" y="0"/>
                </a:moveTo>
                <a:lnTo>
                  <a:pt x="0" y="1088389"/>
                </a:lnTo>
              </a:path>
            </a:pathLst>
          </a:custGeom>
          <a:ln w="1143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38860" y="3465829"/>
            <a:ext cx="6889750" cy="0"/>
          </a:xfrm>
          <a:custGeom>
            <a:avLst/>
            <a:gdLst/>
            <a:ahLst/>
            <a:cxnLst/>
            <a:rect l="l" t="t" r="r" b="b"/>
            <a:pathLst>
              <a:path w="6889750">
                <a:moveTo>
                  <a:pt x="0" y="0"/>
                </a:moveTo>
                <a:lnTo>
                  <a:pt x="6889750" y="0"/>
                </a:lnTo>
              </a:path>
            </a:pathLst>
          </a:custGeom>
          <a:ln w="1270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38860" y="2396489"/>
            <a:ext cx="12700" cy="1062990"/>
          </a:xfrm>
          <a:custGeom>
            <a:avLst/>
            <a:gdLst/>
            <a:ahLst/>
            <a:cxnLst/>
            <a:rect l="l" t="t" r="r" b="b"/>
            <a:pathLst>
              <a:path w="12700" h="1062989">
                <a:moveTo>
                  <a:pt x="0" y="1062989"/>
                </a:moveTo>
                <a:lnTo>
                  <a:pt x="12700" y="1062989"/>
                </a:lnTo>
                <a:lnTo>
                  <a:pt x="12700" y="0"/>
                </a:lnTo>
                <a:lnTo>
                  <a:pt x="0" y="0"/>
                </a:lnTo>
                <a:lnTo>
                  <a:pt x="0" y="1062989"/>
                </a:lnTo>
                <a:close/>
              </a:path>
            </a:pathLst>
          </a:custGeom>
          <a:solidFill>
            <a:srgbClr val="78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38860" y="2390139"/>
            <a:ext cx="6889750" cy="0"/>
          </a:xfrm>
          <a:custGeom>
            <a:avLst/>
            <a:gdLst/>
            <a:ahLst/>
            <a:cxnLst/>
            <a:rect l="l" t="t" r="r" b="b"/>
            <a:pathLst>
              <a:path w="6889750">
                <a:moveTo>
                  <a:pt x="0" y="0"/>
                </a:moveTo>
                <a:lnTo>
                  <a:pt x="6889750" y="0"/>
                </a:lnTo>
              </a:path>
            </a:pathLst>
          </a:custGeom>
          <a:ln w="1270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922259" y="2396489"/>
            <a:ext cx="0" cy="1062990"/>
          </a:xfrm>
          <a:custGeom>
            <a:avLst/>
            <a:gdLst/>
            <a:ahLst/>
            <a:cxnLst/>
            <a:rect l="l" t="t" r="r" b="b"/>
            <a:pathLst>
              <a:path h="1062989">
                <a:moveTo>
                  <a:pt x="0" y="0"/>
                </a:moveTo>
                <a:lnTo>
                  <a:pt x="0" y="1062989"/>
                </a:lnTo>
              </a:path>
            </a:pathLst>
          </a:custGeom>
          <a:ln w="1270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51560" y="3453765"/>
            <a:ext cx="6864350" cy="0"/>
          </a:xfrm>
          <a:custGeom>
            <a:avLst/>
            <a:gdLst/>
            <a:ahLst/>
            <a:cxnLst/>
            <a:rect l="l" t="t" r="r" b="b"/>
            <a:pathLst>
              <a:path w="6864350">
                <a:moveTo>
                  <a:pt x="0" y="0"/>
                </a:moveTo>
                <a:lnTo>
                  <a:pt x="6864350" y="0"/>
                </a:lnTo>
              </a:path>
            </a:pathLst>
          </a:custGeom>
          <a:ln w="1142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51560" y="2407920"/>
            <a:ext cx="11430" cy="1040130"/>
          </a:xfrm>
          <a:custGeom>
            <a:avLst/>
            <a:gdLst/>
            <a:ahLst/>
            <a:cxnLst/>
            <a:rect l="l" t="t" r="r" b="b"/>
            <a:pathLst>
              <a:path w="11430" h="1040129">
                <a:moveTo>
                  <a:pt x="0" y="1040130"/>
                </a:moveTo>
                <a:lnTo>
                  <a:pt x="11430" y="1040130"/>
                </a:lnTo>
                <a:lnTo>
                  <a:pt x="11430" y="0"/>
                </a:lnTo>
                <a:lnTo>
                  <a:pt x="0" y="0"/>
                </a:lnTo>
                <a:lnTo>
                  <a:pt x="0" y="1040130"/>
                </a:lnTo>
                <a:close/>
              </a:path>
            </a:pathLst>
          </a:custGeom>
          <a:solidFill>
            <a:srgbClr val="79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51560" y="2402204"/>
            <a:ext cx="6864350" cy="0"/>
          </a:xfrm>
          <a:custGeom>
            <a:avLst/>
            <a:gdLst/>
            <a:ahLst/>
            <a:cxnLst/>
            <a:rect l="l" t="t" r="r" b="b"/>
            <a:pathLst>
              <a:path w="6864350">
                <a:moveTo>
                  <a:pt x="0" y="0"/>
                </a:moveTo>
                <a:lnTo>
                  <a:pt x="6864350" y="0"/>
                </a:lnTo>
              </a:path>
            </a:pathLst>
          </a:custGeom>
          <a:ln w="1142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909559" y="2407920"/>
            <a:ext cx="0" cy="1040130"/>
          </a:xfrm>
          <a:custGeom>
            <a:avLst/>
            <a:gdLst/>
            <a:ahLst/>
            <a:cxnLst/>
            <a:rect l="l" t="t" r="r" b="b"/>
            <a:pathLst>
              <a:path h="1040129">
                <a:moveTo>
                  <a:pt x="0" y="0"/>
                </a:moveTo>
                <a:lnTo>
                  <a:pt x="0" y="1040129"/>
                </a:lnTo>
              </a:path>
            </a:pathLst>
          </a:custGeom>
          <a:ln w="1270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62989" y="3441700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40219" y="0"/>
                </a:lnTo>
              </a:path>
            </a:pathLst>
          </a:custGeom>
          <a:ln w="1270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69339" y="2420620"/>
            <a:ext cx="0" cy="1014730"/>
          </a:xfrm>
          <a:custGeom>
            <a:avLst/>
            <a:gdLst/>
            <a:ahLst/>
            <a:cxnLst/>
            <a:rect l="l" t="t" r="r" b="b"/>
            <a:pathLst>
              <a:path h="1014729">
                <a:moveTo>
                  <a:pt x="0" y="0"/>
                </a:moveTo>
                <a:lnTo>
                  <a:pt x="0" y="1014730"/>
                </a:lnTo>
              </a:path>
            </a:pathLst>
          </a:custGeom>
          <a:ln w="1270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62989" y="2414270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40219" y="0"/>
                </a:lnTo>
              </a:path>
            </a:pathLst>
          </a:custGeom>
          <a:ln w="1270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896859" y="2420620"/>
            <a:ext cx="0" cy="1014730"/>
          </a:xfrm>
          <a:custGeom>
            <a:avLst/>
            <a:gdLst/>
            <a:ahLst/>
            <a:cxnLst/>
            <a:rect l="l" t="t" r="r" b="b"/>
            <a:pathLst>
              <a:path h="1014729">
                <a:moveTo>
                  <a:pt x="0" y="0"/>
                </a:moveTo>
                <a:lnTo>
                  <a:pt x="0" y="1014729"/>
                </a:lnTo>
              </a:path>
            </a:pathLst>
          </a:custGeom>
          <a:ln w="1270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75689" y="3429000"/>
            <a:ext cx="6814820" cy="0"/>
          </a:xfrm>
          <a:custGeom>
            <a:avLst/>
            <a:gdLst/>
            <a:ahLst/>
            <a:cxnLst/>
            <a:rect l="l" t="t" r="r" b="b"/>
            <a:pathLst>
              <a:path w="6814820">
                <a:moveTo>
                  <a:pt x="0" y="0"/>
                </a:moveTo>
                <a:lnTo>
                  <a:pt x="6814819" y="0"/>
                </a:lnTo>
              </a:path>
            </a:pathLst>
          </a:custGeom>
          <a:ln w="1270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082039" y="243332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270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075689" y="2426970"/>
            <a:ext cx="6814820" cy="0"/>
          </a:xfrm>
          <a:custGeom>
            <a:avLst/>
            <a:gdLst/>
            <a:ahLst/>
            <a:cxnLst/>
            <a:rect l="l" t="t" r="r" b="b"/>
            <a:pathLst>
              <a:path w="6814820">
                <a:moveTo>
                  <a:pt x="0" y="0"/>
                </a:moveTo>
                <a:lnTo>
                  <a:pt x="6814819" y="0"/>
                </a:lnTo>
              </a:path>
            </a:pathLst>
          </a:custGeom>
          <a:ln w="1270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884794" y="243332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29"/>
                </a:lnTo>
              </a:path>
            </a:pathLst>
          </a:custGeom>
          <a:ln w="1142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088389" y="3416934"/>
            <a:ext cx="6790690" cy="0"/>
          </a:xfrm>
          <a:custGeom>
            <a:avLst/>
            <a:gdLst/>
            <a:ahLst/>
            <a:cxnLst/>
            <a:rect l="l" t="t" r="r" b="b"/>
            <a:pathLst>
              <a:path w="6790690">
                <a:moveTo>
                  <a:pt x="0" y="0"/>
                </a:moveTo>
                <a:lnTo>
                  <a:pt x="6790689" y="0"/>
                </a:lnTo>
              </a:path>
            </a:pathLst>
          </a:custGeom>
          <a:ln w="1143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94739" y="2446020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0"/>
                </a:moveTo>
                <a:lnTo>
                  <a:pt x="0" y="965200"/>
                </a:lnTo>
              </a:path>
            </a:pathLst>
          </a:custGeom>
          <a:ln w="1270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088389" y="2439670"/>
            <a:ext cx="6790690" cy="0"/>
          </a:xfrm>
          <a:custGeom>
            <a:avLst/>
            <a:gdLst/>
            <a:ahLst/>
            <a:cxnLst/>
            <a:rect l="l" t="t" r="r" b="b"/>
            <a:pathLst>
              <a:path w="6790690">
                <a:moveTo>
                  <a:pt x="0" y="0"/>
                </a:moveTo>
                <a:lnTo>
                  <a:pt x="6790689" y="0"/>
                </a:lnTo>
              </a:path>
            </a:pathLst>
          </a:custGeom>
          <a:ln w="1270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872730" y="2446020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0"/>
                </a:moveTo>
                <a:lnTo>
                  <a:pt x="0" y="965200"/>
                </a:lnTo>
              </a:path>
            </a:pathLst>
          </a:custGeom>
          <a:ln w="1270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101089" y="3404870"/>
            <a:ext cx="6765290" cy="0"/>
          </a:xfrm>
          <a:custGeom>
            <a:avLst/>
            <a:gdLst/>
            <a:ahLst/>
            <a:cxnLst/>
            <a:rect l="l" t="t" r="r" b="b"/>
            <a:pathLst>
              <a:path w="6765290">
                <a:moveTo>
                  <a:pt x="0" y="0"/>
                </a:moveTo>
                <a:lnTo>
                  <a:pt x="6765289" y="0"/>
                </a:lnTo>
              </a:path>
            </a:pathLst>
          </a:custGeom>
          <a:ln w="1270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106805" y="2457450"/>
            <a:ext cx="0" cy="941069"/>
          </a:xfrm>
          <a:custGeom>
            <a:avLst/>
            <a:gdLst/>
            <a:ahLst/>
            <a:cxnLst/>
            <a:rect l="l" t="t" r="r" b="b"/>
            <a:pathLst>
              <a:path h="941070">
                <a:moveTo>
                  <a:pt x="0" y="0"/>
                </a:moveTo>
                <a:lnTo>
                  <a:pt x="0" y="941069"/>
                </a:lnTo>
              </a:path>
            </a:pathLst>
          </a:custGeom>
          <a:ln w="1142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01089" y="2451735"/>
            <a:ext cx="6765290" cy="0"/>
          </a:xfrm>
          <a:custGeom>
            <a:avLst/>
            <a:gdLst/>
            <a:ahLst/>
            <a:cxnLst/>
            <a:rect l="l" t="t" r="r" b="b"/>
            <a:pathLst>
              <a:path w="6765290">
                <a:moveTo>
                  <a:pt x="0" y="0"/>
                </a:moveTo>
                <a:lnTo>
                  <a:pt x="6765289" y="0"/>
                </a:lnTo>
              </a:path>
            </a:pathLst>
          </a:custGeom>
          <a:ln w="1143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860030" y="2457450"/>
            <a:ext cx="0" cy="941069"/>
          </a:xfrm>
          <a:custGeom>
            <a:avLst/>
            <a:gdLst/>
            <a:ahLst/>
            <a:cxnLst/>
            <a:rect l="l" t="t" r="r" b="b"/>
            <a:pathLst>
              <a:path h="941070">
                <a:moveTo>
                  <a:pt x="0" y="0"/>
                </a:moveTo>
                <a:lnTo>
                  <a:pt x="0" y="941070"/>
                </a:lnTo>
              </a:path>
            </a:pathLst>
          </a:custGeom>
          <a:ln w="1270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112519" y="3392170"/>
            <a:ext cx="6741159" cy="0"/>
          </a:xfrm>
          <a:custGeom>
            <a:avLst/>
            <a:gdLst/>
            <a:ahLst/>
            <a:cxnLst/>
            <a:rect l="l" t="t" r="r" b="b"/>
            <a:pathLst>
              <a:path w="6741159">
                <a:moveTo>
                  <a:pt x="0" y="0"/>
                </a:moveTo>
                <a:lnTo>
                  <a:pt x="6741159" y="0"/>
                </a:lnTo>
              </a:path>
            </a:pathLst>
          </a:custGeom>
          <a:ln w="1270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118869" y="2470150"/>
            <a:ext cx="0" cy="915669"/>
          </a:xfrm>
          <a:custGeom>
            <a:avLst/>
            <a:gdLst/>
            <a:ahLst/>
            <a:cxnLst/>
            <a:rect l="l" t="t" r="r" b="b"/>
            <a:pathLst>
              <a:path h="915670">
                <a:moveTo>
                  <a:pt x="0" y="0"/>
                </a:moveTo>
                <a:lnTo>
                  <a:pt x="0" y="915669"/>
                </a:lnTo>
              </a:path>
            </a:pathLst>
          </a:custGeom>
          <a:ln w="1270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112519" y="2463800"/>
            <a:ext cx="6741159" cy="0"/>
          </a:xfrm>
          <a:custGeom>
            <a:avLst/>
            <a:gdLst/>
            <a:ahLst/>
            <a:cxnLst/>
            <a:rect l="l" t="t" r="r" b="b"/>
            <a:pathLst>
              <a:path w="6741159">
                <a:moveTo>
                  <a:pt x="0" y="0"/>
                </a:moveTo>
                <a:lnTo>
                  <a:pt x="6741159" y="0"/>
                </a:lnTo>
              </a:path>
            </a:pathLst>
          </a:custGeom>
          <a:ln w="1270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847330" y="2470150"/>
            <a:ext cx="0" cy="915669"/>
          </a:xfrm>
          <a:custGeom>
            <a:avLst/>
            <a:gdLst/>
            <a:ahLst/>
            <a:cxnLst/>
            <a:rect l="l" t="t" r="r" b="b"/>
            <a:pathLst>
              <a:path h="915670">
                <a:moveTo>
                  <a:pt x="0" y="0"/>
                </a:moveTo>
                <a:lnTo>
                  <a:pt x="0" y="915670"/>
                </a:lnTo>
              </a:path>
            </a:pathLst>
          </a:custGeom>
          <a:ln w="1270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25219" y="3379470"/>
            <a:ext cx="6715759" cy="0"/>
          </a:xfrm>
          <a:custGeom>
            <a:avLst/>
            <a:gdLst/>
            <a:ahLst/>
            <a:cxnLst/>
            <a:rect l="l" t="t" r="r" b="b"/>
            <a:pathLst>
              <a:path w="6715759">
                <a:moveTo>
                  <a:pt x="0" y="0"/>
                </a:moveTo>
                <a:lnTo>
                  <a:pt x="6715759" y="0"/>
                </a:lnTo>
              </a:path>
            </a:pathLst>
          </a:custGeom>
          <a:ln w="1270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31569" y="2482850"/>
            <a:ext cx="0" cy="890269"/>
          </a:xfrm>
          <a:custGeom>
            <a:avLst/>
            <a:gdLst/>
            <a:ahLst/>
            <a:cxnLst/>
            <a:rect l="l" t="t" r="r" b="b"/>
            <a:pathLst>
              <a:path h="890270">
                <a:moveTo>
                  <a:pt x="0" y="0"/>
                </a:moveTo>
                <a:lnTo>
                  <a:pt x="0" y="890269"/>
                </a:lnTo>
              </a:path>
            </a:pathLst>
          </a:custGeom>
          <a:ln w="1270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25219" y="2476500"/>
            <a:ext cx="6715759" cy="0"/>
          </a:xfrm>
          <a:custGeom>
            <a:avLst/>
            <a:gdLst/>
            <a:ahLst/>
            <a:cxnLst/>
            <a:rect l="l" t="t" r="r" b="b"/>
            <a:pathLst>
              <a:path w="6715759">
                <a:moveTo>
                  <a:pt x="0" y="0"/>
                </a:moveTo>
                <a:lnTo>
                  <a:pt x="6715759" y="0"/>
                </a:lnTo>
              </a:path>
            </a:pathLst>
          </a:custGeom>
          <a:ln w="1270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835265" y="2482850"/>
            <a:ext cx="0" cy="890269"/>
          </a:xfrm>
          <a:custGeom>
            <a:avLst/>
            <a:gdLst/>
            <a:ahLst/>
            <a:cxnLst/>
            <a:rect l="l" t="t" r="r" b="b"/>
            <a:pathLst>
              <a:path h="890270">
                <a:moveTo>
                  <a:pt x="0" y="0"/>
                </a:moveTo>
                <a:lnTo>
                  <a:pt x="0" y="890270"/>
                </a:lnTo>
              </a:path>
            </a:pathLst>
          </a:custGeom>
          <a:ln w="11429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137919" y="3366770"/>
            <a:ext cx="6691630" cy="0"/>
          </a:xfrm>
          <a:custGeom>
            <a:avLst/>
            <a:gdLst/>
            <a:ahLst/>
            <a:cxnLst/>
            <a:rect l="l" t="t" r="r" b="b"/>
            <a:pathLst>
              <a:path w="6691630">
                <a:moveTo>
                  <a:pt x="0" y="0"/>
                </a:moveTo>
                <a:lnTo>
                  <a:pt x="6691630" y="0"/>
                </a:lnTo>
              </a:path>
            </a:pathLst>
          </a:custGeom>
          <a:ln w="1270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137919" y="2495550"/>
            <a:ext cx="12700" cy="864869"/>
          </a:xfrm>
          <a:custGeom>
            <a:avLst/>
            <a:gdLst/>
            <a:ahLst/>
            <a:cxnLst/>
            <a:rect l="l" t="t" r="r" b="b"/>
            <a:pathLst>
              <a:path w="12700" h="864870">
                <a:moveTo>
                  <a:pt x="0" y="864869"/>
                </a:moveTo>
                <a:lnTo>
                  <a:pt x="12700" y="864869"/>
                </a:lnTo>
                <a:lnTo>
                  <a:pt x="12700" y="0"/>
                </a:lnTo>
                <a:lnTo>
                  <a:pt x="0" y="0"/>
                </a:lnTo>
                <a:lnTo>
                  <a:pt x="0" y="864869"/>
                </a:lnTo>
                <a:close/>
              </a:path>
            </a:pathLst>
          </a:custGeom>
          <a:solidFill>
            <a:srgbClr val="80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37919" y="2489200"/>
            <a:ext cx="6691630" cy="0"/>
          </a:xfrm>
          <a:custGeom>
            <a:avLst/>
            <a:gdLst/>
            <a:ahLst/>
            <a:cxnLst/>
            <a:rect l="l" t="t" r="r" b="b"/>
            <a:pathLst>
              <a:path w="6691630">
                <a:moveTo>
                  <a:pt x="0" y="0"/>
                </a:moveTo>
                <a:lnTo>
                  <a:pt x="6691630" y="0"/>
                </a:lnTo>
              </a:path>
            </a:pathLst>
          </a:custGeom>
          <a:ln w="1270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823200" y="2495550"/>
            <a:ext cx="0" cy="864869"/>
          </a:xfrm>
          <a:custGeom>
            <a:avLst/>
            <a:gdLst/>
            <a:ahLst/>
            <a:cxnLst/>
            <a:rect l="l" t="t" r="r" b="b"/>
            <a:pathLst>
              <a:path h="864870">
                <a:moveTo>
                  <a:pt x="0" y="0"/>
                </a:moveTo>
                <a:lnTo>
                  <a:pt x="0" y="864870"/>
                </a:lnTo>
              </a:path>
            </a:pathLst>
          </a:custGeom>
          <a:ln w="1270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150619" y="3354704"/>
            <a:ext cx="6666230" cy="0"/>
          </a:xfrm>
          <a:custGeom>
            <a:avLst/>
            <a:gdLst/>
            <a:ahLst/>
            <a:cxnLst/>
            <a:rect l="l" t="t" r="r" b="b"/>
            <a:pathLst>
              <a:path w="6666230">
                <a:moveTo>
                  <a:pt x="0" y="0"/>
                </a:moveTo>
                <a:lnTo>
                  <a:pt x="6666230" y="0"/>
                </a:lnTo>
              </a:path>
            </a:pathLst>
          </a:custGeom>
          <a:ln w="1142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150619" y="2506979"/>
            <a:ext cx="11430" cy="842010"/>
          </a:xfrm>
          <a:custGeom>
            <a:avLst/>
            <a:gdLst/>
            <a:ahLst/>
            <a:cxnLst/>
            <a:rect l="l" t="t" r="r" b="b"/>
            <a:pathLst>
              <a:path w="11430" h="842010">
                <a:moveTo>
                  <a:pt x="0" y="842010"/>
                </a:moveTo>
                <a:lnTo>
                  <a:pt x="11430" y="842010"/>
                </a:lnTo>
                <a:lnTo>
                  <a:pt x="11430" y="0"/>
                </a:lnTo>
                <a:lnTo>
                  <a:pt x="0" y="0"/>
                </a:lnTo>
                <a:lnTo>
                  <a:pt x="0" y="842010"/>
                </a:lnTo>
                <a:close/>
              </a:path>
            </a:pathLst>
          </a:custGeom>
          <a:solidFill>
            <a:srgbClr val="81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150619" y="2501264"/>
            <a:ext cx="6666230" cy="0"/>
          </a:xfrm>
          <a:custGeom>
            <a:avLst/>
            <a:gdLst/>
            <a:ahLst/>
            <a:cxnLst/>
            <a:rect l="l" t="t" r="r" b="b"/>
            <a:pathLst>
              <a:path w="6666230">
                <a:moveTo>
                  <a:pt x="0" y="0"/>
                </a:moveTo>
                <a:lnTo>
                  <a:pt x="6666230" y="0"/>
                </a:lnTo>
              </a:path>
            </a:pathLst>
          </a:custGeom>
          <a:ln w="1142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810500" y="2506979"/>
            <a:ext cx="0" cy="842010"/>
          </a:xfrm>
          <a:custGeom>
            <a:avLst/>
            <a:gdLst/>
            <a:ahLst/>
            <a:cxnLst/>
            <a:rect l="l" t="t" r="r" b="b"/>
            <a:pathLst>
              <a:path h="842010">
                <a:moveTo>
                  <a:pt x="0" y="0"/>
                </a:moveTo>
                <a:lnTo>
                  <a:pt x="0" y="842010"/>
                </a:lnTo>
              </a:path>
            </a:pathLst>
          </a:custGeom>
          <a:ln w="1270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62050" y="3342640"/>
            <a:ext cx="6642100" cy="0"/>
          </a:xfrm>
          <a:custGeom>
            <a:avLst/>
            <a:gdLst/>
            <a:ahLst/>
            <a:cxnLst/>
            <a:rect l="l" t="t" r="r" b="b"/>
            <a:pathLst>
              <a:path w="6642100">
                <a:moveTo>
                  <a:pt x="0" y="0"/>
                </a:moveTo>
                <a:lnTo>
                  <a:pt x="6642100" y="0"/>
                </a:lnTo>
              </a:path>
            </a:pathLst>
          </a:custGeom>
          <a:ln w="1270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68400" y="2519679"/>
            <a:ext cx="0" cy="816610"/>
          </a:xfrm>
          <a:custGeom>
            <a:avLst/>
            <a:gdLst/>
            <a:ahLst/>
            <a:cxnLst/>
            <a:rect l="l" t="t" r="r" b="b"/>
            <a:pathLst>
              <a:path h="816610">
                <a:moveTo>
                  <a:pt x="0" y="0"/>
                </a:moveTo>
                <a:lnTo>
                  <a:pt x="0" y="816610"/>
                </a:lnTo>
              </a:path>
            </a:pathLst>
          </a:custGeom>
          <a:ln w="1270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162050" y="2513329"/>
            <a:ext cx="6642100" cy="0"/>
          </a:xfrm>
          <a:custGeom>
            <a:avLst/>
            <a:gdLst/>
            <a:ahLst/>
            <a:cxnLst/>
            <a:rect l="l" t="t" r="r" b="b"/>
            <a:pathLst>
              <a:path w="6642100">
                <a:moveTo>
                  <a:pt x="0" y="0"/>
                </a:moveTo>
                <a:lnTo>
                  <a:pt x="6642100" y="0"/>
                </a:lnTo>
              </a:path>
            </a:pathLst>
          </a:custGeom>
          <a:ln w="1270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97800" y="2519679"/>
            <a:ext cx="0" cy="816610"/>
          </a:xfrm>
          <a:custGeom>
            <a:avLst/>
            <a:gdLst/>
            <a:ahLst/>
            <a:cxnLst/>
            <a:rect l="l" t="t" r="r" b="b"/>
            <a:pathLst>
              <a:path h="816610">
                <a:moveTo>
                  <a:pt x="0" y="0"/>
                </a:moveTo>
                <a:lnTo>
                  <a:pt x="0" y="816610"/>
                </a:lnTo>
              </a:path>
            </a:pathLst>
          </a:custGeom>
          <a:ln w="1270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174750" y="3329940"/>
            <a:ext cx="6616700" cy="0"/>
          </a:xfrm>
          <a:custGeom>
            <a:avLst/>
            <a:gdLst/>
            <a:ahLst/>
            <a:cxnLst/>
            <a:rect l="l" t="t" r="r" b="b"/>
            <a:pathLst>
              <a:path w="6616700">
                <a:moveTo>
                  <a:pt x="0" y="0"/>
                </a:moveTo>
                <a:lnTo>
                  <a:pt x="6616700" y="0"/>
                </a:lnTo>
              </a:path>
            </a:pathLst>
          </a:custGeom>
          <a:ln w="1270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181100" y="2532379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270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174750" y="2526029"/>
            <a:ext cx="6616700" cy="0"/>
          </a:xfrm>
          <a:custGeom>
            <a:avLst/>
            <a:gdLst/>
            <a:ahLst/>
            <a:cxnLst/>
            <a:rect l="l" t="t" r="r" b="b"/>
            <a:pathLst>
              <a:path w="6616700">
                <a:moveTo>
                  <a:pt x="0" y="0"/>
                </a:moveTo>
                <a:lnTo>
                  <a:pt x="6616700" y="0"/>
                </a:lnTo>
              </a:path>
            </a:pathLst>
          </a:custGeom>
          <a:ln w="1270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785734" y="2532379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142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187450" y="3317875"/>
            <a:ext cx="6592570" cy="0"/>
          </a:xfrm>
          <a:custGeom>
            <a:avLst/>
            <a:gdLst/>
            <a:ahLst/>
            <a:cxnLst/>
            <a:rect l="l" t="t" r="r" b="b"/>
            <a:pathLst>
              <a:path w="6592570">
                <a:moveTo>
                  <a:pt x="0" y="0"/>
                </a:moveTo>
                <a:lnTo>
                  <a:pt x="6592570" y="0"/>
                </a:lnTo>
              </a:path>
            </a:pathLst>
          </a:custGeom>
          <a:ln w="1142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93800" y="2545079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1270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87450" y="2538729"/>
            <a:ext cx="6592570" cy="0"/>
          </a:xfrm>
          <a:custGeom>
            <a:avLst/>
            <a:gdLst/>
            <a:ahLst/>
            <a:cxnLst/>
            <a:rect l="l" t="t" r="r" b="b"/>
            <a:pathLst>
              <a:path w="6592570">
                <a:moveTo>
                  <a:pt x="0" y="0"/>
                </a:moveTo>
                <a:lnTo>
                  <a:pt x="6592570" y="0"/>
                </a:lnTo>
              </a:path>
            </a:pathLst>
          </a:custGeom>
          <a:ln w="1270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773669" y="2545079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1270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200150" y="3305809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7170" y="0"/>
                </a:lnTo>
              </a:path>
            </a:pathLst>
          </a:custGeom>
          <a:ln w="1270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205864" y="2556510"/>
            <a:ext cx="0" cy="742950"/>
          </a:xfrm>
          <a:custGeom>
            <a:avLst/>
            <a:gdLst/>
            <a:ahLst/>
            <a:cxnLst/>
            <a:rect l="l" t="t" r="r" b="b"/>
            <a:pathLst>
              <a:path h="742950">
                <a:moveTo>
                  <a:pt x="0" y="0"/>
                </a:moveTo>
                <a:lnTo>
                  <a:pt x="0" y="742950"/>
                </a:lnTo>
              </a:path>
            </a:pathLst>
          </a:custGeom>
          <a:ln w="1143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200150" y="2550795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7170" y="0"/>
                </a:lnTo>
              </a:path>
            </a:pathLst>
          </a:custGeom>
          <a:ln w="1142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760969" y="2556510"/>
            <a:ext cx="0" cy="742950"/>
          </a:xfrm>
          <a:custGeom>
            <a:avLst/>
            <a:gdLst/>
            <a:ahLst/>
            <a:cxnLst/>
            <a:rect l="l" t="t" r="r" b="b"/>
            <a:pathLst>
              <a:path h="742950">
                <a:moveTo>
                  <a:pt x="0" y="0"/>
                </a:moveTo>
                <a:lnTo>
                  <a:pt x="0" y="742950"/>
                </a:lnTo>
              </a:path>
            </a:pathLst>
          </a:custGeom>
          <a:ln w="1270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211580" y="3293109"/>
            <a:ext cx="6543040" cy="0"/>
          </a:xfrm>
          <a:custGeom>
            <a:avLst/>
            <a:gdLst/>
            <a:ahLst/>
            <a:cxnLst/>
            <a:rect l="l" t="t" r="r" b="b"/>
            <a:pathLst>
              <a:path w="6543040">
                <a:moveTo>
                  <a:pt x="0" y="0"/>
                </a:moveTo>
                <a:lnTo>
                  <a:pt x="6543040" y="0"/>
                </a:lnTo>
              </a:path>
            </a:pathLst>
          </a:custGeom>
          <a:ln w="1270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217930" y="2569210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0"/>
                </a:moveTo>
                <a:lnTo>
                  <a:pt x="0" y="717550"/>
                </a:lnTo>
              </a:path>
            </a:pathLst>
          </a:custGeom>
          <a:ln w="1270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211580" y="2562860"/>
            <a:ext cx="6543040" cy="0"/>
          </a:xfrm>
          <a:custGeom>
            <a:avLst/>
            <a:gdLst/>
            <a:ahLst/>
            <a:cxnLst/>
            <a:rect l="l" t="t" r="r" b="b"/>
            <a:pathLst>
              <a:path w="6543040">
                <a:moveTo>
                  <a:pt x="0" y="0"/>
                </a:moveTo>
                <a:lnTo>
                  <a:pt x="6543040" y="0"/>
                </a:lnTo>
              </a:path>
            </a:pathLst>
          </a:custGeom>
          <a:ln w="1270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748269" y="2569210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0"/>
                </a:moveTo>
                <a:lnTo>
                  <a:pt x="0" y="717550"/>
                </a:lnTo>
              </a:path>
            </a:pathLst>
          </a:custGeom>
          <a:ln w="1270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224280" y="3280409"/>
            <a:ext cx="6517640" cy="0"/>
          </a:xfrm>
          <a:custGeom>
            <a:avLst/>
            <a:gdLst/>
            <a:ahLst/>
            <a:cxnLst/>
            <a:rect l="l" t="t" r="r" b="b"/>
            <a:pathLst>
              <a:path w="6517640">
                <a:moveTo>
                  <a:pt x="0" y="0"/>
                </a:moveTo>
                <a:lnTo>
                  <a:pt x="6517640" y="0"/>
                </a:lnTo>
              </a:path>
            </a:pathLst>
          </a:custGeom>
          <a:ln w="1270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230630" y="2581910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2150"/>
                </a:lnTo>
              </a:path>
            </a:pathLst>
          </a:custGeom>
          <a:ln w="1270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224280" y="2575560"/>
            <a:ext cx="6517640" cy="0"/>
          </a:xfrm>
          <a:custGeom>
            <a:avLst/>
            <a:gdLst/>
            <a:ahLst/>
            <a:cxnLst/>
            <a:rect l="l" t="t" r="r" b="b"/>
            <a:pathLst>
              <a:path w="6517640">
                <a:moveTo>
                  <a:pt x="0" y="0"/>
                </a:moveTo>
                <a:lnTo>
                  <a:pt x="6517640" y="0"/>
                </a:lnTo>
              </a:path>
            </a:pathLst>
          </a:custGeom>
          <a:ln w="1270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736205" y="2581910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2150"/>
                </a:lnTo>
              </a:path>
            </a:pathLst>
          </a:custGeom>
          <a:ln w="1142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236980" y="3267709"/>
            <a:ext cx="6493510" cy="0"/>
          </a:xfrm>
          <a:custGeom>
            <a:avLst/>
            <a:gdLst/>
            <a:ahLst/>
            <a:cxnLst/>
            <a:rect l="l" t="t" r="r" b="b"/>
            <a:pathLst>
              <a:path w="6493509">
                <a:moveTo>
                  <a:pt x="0" y="0"/>
                </a:moveTo>
                <a:lnTo>
                  <a:pt x="6493510" y="0"/>
                </a:lnTo>
              </a:path>
            </a:pathLst>
          </a:custGeom>
          <a:ln w="1270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243330" y="2594610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750"/>
                </a:lnTo>
              </a:path>
            </a:pathLst>
          </a:custGeom>
          <a:ln w="1270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236980" y="2588260"/>
            <a:ext cx="6493510" cy="0"/>
          </a:xfrm>
          <a:custGeom>
            <a:avLst/>
            <a:gdLst/>
            <a:ahLst/>
            <a:cxnLst/>
            <a:rect l="l" t="t" r="r" b="b"/>
            <a:pathLst>
              <a:path w="6493509">
                <a:moveTo>
                  <a:pt x="0" y="0"/>
                </a:moveTo>
                <a:lnTo>
                  <a:pt x="6493510" y="0"/>
                </a:lnTo>
              </a:path>
            </a:pathLst>
          </a:custGeom>
          <a:ln w="1270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724140" y="2594610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750"/>
                </a:lnTo>
              </a:path>
            </a:pathLst>
          </a:custGeom>
          <a:ln w="1270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249680" y="3255645"/>
            <a:ext cx="6468110" cy="0"/>
          </a:xfrm>
          <a:custGeom>
            <a:avLst/>
            <a:gdLst/>
            <a:ahLst/>
            <a:cxnLst/>
            <a:rect l="l" t="t" r="r" b="b"/>
            <a:pathLst>
              <a:path w="6468109">
                <a:moveTo>
                  <a:pt x="0" y="0"/>
                </a:moveTo>
                <a:lnTo>
                  <a:pt x="6468110" y="0"/>
                </a:lnTo>
              </a:path>
            </a:pathLst>
          </a:custGeom>
          <a:ln w="1143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255394" y="2606039"/>
            <a:ext cx="0" cy="643890"/>
          </a:xfrm>
          <a:custGeom>
            <a:avLst/>
            <a:gdLst/>
            <a:ahLst/>
            <a:cxnLst/>
            <a:rect l="l" t="t" r="r" b="b"/>
            <a:pathLst>
              <a:path h="643889">
                <a:moveTo>
                  <a:pt x="0" y="0"/>
                </a:moveTo>
                <a:lnTo>
                  <a:pt x="0" y="643889"/>
                </a:lnTo>
              </a:path>
            </a:pathLst>
          </a:custGeom>
          <a:ln w="1142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249680" y="2600325"/>
            <a:ext cx="6468110" cy="0"/>
          </a:xfrm>
          <a:custGeom>
            <a:avLst/>
            <a:gdLst/>
            <a:ahLst/>
            <a:cxnLst/>
            <a:rect l="l" t="t" r="r" b="b"/>
            <a:pathLst>
              <a:path w="6468109">
                <a:moveTo>
                  <a:pt x="0" y="0"/>
                </a:moveTo>
                <a:lnTo>
                  <a:pt x="6468110" y="0"/>
                </a:lnTo>
              </a:path>
            </a:pathLst>
          </a:custGeom>
          <a:ln w="1143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711440" y="2606039"/>
            <a:ext cx="0" cy="643890"/>
          </a:xfrm>
          <a:custGeom>
            <a:avLst/>
            <a:gdLst/>
            <a:ahLst/>
            <a:cxnLst/>
            <a:rect l="l" t="t" r="r" b="b"/>
            <a:pathLst>
              <a:path h="643889">
                <a:moveTo>
                  <a:pt x="0" y="0"/>
                </a:moveTo>
                <a:lnTo>
                  <a:pt x="0" y="643889"/>
                </a:lnTo>
              </a:path>
            </a:pathLst>
          </a:custGeom>
          <a:ln w="1270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261110" y="3243579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>
                <a:moveTo>
                  <a:pt x="0" y="0"/>
                </a:moveTo>
                <a:lnTo>
                  <a:pt x="6443980" y="0"/>
                </a:lnTo>
              </a:path>
            </a:pathLst>
          </a:custGeom>
          <a:ln w="1270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267460" y="2618739"/>
            <a:ext cx="0" cy="618490"/>
          </a:xfrm>
          <a:custGeom>
            <a:avLst/>
            <a:gdLst/>
            <a:ahLst/>
            <a:cxnLst/>
            <a:rect l="l" t="t" r="r" b="b"/>
            <a:pathLst>
              <a:path h="618489">
                <a:moveTo>
                  <a:pt x="0" y="0"/>
                </a:moveTo>
                <a:lnTo>
                  <a:pt x="0" y="618489"/>
                </a:lnTo>
              </a:path>
            </a:pathLst>
          </a:custGeom>
          <a:ln w="1270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261110" y="2612389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>
                <a:moveTo>
                  <a:pt x="0" y="0"/>
                </a:moveTo>
                <a:lnTo>
                  <a:pt x="6443980" y="0"/>
                </a:lnTo>
              </a:path>
            </a:pathLst>
          </a:custGeom>
          <a:ln w="1270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98740" y="2618739"/>
            <a:ext cx="0" cy="618490"/>
          </a:xfrm>
          <a:custGeom>
            <a:avLst/>
            <a:gdLst/>
            <a:ahLst/>
            <a:cxnLst/>
            <a:rect l="l" t="t" r="r" b="b"/>
            <a:pathLst>
              <a:path h="618489">
                <a:moveTo>
                  <a:pt x="0" y="0"/>
                </a:moveTo>
                <a:lnTo>
                  <a:pt x="0" y="618489"/>
                </a:lnTo>
              </a:path>
            </a:pathLst>
          </a:custGeom>
          <a:ln w="1270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273810" y="3230879"/>
            <a:ext cx="6418580" cy="0"/>
          </a:xfrm>
          <a:custGeom>
            <a:avLst/>
            <a:gdLst/>
            <a:ahLst/>
            <a:cxnLst/>
            <a:rect l="l" t="t" r="r" b="b"/>
            <a:pathLst>
              <a:path w="6418580">
                <a:moveTo>
                  <a:pt x="0" y="0"/>
                </a:moveTo>
                <a:lnTo>
                  <a:pt x="6418580" y="0"/>
                </a:lnTo>
              </a:path>
            </a:pathLst>
          </a:custGeom>
          <a:ln w="1270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273810" y="2631439"/>
            <a:ext cx="12700" cy="593090"/>
          </a:xfrm>
          <a:custGeom>
            <a:avLst/>
            <a:gdLst/>
            <a:ahLst/>
            <a:cxnLst/>
            <a:rect l="l" t="t" r="r" b="b"/>
            <a:pathLst>
              <a:path w="12700" h="593089">
                <a:moveTo>
                  <a:pt x="0" y="593089"/>
                </a:moveTo>
                <a:lnTo>
                  <a:pt x="12700" y="593089"/>
                </a:lnTo>
                <a:lnTo>
                  <a:pt x="12700" y="0"/>
                </a:lnTo>
                <a:lnTo>
                  <a:pt x="0" y="0"/>
                </a:lnTo>
                <a:lnTo>
                  <a:pt x="0" y="593089"/>
                </a:lnTo>
                <a:close/>
              </a:path>
            </a:pathLst>
          </a:custGeom>
          <a:solidFill>
            <a:srgbClr val="8B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273810" y="2625089"/>
            <a:ext cx="6418580" cy="0"/>
          </a:xfrm>
          <a:custGeom>
            <a:avLst/>
            <a:gdLst/>
            <a:ahLst/>
            <a:cxnLst/>
            <a:rect l="l" t="t" r="r" b="b"/>
            <a:pathLst>
              <a:path w="6418580">
                <a:moveTo>
                  <a:pt x="0" y="0"/>
                </a:moveTo>
                <a:lnTo>
                  <a:pt x="6418580" y="0"/>
                </a:lnTo>
              </a:path>
            </a:pathLst>
          </a:custGeom>
          <a:ln w="1270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86675" y="263143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143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286510" y="3218814"/>
            <a:ext cx="6394450" cy="0"/>
          </a:xfrm>
          <a:custGeom>
            <a:avLst/>
            <a:gdLst/>
            <a:ahLst/>
            <a:cxnLst/>
            <a:rect l="l" t="t" r="r" b="b"/>
            <a:pathLst>
              <a:path w="6394450">
                <a:moveTo>
                  <a:pt x="0" y="0"/>
                </a:moveTo>
                <a:lnTo>
                  <a:pt x="6394449" y="0"/>
                </a:lnTo>
              </a:path>
            </a:pathLst>
          </a:custGeom>
          <a:ln w="1142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286510" y="2642870"/>
            <a:ext cx="11430" cy="570230"/>
          </a:xfrm>
          <a:custGeom>
            <a:avLst/>
            <a:gdLst/>
            <a:ahLst/>
            <a:cxnLst/>
            <a:rect l="l" t="t" r="r" b="b"/>
            <a:pathLst>
              <a:path w="11430" h="570230">
                <a:moveTo>
                  <a:pt x="0" y="570230"/>
                </a:moveTo>
                <a:lnTo>
                  <a:pt x="11430" y="570230"/>
                </a:lnTo>
                <a:lnTo>
                  <a:pt x="11430" y="0"/>
                </a:lnTo>
                <a:lnTo>
                  <a:pt x="0" y="0"/>
                </a:lnTo>
                <a:lnTo>
                  <a:pt x="0" y="570230"/>
                </a:lnTo>
                <a:close/>
              </a:path>
            </a:pathLst>
          </a:custGeom>
          <a:solidFill>
            <a:srgbClr val="8C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286510" y="2637154"/>
            <a:ext cx="6394450" cy="0"/>
          </a:xfrm>
          <a:custGeom>
            <a:avLst/>
            <a:gdLst/>
            <a:ahLst/>
            <a:cxnLst/>
            <a:rect l="l" t="t" r="r" b="b"/>
            <a:pathLst>
              <a:path w="6394450">
                <a:moveTo>
                  <a:pt x="0" y="0"/>
                </a:moveTo>
                <a:lnTo>
                  <a:pt x="6394449" y="0"/>
                </a:lnTo>
              </a:path>
            </a:pathLst>
          </a:custGeom>
          <a:ln w="1142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74609" y="2642870"/>
            <a:ext cx="0" cy="570230"/>
          </a:xfrm>
          <a:custGeom>
            <a:avLst/>
            <a:gdLst/>
            <a:ahLst/>
            <a:cxnLst/>
            <a:rect l="l" t="t" r="r" b="b"/>
            <a:pathLst>
              <a:path h="570230">
                <a:moveTo>
                  <a:pt x="0" y="0"/>
                </a:moveTo>
                <a:lnTo>
                  <a:pt x="0" y="570229"/>
                </a:lnTo>
              </a:path>
            </a:pathLst>
          </a:custGeom>
          <a:ln w="1270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297939" y="3206750"/>
            <a:ext cx="6370320" cy="0"/>
          </a:xfrm>
          <a:custGeom>
            <a:avLst/>
            <a:gdLst/>
            <a:ahLst/>
            <a:cxnLst/>
            <a:rect l="l" t="t" r="r" b="b"/>
            <a:pathLst>
              <a:path w="6370320">
                <a:moveTo>
                  <a:pt x="0" y="0"/>
                </a:moveTo>
                <a:lnTo>
                  <a:pt x="6370320" y="0"/>
                </a:lnTo>
              </a:path>
            </a:pathLst>
          </a:custGeom>
          <a:ln w="1270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304289" y="2655570"/>
            <a:ext cx="0" cy="544830"/>
          </a:xfrm>
          <a:custGeom>
            <a:avLst/>
            <a:gdLst/>
            <a:ahLst/>
            <a:cxnLst/>
            <a:rect l="l" t="t" r="r" b="b"/>
            <a:pathLst>
              <a:path h="544830">
                <a:moveTo>
                  <a:pt x="0" y="0"/>
                </a:moveTo>
                <a:lnTo>
                  <a:pt x="0" y="544830"/>
                </a:lnTo>
              </a:path>
            </a:pathLst>
          </a:custGeom>
          <a:ln w="1270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297939" y="2649220"/>
            <a:ext cx="6370320" cy="0"/>
          </a:xfrm>
          <a:custGeom>
            <a:avLst/>
            <a:gdLst/>
            <a:ahLst/>
            <a:cxnLst/>
            <a:rect l="l" t="t" r="r" b="b"/>
            <a:pathLst>
              <a:path w="6370320">
                <a:moveTo>
                  <a:pt x="0" y="0"/>
                </a:moveTo>
                <a:lnTo>
                  <a:pt x="6370320" y="0"/>
                </a:lnTo>
              </a:path>
            </a:pathLst>
          </a:custGeom>
          <a:ln w="1270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61909" y="2655570"/>
            <a:ext cx="0" cy="544830"/>
          </a:xfrm>
          <a:custGeom>
            <a:avLst/>
            <a:gdLst/>
            <a:ahLst/>
            <a:cxnLst/>
            <a:rect l="l" t="t" r="r" b="b"/>
            <a:pathLst>
              <a:path h="544830">
                <a:moveTo>
                  <a:pt x="0" y="0"/>
                </a:moveTo>
                <a:lnTo>
                  <a:pt x="0" y="544829"/>
                </a:lnTo>
              </a:path>
            </a:pathLst>
          </a:custGeom>
          <a:ln w="1270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310639" y="3194050"/>
            <a:ext cx="6344920" cy="0"/>
          </a:xfrm>
          <a:custGeom>
            <a:avLst/>
            <a:gdLst/>
            <a:ahLst/>
            <a:cxnLst/>
            <a:rect l="l" t="t" r="r" b="b"/>
            <a:pathLst>
              <a:path w="6344920">
                <a:moveTo>
                  <a:pt x="0" y="0"/>
                </a:moveTo>
                <a:lnTo>
                  <a:pt x="6344920" y="0"/>
                </a:lnTo>
              </a:path>
            </a:pathLst>
          </a:custGeom>
          <a:ln w="1270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316989" y="2668270"/>
            <a:ext cx="0" cy="519430"/>
          </a:xfrm>
          <a:custGeom>
            <a:avLst/>
            <a:gdLst/>
            <a:ahLst/>
            <a:cxnLst/>
            <a:rect l="l" t="t" r="r" b="b"/>
            <a:pathLst>
              <a:path h="519430">
                <a:moveTo>
                  <a:pt x="0" y="0"/>
                </a:moveTo>
                <a:lnTo>
                  <a:pt x="0" y="519430"/>
                </a:lnTo>
              </a:path>
            </a:pathLst>
          </a:custGeom>
          <a:ln w="1270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310639" y="2661920"/>
            <a:ext cx="6344920" cy="0"/>
          </a:xfrm>
          <a:custGeom>
            <a:avLst/>
            <a:gdLst/>
            <a:ahLst/>
            <a:cxnLst/>
            <a:rect l="l" t="t" r="r" b="b"/>
            <a:pathLst>
              <a:path w="6344920">
                <a:moveTo>
                  <a:pt x="0" y="0"/>
                </a:moveTo>
                <a:lnTo>
                  <a:pt x="6344920" y="0"/>
                </a:lnTo>
              </a:path>
            </a:pathLst>
          </a:custGeom>
          <a:ln w="1270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49844" y="2668270"/>
            <a:ext cx="0" cy="519430"/>
          </a:xfrm>
          <a:custGeom>
            <a:avLst/>
            <a:gdLst/>
            <a:ahLst/>
            <a:cxnLst/>
            <a:rect l="l" t="t" r="r" b="b"/>
            <a:pathLst>
              <a:path h="519430">
                <a:moveTo>
                  <a:pt x="0" y="0"/>
                </a:moveTo>
                <a:lnTo>
                  <a:pt x="0" y="519429"/>
                </a:lnTo>
              </a:path>
            </a:pathLst>
          </a:custGeom>
          <a:ln w="1142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23339" y="3181350"/>
            <a:ext cx="6320790" cy="0"/>
          </a:xfrm>
          <a:custGeom>
            <a:avLst/>
            <a:gdLst/>
            <a:ahLst/>
            <a:cxnLst/>
            <a:rect l="l" t="t" r="r" b="b"/>
            <a:pathLst>
              <a:path w="6320790">
                <a:moveTo>
                  <a:pt x="0" y="0"/>
                </a:moveTo>
                <a:lnTo>
                  <a:pt x="6320790" y="0"/>
                </a:lnTo>
              </a:path>
            </a:pathLst>
          </a:custGeom>
          <a:ln w="1270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329689" y="2680970"/>
            <a:ext cx="0" cy="494030"/>
          </a:xfrm>
          <a:custGeom>
            <a:avLst/>
            <a:gdLst/>
            <a:ahLst/>
            <a:cxnLst/>
            <a:rect l="l" t="t" r="r" b="b"/>
            <a:pathLst>
              <a:path h="494030">
                <a:moveTo>
                  <a:pt x="0" y="0"/>
                </a:moveTo>
                <a:lnTo>
                  <a:pt x="0" y="494030"/>
                </a:lnTo>
              </a:path>
            </a:pathLst>
          </a:custGeom>
          <a:ln w="1270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323339" y="2674620"/>
            <a:ext cx="6320790" cy="0"/>
          </a:xfrm>
          <a:custGeom>
            <a:avLst/>
            <a:gdLst/>
            <a:ahLst/>
            <a:cxnLst/>
            <a:rect l="l" t="t" r="r" b="b"/>
            <a:pathLst>
              <a:path w="6320790">
                <a:moveTo>
                  <a:pt x="0" y="0"/>
                </a:moveTo>
                <a:lnTo>
                  <a:pt x="6320790" y="0"/>
                </a:lnTo>
              </a:path>
            </a:pathLst>
          </a:custGeom>
          <a:ln w="1270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37780" y="2680970"/>
            <a:ext cx="0" cy="494030"/>
          </a:xfrm>
          <a:custGeom>
            <a:avLst/>
            <a:gdLst/>
            <a:ahLst/>
            <a:cxnLst/>
            <a:rect l="l" t="t" r="r" b="b"/>
            <a:pathLst>
              <a:path h="494030">
                <a:moveTo>
                  <a:pt x="0" y="0"/>
                </a:moveTo>
                <a:lnTo>
                  <a:pt x="0" y="494029"/>
                </a:lnTo>
              </a:path>
            </a:pathLst>
          </a:custGeom>
          <a:ln w="1270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336039" y="3169285"/>
            <a:ext cx="6295390" cy="0"/>
          </a:xfrm>
          <a:custGeom>
            <a:avLst/>
            <a:gdLst/>
            <a:ahLst/>
            <a:cxnLst/>
            <a:rect l="l" t="t" r="r" b="b"/>
            <a:pathLst>
              <a:path w="6295390">
                <a:moveTo>
                  <a:pt x="0" y="0"/>
                </a:moveTo>
                <a:lnTo>
                  <a:pt x="6295390" y="0"/>
                </a:lnTo>
              </a:path>
            </a:pathLst>
          </a:custGeom>
          <a:ln w="1143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342389" y="2693670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900"/>
                </a:lnTo>
              </a:path>
            </a:pathLst>
          </a:custGeom>
          <a:ln w="1270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336039" y="2687320"/>
            <a:ext cx="6295390" cy="0"/>
          </a:xfrm>
          <a:custGeom>
            <a:avLst/>
            <a:gdLst/>
            <a:ahLst/>
            <a:cxnLst/>
            <a:rect l="l" t="t" r="r" b="b"/>
            <a:pathLst>
              <a:path w="6295390">
                <a:moveTo>
                  <a:pt x="0" y="0"/>
                </a:moveTo>
                <a:lnTo>
                  <a:pt x="6295390" y="0"/>
                </a:lnTo>
              </a:path>
            </a:pathLst>
          </a:custGeom>
          <a:ln w="1270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25080" y="2693670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900"/>
                </a:lnTo>
              </a:path>
            </a:pathLst>
          </a:custGeom>
          <a:ln w="1270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348739" y="3157220"/>
            <a:ext cx="6269990" cy="0"/>
          </a:xfrm>
          <a:custGeom>
            <a:avLst/>
            <a:gdLst/>
            <a:ahLst/>
            <a:cxnLst/>
            <a:rect l="l" t="t" r="r" b="b"/>
            <a:pathLst>
              <a:path w="6269990">
                <a:moveTo>
                  <a:pt x="0" y="0"/>
                </a:moveTo>
                <a:lnTo>
                  <a:pt x="6269990" y="0"/>
                </a:lnTo>
              </a:path>
            </a:pathLst>
          </a:custGeom>
          <a:ln w="1270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354455" y="2705100"/>
            <a:ext cx="0" cy="445770"/>
          </a:xfrm>
          <a:custGeom>
            <a:avLst/>
            <a:gdLst/>
            <a:ahLst/>
            <a:cxnLst/>
            <a:rect l="l" t="t" r="r" b="b"/>
            <a:pathLst>
              <a:path h="445769">
                <a:moveTo>
                  <a:pt x="0" y="0"/>
                </a:moveTo>
                <a:lnTo>
                  <a:pt x="0" y="445769"/>
                </a:lnTo>
              </a:path>
            </a:pathLst>
          </a:custGeom>
          <a:ln w="1142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348739" y="2699385"/>
            <a:ext cx="6269990" cy="0"/>
          </a:xfrm>
          <a:custGeom>
            <a:avLst/>
            <a:gdLst/>
            <a:ahLst/>
            <a:cxnLst/>
            <a:rect l="l" t="t" r="r" b="b"/>
            <a:pathLst>
              <a:path w="6269990">
                <a:moveTo>
                  <a:pt x="0" y="0"/>
                </a:moveTo>
                <a:lnTo>
                  <a:pt x="6269990" y="0"/>
                </a:lnTo>
              </a:path>
            </a:pathLst>
          </a:custGeom>
          <a:ln w="1143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12380" y="2705100"/>
            <a:ext cx="0" cy="445770"/>
          </a:xfrm>
          <a:custGeom>
            <a:avLst/>
            <a:gdLst/>
            <a:ahLst/>
            <a:cxnLst/>
            <a:rect l="l" t="t" r="r" b="b"/>
            <a:pathLst>
              <a:path h="445769">
                <a:moveTo>
                  <a:pt x="0" y="0"/>
                </a:moveTo>
                <a:lnTo>
                  <a:pt x="0" y="445770"/>
                </a:lnTo>
              </a:path>
            </a:pathLst>
          </a:custGeom>
          <a:ln w="1270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360169" y="3144520"/>
            <a:ext cx="6245860" cy="0"/>
          </a:xfrm>
          <a:custGeom>
            <a:avLst/>
            <a:gdLst/>
            <a:ahLst/>
            <a:cxnLst/>
            <a:rect l="l" t="t" r="r" b="b"/>
            <a:pathLst>
              <a:path w="6245859">
                <a:moveTo>
                  <a:pt x="0" y="0"/>
                </a:moveTo>
                <a:lnTo>
                  <a:pt x="6245859" y="0"/>
                </a:lnTo>
              </a:path>
            </a:pathLst>
          </a:custGeom>
          <a:ln w="1270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366519" y="2717800"/>
            <a:ext cx="0" cy="420370"/>
          </a:xfrm>
          <a:custGeom>
            <a:avLst/>
            <a:gdLst/>
            <a:ahLst/>
            <a:cxnLst/>
            <a:rect l="l" t="t" r="r" b="b"/>
            <a:pathLst>
              <a:path h="420369">
                <a:moveTo>
                  <a:pt x="0" y="0"/>
                </a:moveTo>
                <a:lnTo>
                  <a:pt x="0" y="420369"/>
                </a:lnTo>
              </a:path>
            </a:pathLst>
          </a:custGeom>
          <a:ln w="1270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360169" y="2711450"/>
            <a:ext cx="6245860" cy="0"/>
          </a:xfrm>
          <a:custGeom>
            <a:avLst/>
            <a:gdLst/>
            <a:ahLst/>
            <a:cxnLst/>
            <a:rect l="l" t="t" r="r" b="b"/>
            <a:pathLst>
              <a:path w="6245859">
                <a:moveTo>
                  <a:pt x="0" y="0"/>
                </a:moveTo>
                <a:lnTo>
                  <a:pt x="6245859" y="0"/>
                </a:lnTo>
              </a:path>
            </a:pathLst>
          </a:custGeom>
          <a:ln w="1270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599680" y="2717800"/>
            <a:ext cx="0" cy="420370"/>
          </a:xfrm>
          <a:custGeom>
            <a:avLst/>
            <a:gdLst/>
            <a:ahLst/>
            <a:cxnLst/>
            <a:rect l="l" t="t" r="r" b="b"/>
            <a:pathLst>
              <a:path h="420369">
                <a:moveTo>
                  <a:pt x="0" y="0"/>
                </a:moveTo>
                <a:lnTo>
                  <a:pt x="0" y="420370"/>
                </a:lnTo>
              </a:path>
            </a:pathLst>
          </a:custGeom>
          <a:ln w="1270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372869" y="3131820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59" y="0"/>
                </a:lnTo>
              </a:path>
            </a:pathLst>
          </a:custGeom>
          <a:ln w="1270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372869" y="2730500"/>
            <a:ext cx="12700" cy="394970"/>
          </a:xfrm>
          <a:custGeom>
            <a:avLst/>
            <a:gdLst/>
            <a:ahLst/>
            <a:cxnLst/>
            <a:rect l="l" t="t" r="r" b="b"/>
            <a:pathLst>
              <a:path w="12700" h="394969">
                <a:moveTo>
                  <a:pt x="0" y="394969"/>
                </a:moveTo>
                <a:lnTo>
                  <a:pt x="12700" y="394969"/>
                </a:lnTo>
                <a:lnTo>
                  <a:pt x="12700" y="0"/>
                </a:lnTo>
                <a:lnTo>
                  <a:pt x="0" y="0"/>
                </a:lnTo>
                <a:lnTo>
                  <a:pt x="0" y="394969"/>
                </a:lnTo>
                <a:close/>
              </a:path>
            </a:pathLst>
          </a:custGeom>
          <a:solidFill>
            <a:srgbClr val="93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372869" y="2724150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59" y="0"/>
                </a:lnTo>
              </a:path>
            </a:pathLst>
          </a:custGeom>
          <a:ln w="1270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587615" y="273050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69">
                <a:moveTo>
                  <a:pt x="0" y="0"/>
                </a:moveTo>
                <a:lnTo>
                  <a:pt x="0" y="394970"/>
                </a:lnTo>
              </a:path>
            </a:pathLst>
          </a:custGeom>
          <a:ln w="1142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385569" y="3119754"/>
            <a:ext cx="6196330" cy="0"/>
          </a:xfrm>
          <a:custGeom>
            <a:avLst/>
            <a:gdLst/>
            <a:ahLst/>
            <a:cxnLst/>
            <a:rect l="l" t="t" r="r" b="b"/>
            <a:pathLst>
              <a:path w="6196330">
                <a:moveTo>
                  <a:pt x="0" y="0"/>
                </a:moveTo>
                <a:lnTo>
                  <a:pt x="6196330" y="0"/>
                </a:lnTo>
              </a:path>
            </a:pathLst>
          </a:custGeom>
          <a:ln w="1142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385569" y="2741929"/>
            <a:ext cx="11430" cy="372110"/>
          </a:xfrm>
          <a:custGeom>
            <a:avLst/>
            <a:gdLst/>
            <a:ahLst/>
            <a:cxnLst/>
            <a:rect l="l" t="t" r="r" b="b"/>
            <a:pathLst>
              <a:path w="11430" h="372110">
                <a:moveTo>
                  <a:pt x="0" y="372110"/>
                </a:moveTo>
                <a:lnTo>
                  <a:pt x="11430" y="372110"/>
                </a:lnTo>
                <a:lnTo>
                  <a:pt x="11430" y="0"/>
                </a:lnTo>
                <a:lnTo>
                  <a:pt x="0" y="0"/>
                </a:lnTo>
                <a:lnTo>
                  <a:pt x="0" y="372110"/>
                </a:lnTo>
                <a:close/>
              </a:path>
            </a:pathLst>
          </a:custGeom>
          <a:solidFill>
            <a:srgbClr val="94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385569" y="2736214"/>
            <a:ext cx="6196330" cy="0"/>
          </a:xfrm>
          <a:custGeom>
            <a:avLst/>
            <a:gdLst/>
            <a:ahLst/>
            <a:cxnLst/>
            <a:rect l="l" t="t" r="r" b="b"/>
            <a:pathLst>
              <a:path w="6196330">
                <a:moveTo>
                  <a:pt x="0" y="0"/>
                </a:moveTo>
                <a:lnTo>
                  <a:pt x="6196330" y="0"/>
                </a:lnTo>
              </a:path>
            </a:pathLst>
          </a:custGeom>
          <a:ln w="1142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575550" y="2741929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270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397000" y="3107689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270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403350" y="2754629"/>
            <a:ext cx="0" cy="346710"/>
          </a:xfrm>
          <a:custGeom>
            <a:avLst/>
            <a:gdLst/>
            <a:ahLst/>
            <a:cxnLst/>
            <a:rect l="l" t="t" r="r" b="b"/>
            <a:pathLst>
              <a:path h="346710">
                <a:moveTo>
                  <a:pt x="0" y="0"/>
                </a:moveTo>
                <a:lnTo>
                  <a:pt x="0" y="346710"/>
                </a:lnTo>
              </a:path>
            </a:pathLst>
          </a:custGeom>
          <a:ln w="1270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397000" y="2748279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270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562850" y="2754629"/>
            <a:ext cx="0" cy="346710"/>
          </a:xfrm>
          <a:custGeom>
            <a:avLst/>
            <a:gdLst/>
            <a:ahLst/>
            <a:cxnLst/>
            <a:rect l="l" t="t" r="r" b="b"/>
            <a:pathLst>
              <a:path h="346710">
                <a:moveTo>
                  <a:pt x="0" y="0"/>
                </a:moveTo>
                <a:lnTo>
                  <a:pt x="0" y="346710"/>
                </a:lnTo>
              </a:path>
            </a:pathLst>
          </a:custGeom>
          <a:ln w="1270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409700" y="3094989"/>
            <a:ext cx="6146800" cy="0"/>
          </a:xfrm>
          <a:custGeom>
            <a:avLst/>
            <a:gdLst/>
            <a:ahLst/>
            <a:cxnLst/>
            <a:rect l="l" t="t" r="r" b="b"/>
            <a:pathLst>
              <a:path w="6146800">
                <a:moveTo>
                  <a:pt x="0" y="0"/>
                </a:moveTo>
                <a:lnTo>
                  <a:pt x="6146800" y="0"/>
                </a:lnTo>
              </a:path>
            </a:pathLst>
          </a:custGeom>
          <a:ln w="1270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416050" y="2767329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0"/>
                </a:moveTo>
                <a:lnTo>
                  <a:pt x="0" y="321310"/>
                </a:lnTo>
              </a:path>
            </a:pathLst>
          </a:custGeom>
          <a:ln w="1270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409700" y="2760979"/>
            <a:ext cx="6146800" cy="0"/>
          </a:xfrm>
          <a:custGeom>
            <a:avLst/>
            <a:gdLst/>
            <a:ahLst/>
            <a:cxnLst/>
            <a:rect l="l" t="t" r="r" b="b"/>
            <a:pathLst>
              <a:path w="6146800">
                <a:moveTo>
                  <a:pt x="0" y="0"/>
                </a:moveTo>
                <a:lnTo>
                  <a:pt x="6146800" y="0"/>
                </a:lnTo>
              </a:path>
            </a:pathLst>
          </a:custGeom>
          <a:ln w="1270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550784" y="2767329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0"/>
                </a:moveTo>
                <a:lnTo>
                  <a:pt x="0" y="321310"/>
                </a:lnTo>
              </a:path>
            </a:pathLst>
          </a:custGeom>
          <a:ln w="1142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422400" y="3082289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428750" y="278002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1270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422400" y="2773679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538719" y="278002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1270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435100" y="3070225"/>
            <a:ext cx="6097270" cy="0"/>
          </a:xfrm>
          <a:custGeom>
            <a:avLst/>
            <a:gdLst/>
            <a:ahLst/>
            <a:cxnLst/>
            <a:rect l="l" t="t" r="r" b="b"/>
            <a:pathLst>
              <a:path w="6097270">
                <a:moveTo>
                  <a:pt x="0" y="0"/>
                </a:moveTo>
                <a:lnTo>
                  <a:pt x="6097270" y="0"/>
                </a:lnTo>
              </a:path>
            </a:pathLst>
          </a:custGeom>
          <a:ln w="1142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441450" y="2792729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0"/>
                </a:moveTo>
                <a:lnTo>
                  <a:pt x="0" y="271780"/>
                </a:lnTo>
              </a:path>
            </a:pathLst>
          </a:custGeom>
          <a:ln w="1270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435100" y="2786379"/>
            <a:ext cx="6097270" cy="0"/>
          </a:xfrm>
          <a:custGeom>
            <a:avLst/>
            <a:gdLst/>
            <a:ahLst/>
            <a:cxnLst/>
            <a:rect l="l" t="t" r="r" b="b"/>
            <a:pathLst>
              <a:path w="6097270">
                <a:moveTo>
                  <a:pt x="0" y="0"/>
                </a:moveTo>
                <a:lnTo>
                  <a:pt x="6097270" y="0"/>
                </a:lnTo>
              </a:path>
            </a:pathLst>
          </a:custGeom>
          <a:ln w="1270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526019" y="2792729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0"/>
                </a:moveTo>
                <a:lnTo>
                  <a:pt x="0" y="271780"/>
                </a:lnTo>
              </a:path>
            </a:pathLst>
          </a:custGeom>
          <a:ln w="1270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447800" y="3058160"/>
            <a:ext cx="6071870" cy="0"/>
          </a:xfrm>
          <a:custGeom>
            <a:avLst/>
            <a:gdLst/>
            <a:ahLst/>
            <a:cxnLst/>
            <a:rect l="l" t="t" r="r" b="b"/>
            <a:pathLst>
              <a:path w="6071870">
                <a:moveTo>
                  <a:pt x="0" y="0"/>
                </a:moveTo>
                <a:lnTo>
                  <a:pt x="6071870" y="0"/>
                </a:lnTo>
              </a:path>
            </a:pathLst>
          </a:custGeom>
          <a:ln w="1270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453514" y="2804160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50"/>
                </a:lnTo>
              </a:path>
            </a:pathLst>
          </a:custGeom>
          <a:ln w="1143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447800" y="2798445"/>
            <a:ext cx="6071870" cy="0"/>
          </a:xfrm>
          <a:custGeom>
            <a:avLst/>
            <a:gdLst/>
            <a:ahLst/>
            <a:cxnLst/>
            <a:rect l="l" t="t" r="r" b="b"/>
            <a:pathLst>
              <a:path w="6071870">
                <a:moveTo>
                  <a:pt x="0" y="0"/>
                </a:moveTo>
                <a:lnTo>
                  <a:pt x="6071870" y="0"/>
                </a:lnTo>
              </a:path>
            </a:pathLst>
          </a:custGeom>
          <a:ln w="1142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513319" y="2804160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50"/>
                </a:lnTo>
              </a:path>
            </a:pathLst>
          </a:custGeom>
          <a:ln w="1270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459230" y="3045460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40" y="0"/>
                </a:lnTo>
              </a:path>
            </a:pathLst>
          </a:custGeom>
          <a:ln w="1270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465580" y="2816860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1270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459230" y="2810510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40" y="0"/>
                </a:lnTo>
              </a:path>
            </a:pathLst>
          </a:custGeom>
          <a:ln w="1270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500619" y="2816860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1270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471930" y="3032760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40" y="0"/>
                </a:lnTo>
              </a:path>
            </a:pathLst>
          </a:custGeom>
          <a:ln w="1270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478280" y="282956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1270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471930" y="2823210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40" y="0"/>
                </a:lnTo>
              </a:path>
            </a:pathLst>
          </a:custGeom>
          <a:ln w="1270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488555" y="282956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11429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484630" y="3020695"/>
            <a:ext cx="5998210" cy="0"/>
          </a:xfrm>
          <a:custGeom>
            <a:avLst/>
            <a:gdLst/>
            <a:ahLst/>
            <a:cxnLst/>
            <a:rect l="l" t="t" r="r" b="b"/>
            <a:pathLst>
              <a:path w="5998209">
                <a:moveTo>
                  <a:pt x="0" y="0"/>
                </a:moveTo>
                <a:lnTo>
                  <a:pt x="5998210" y="0"/>
                </a:lnTo>
              </a:path>
            </a:pathLst>
          </a:custGeom>
          <a:ln w="1143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490344" y="284098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1142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484630" y="2835275"/>
            <a:ext cx="5998210" cy="0"/>
          </a:xfrm>
          <a:custGeom>
            <a:avLst/>
            <a:gdLst/>
            <a:ahLst/>
            <a:cxnLst/>
            <a:rect l="l" t="t" r="r" b="b"/>
            <a:pathLst>
              <a:path w="5998209">
                <a:moveTo>
                  <a:pt x="0" y="0"/>
                </a:moveTo>
                <a:lnTo>
                  <a:pt x="5998210" y="0"/>
                </a:lnTo>
              </a:path>
            </a:pathLst>
          </a:custGeom>
          <a:ln w="1143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476490" y="284098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1270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496060" y="3008629"/>
            <a:ext cx="5974080" cy="0"/>
          </a:xfrm>
          <a:custGeom>
            <a:avLst/>
            <a:gdLst/>
            <a:ahLst/>
            <a:cxnLst/>
            <a:rect l="l" t="t" r="r" b="b"/>
            <a:pathLst>
              <a:path w="5974080">
                <a:moveTo>
                  <a:pt x="0" y="0"/>
                </a:moveTo>
                <a:lnTo>
                  <a:pt x="5974080" y="0"/>
                </a:lnTo>
              </a:path>
            </a:pathLst>
          </a:custGeom>
          <a:ln w="1270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502410" y="2853689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1270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496060" y="2847339"/>
            <a:ext cx="5974080" cy="0"/>
          </a:xfrm>
          <a:custGeom>
            <a:avLst/>
            <a:gdLst/>
            <a:ahLst/>
            <a:cxnLst/>
            <a:rect l="l" t="t" r="r" b="b"/>
            <a:pathLst>
              <a:path w="5974080">
                <a:moveTo>
                  <a:pt x="0" y="0"/>
                </a:moveTo>
                <a:lnTo>
                  <a:pt x="5974080" y="0"/>
                </a:lnTo>
              </a:path>
            </a:pathLst>
          </a:custGeom>
          <a:ln w="1270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463790" y="2853689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1270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508760" y="2995929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>
                <a:moveTo>
                  <a:pt x="0" y="0"/>
                </a:moveTo>
                <a:lnTo>
                  <a:pt x="5948680" y="0"/>
                </a:lnTo>
              </a:path>
            </a:pathLst>
          </a:custGeom>
          <a:ln w="1270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515110" y="286638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1270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508760" y="2860039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>
                <a:moveTo>
                  <a:pt x="0" y="0"/>
                </a:moveTo>
                <a:lnTo>
                  <a:pt x="5948680" y="0"/>
                </a:lnTo>
              </a:path>
            </a:pathLst>
          </a:custGeom>
          <a:ln w="1270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451725" y="286638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1143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521460" y="2983864"/>
            <a:ext cx="5924550" cy="0"/>
          </a:xfrm>
          <a:custGeom>
            <a:avLst/>
            <a:gdLst/>
            <a:ahLst/>
            <a:cxnLst/>
            <a:rect l="l" t="t" r="r" b="b"/>
            <a:pathLst>
              <a:path w="5924550">
                <a:moveTo>
                  <a:pt x="0" y="0"/>
                </a:moveTo>
                <a:lnTo>
                  <a:pt x="5924549" y="0"/>
                </a:lnTo>
              </a:path>
            </a:pathLst>
          </a:custGeom>
          <a:ln w="11429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527810" y="2879089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1270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521460" y="2872739"/>
            <a:ext cx="5924550" cy="0"/>
          </a:xfrm>
          <a:custGeom>
            <a:avLst/>
            <a:gdLst/>
            <a:ahLst/>
            <a:cxnLst/>
            <a:rect l="l" t="t" r="r" b="b"/>
            <a:pathLst>
              <a:path w="5924550">
                <a:moveTo>
                  <a:pt x="0" y="0"/>
                </a:moveTo>
                <a:lnTo>
                  <a:pt x="5924549" y="0"/>
                </a:lnTo>
              </a:path>
            </a:pathLst>
          </a:custGeom>
          <a:ln w="1270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439659" y="2879089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1270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534160" y="2971800"/>
            <a:ext cx="5899150" cy="0"/>
          </a:xfrm>
          <a:custGeom>
            <a:avLst/>
            <a:gdLst/>
            <a:ahLst/>
            <a:cxnLst/>
            <a:rect l="l" t="t" r="r" b="b"/>
            <a:pathLst>
              <a:path w="5899150">
                <a:moveTo>
                  <a:pt x="0" y="0"/>
                </a:moveTo>
                <a:lnTo>
                  <a:pt x="5899149" y="0"/>
                </a:lnTo>
              </a:path>
            </a:pathLst>
          </a:custGeom>
          <a:ln w="1270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534160" y="2891789"/>
            <a:ext cx="11430" cy="73660"/>
          </a:xfrm>
          <a:custGeom>
            <a:avLst/>
            <a:gdLst/>
            <a:ahLst/>
            <a:cxnLst/>
            <a:rect l="l" t="t" r="r" b="b"/>
            <a:pathLst>
              <a:path w="11430" h="73660">
                <a:moveTo>
                  <a:pt x="0" y="73660"/>
                </a:moveTo>
                <a:lnTo>
                  <a:pt x="11430" y="73660"/>
                </a:lnTo>
                <a:lnTo>
                  <a:pt x="1143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534160" y="2885439"/>
            <a:ext cx="5899150" cy="0"/>
          </a:xfrm>
          <a:custGeom>
            <a:avLst/>
            <a:gdLst/>
            <a:ahLst/>
            <a:cxnLst/>
            <a:rect l="l" t="t" r="r" b="b"/>
            <a:pathLst>
              <a:path w="5899150">
                <a:moveTo>
                  <a:pt x="0" y="0"/>
                </a:moveTo>
                <a:lnTo>
                  <a:pt x="5899149" y="0"/>
                </a:lnTo>
              </a:path>
            </a:pathLst>
          </a:custGeom>
          <a:ln w="1270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420609" y="2891789"/>
            <a:ext cx="12700" cy="73660"/>
          </a:xfrm>
          <a:custGeom>
            <a:avLst/>
            <a:gdLst/>
            <a:ahLst/>
            <a:cxnLst/>
            <a:rect l="l" t="t" r="r" b="b"/>
            <a:pathLst>
              <a:path w="12700" h="73660">
                <a:moveTo>
                  <a:pt x="12700" y="0"/>
                </a:moveTo>
                <a:lnTo>
                  <a:pt x="0" y="0"/>
                </a:lnTo>
                <a:lnTo>
                  <a:pt x="0" y="73660"/>
                </a:lnTo>
                <a:lnTo>
                  <a:pt x="12700" y="73660"/>
                </a:lnTo>
                <a:lnTo>
                  <a:pt x="12700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545589" y="2959100"/>
            <a:ext cx="5875020" cy="0"/>
          </a:xfrm>
          <a:custGeom>
            <a:avLst/>
            <a:gdLst/>
            <a:ahLst/>
            <a:cxnLst/>
            <a:rect l="l" t="t" r="r" b="b"/>
            <a:pathLst>
              <a:path w="5875020">
                <a:moveTo>
                  <a:pt x="0" y="0"/>
                </a:moveTo>
                <a:lnTo>
                  <a:pt x="5875020" y="0"/>
                </a:lnTo>
              </a:path>
            </a:pathLst>
          </a:custGeom>
          <a:ln w="1270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545589" y="2903220"/>
            <a:ext cx="12700" cy="49530"/>
          </a:xfrm>
          <a:custGeom>
            <a:avLst/>
            <a:gdLst/>
            <a:ahLst/>
            <a:cxnLst/>
            <a:rect l="l" t="t" r="r" b="b"/>
            <a:pathLst>
              <a:path w="12700" h="49530">
                <a:moveTo>
                  <a:pt x="0" y="49530"/>
                </a:moveTo>
                <a:lnTo>
                  <a:pt x="12700" y="49530"/>
                </a:lnTo>
                <a:lnTo>
                  <a:pt x="12700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545589" y="2897504"/>
            <a:ext cx="5875020" cy="0"/>
          </a:xfrm>
          <a:custGeom>
            <a:avLst/>
            <a:gdLst/>
            <a:ahLst/>
            <a:cxnLst/>
            <a:rect l="l" t="t" r="r" b="b"/>
            <a:pathLst>
              <a:path w="5875020">
                <a:moveTo>
                  <a:pt x="0" y="0"/>
                </a:moveTo>
                <a:lnTo>
                  <a:pt x="5875020" y="0"/>
                </a:lnTo>
              </a:path>
            </a:pathLst>
          </a:custGeom>
          <a:ln w="11429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407909" y="2903220"/>
            <a:ext cx="12700" cy="49530"/>
          </a:xfrm>
          <a:custGeom>
            <a:avLst/>
            <a:gdLst/>
            <a:ahLst/>
            <a:cxnLst/>
            <a:rect l="l" t="t" r="r" b="b"/>
            <a:pathLst>
              <a:path w="12700" h="49530">
                <a:moveTo>
                  <a:pt x="12700" y="0"/>
                </a:moveTo>
                <a:lnTo>
                  <a:pt x="0" y="0"/>
                </a:lnTo>
                <a:lnTo>
                  <a:pt x="0" y="49529"/>
                </a:lnTo>
                <a:lnTo>
                  <a:pt x="12700" y="49529"/>
                </a:lnTo>
                <a:lnTo>
                  <a:pt x="12700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558289" y="2946400"/>
            <a:ext cx="5849620" cy="0"/>
          </a:xfrm>
          <a:custGeom>
            <a:avLst/>
            <a:gdLst/>
            <a:ahLst/>
            <a:cxnLst/>
            <a:rect l="l" t="t" r="r" b="b"/>
            <a:pathLst>
              <a:path w="5849620">
                <a:moveTo>
                  <a:pt x="0" y="0"/>
                </a:moveTo>
                <a:lnTo>
                  <a:pt x="5849620" y="0"/>
                </a:lnTo>
              </a:path>
            </a:pathLst>
          </a:custGeom>
          <a:ln w="1270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558289" y="2915920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30">
                <a:moveTo>
                  <a:pt x="0" y="24130"/>
                </a:moveTo>
                <a:lnTo>
                  <a:pt x="12700" y="24130"/>
                </a:lnTo>
                <a:lnTo>
                  <a:pt x="1270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558289" y="2909570"/>
            <a:ext cx="5849620" cy="0"/>
          </a:xfrm>
          <a:custGeom>
            <a:avLst/>
            <a:gdLst/>
            <a:ahLst/>
            <a:cxnLst/>
            <a:rect l="l" t="t" r="r" b="b"/>
            <a:pathLst>
              <a:path w="5849620">
                <a:moveTo>
                  <a:pt x="0" y="0"/>
                </a:moveTo>
                <a:lnTo>
                  <a:pt x="5849620" y="0"/>
                </a:lnTo>
              </a:path>
            </a:pathLst>
          </a:custGeom>
          <a:ln w="1270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395209" y="2915920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30">
                <a:moveTo>
                  <a:pt x="12700" y="0"/>
                </a:moveTo>
                <a:lnTo>
                  <a:pt x="0" y="0"/>
                </a:lnTo>
                <a:lnTo>
                  <a:pt x="0" y="24129"/>
                </a:lnTo>
                <a:lnTo>
                  <a:pt x="12700" y="24129"/>
                </a:lnTo>
                <a:lnTo>
                  <a:pt x="12700" y="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570989" y="2927985"/>
            <a:ext cx="5824220" cy="0"/>
          </a:xfrm>
          <a:custGeom>
            <a:avLst/>
            <a:gdLst/>
            <a:ahLst/>
            <a:cxnLst/>
            <a:rect l="l" t="t" r="r" b="b"/>
            <a:pathLst>
              <a:path w="5824220">
                <a:moveTo>
                  <a:pt x="0" y="0"/>
                </a:moveTo>
                <a:lnTo>
                  <a:pt x="5824220" y="0"/>
                </a:lnTo>
              </a:path>
            </a:pathLst>
          </a:custGeom>
          <a:ln w="24129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82600" y="1827529"/>
            <a:ext cx="8002270" cy="2202180"/>
          </a:xfrm>
          <a:custGeom>
            <a:avLst/>
            <a:gdLst/>
            <a:ahLst/>
            <a:cxnLst/>
            <a:rect l="l" t="t" r="r" b="b"/>
            <a:pathLst>
              <a:path w="8002270" h="2202179">
                <a:moveTo>
                  <a:pt x="4000500" y="2202180"/>
                </a:moveTo>
                <a:lnTo>
                  <a:pt x="0" y="2202180"/>
                </a:lnTo>
                <a:lnTo>
                  <a:pt x="0" y="0"/>
                </a:lnTo>
                <a:lnTo>
                  <a:pt x="8002270" y="0"/>
                </a:lnTo>
                <a:lnTo>
                  <a:pt x="8002270" y="2202180"/>
                </a:lnTo>
                <a:lnTo>
                  <a:pt x="4000500" y="22021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 txBox="1"/>
          <p:nvPr/>
        </p:nvSpPr>
        <p:spPr>
          <a:xfrm>
            <a:off x="1225550" y="2287270"/>
            <a:ext cx="6419215" cy="84836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962660" marR="5080" indent="-949960">
              <a:lnSpc>
                <a:spcPts val="3120"/>
              </a:lnSpc>
              <a:spcBef>
                <a:spcPts val="405"/>
              </a:spcBef>
              <a:tabLst>
                <a:tab pos="4167504" algn="l"/>
              </a:tabLst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Standard</a:t>
            </a:r>
            <a:r>
              <a:rPr sz="2800" spc="1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Rate</a:t>
            </a:r>
            <a:r>
              <a:rPr sz="2800" spc="2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(Standard	time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for</a:t>
            </a:r>
            <a:r>
              <a:rPr sz="2800" spc="-7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actual  Output - Actual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time Paid</a:t>
            </a:r>
            <a:r>
              <a:rPr sz="2800" spc="-2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for)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406400" y="4211320"/>
            <a:ext cx="1724660" cy="2264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 txBox="1">
            <a:spLocks noGrp="1"/>
          </p:cNvSpPr>
          <p:nvPr>
            <p:ph type="title"/>
          </p:nvPr>
        </p:nvSpPr>
        <p:spPr>
          <a:xfrm>
            <a:off x="77469" y="0"/>
            <a:ext cx="65430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30" dirty="0">
                <a:latin typeface="Times New Roman"/>
                <a:cs typeface="Times New Roman"/>
              </a:rPr>
              <a:t>Total </a:t>
            </a:r>
            <a:r>
              <a:rPr sz="4000" b="0" spc="-45" dirty="0">
                <a:latin typeface="Times New Roman"/>
                <a:cs typeface="Times New Roman"/>
              </a:rPr>
              <a:t>Labor </a:t>
            </a:r>
            <a:r>
              <a:rPr sz="4000" b="0" spc="-5" dirty="0">
                <a:latin typeface="Times New Roman"/>
                <a:cs typeface="Times New Roman"/>
              </a:rPr>
              <a:t>Efficiency</a:t>
            </a:r>
            <a:r>
              <a:rPr sz="4000" b="0" spc="-395" dirty="0">
                <a:latin typeface="Times New Roman"/>
                <a:cs typeface="Times New Roman"/>
              </a:rPr>
              <a:t> </a:t>
            </a:r>
            <a:r>
              <a:rPr sz="4000" b="0" spc="-5" dirty="0">
                <a:latin typeface="Times New Roman"/>
                <a:cs typeface="Times New Roman"/>
              </a:rPr>
              <a:t>Variance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59" name="object 3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49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4140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Financial</a:t>
            </a:r>
            <a:r>
              <a:rPr spc="-95" dirty="0"/>
              <a:t> </a:t>
            </a:r>
            <a:r>
              <a:rPr dirty="0"/>
              <a:t>Accounting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">
              <a:lnSpc>
                <a:spcPts val="1630"/>
              </a:lnSpc>
            </a:pPr>
            <a:fld id="{81D60167-4931-47E6-BA6A-407CBD079E47}" type="slidenum">
              <a:rPr dirty="0"/>
              <a:pPr marL="205740">
                <a:lnSpc>
                  <a:spcPts val="1630"/>
                </a:lnSpc>
              </a:pPr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27990" y="1249679"/>
            <a:ext cx="8198484" cy="40208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5600" marR="5080" indent="-342900">
              <a:lnSpc>
                <a:spcPct val="92900"/>
              </a:lnSpc>
              <a:spcBef>
                <a:spcPts val="3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Financial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accounting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measures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records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business 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transactions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provides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financial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statements that</a:t>
            </a:r>
            <a:r>
              <a:rPr sz="2400" b="1" spc="-2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are 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based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on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generally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accepted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accounting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principles  (GAAP)</a:t>
            </a:r>
            <a:endParaRPr sz="2400">
              <a:latin typeface="Arial"/>
              <a:cs typeface="Arial"/>
            </a:endParaRPr>
          </a:p>
          <a:p>
            <a:pPr marL="355600" marR="158750" indent="-342900" algn="just">
              <a:lnSpc>
                <a:spcPct val="92900"/>
              </a:lnSpc>
              <a:spcBef>
                <a:spcPts val="15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Managers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are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responsible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for the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financial</a:t>
            </a:r>
            <a:r>
              <a:rPr sz="2400" b="1" spc="-4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statements 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issued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investors,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government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regulators,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other 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parties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outside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400" b="1" spc="-1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organization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Financial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accounting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focuses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on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external</a:t>
            </a:r>
            <a:r>
              <a:rPr sz="2400" b="1" spc="-4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parties</a:t>
            </a:r>
            <a:endParaRPr sz="2400">
              <a:latin typeface="Arial"/>
              <a:cs typeface="Arial"/>
            </a:endParaRPr>
          </a:p>
          <a:p>
            <a:pPr marL="355600" marR="150495" indent="-342900">
              <a:lnSpc>
                <a:spcPts val="2670"/>
              </a:lnSpc>
              <a:spcBef>
                <a:spcPts val="15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Financial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accounting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reports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on 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what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happened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2400" b="1" spc="-1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 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past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33070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7790" algn="l"/>
              </a:tabLst>
            </a:pPr>
            <a:r>
              <a:rPr dirty="0"/>
              <a:t>Labor	Variances</a:t>
            </a:r>
          </a:p>
        </p:txBody>
      </p:sp>
      <p:sp>
        <p:nvSpPr>
          <p:cNvPr id="3" name="object 3"/>
          <p:cNvSpPr/>
          <p:nvPr/>
        </p:nvSpPr>
        <p:spPr>
          <a:xfrm>
            <a:off x="1551939" y="283019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5114" y="1742439"/>
            <a:ext cx="0" cy="1084580"/>
          </a:xfrm>
          <a:custGeom>
            <a:avLst/>
            <a:gdLst/>
            <a:ahLst/>
            <a:cxnLst/>
            <a:rect l="l" t="t" r="r" b="b"/>
            <a:pathLst>
              <a:path h="1084580">
                <a:moveTo>
                  <a:pt x="0" y="0"/>
                </a:moveTo>
                <a:lnTo>
                  <a:pt x="0" y="1084579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1939" y="1739264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96300" y="1742439"/>
            <a:ext cx="0" cy="1084580"/>
          </a:xfrm>
          <a:custGeom>
            <a:avLst/>
            <a:gdLst/>
            <a:ahLst/>
            <a:cxnLst/>
            <a:rect l="l" t="t" r="r" b="b"/>
            <a:pathLst>
              <a:path h="1084580">
                <a:moveTo>
                  <a:pt x="0" y="0"/>
                </a:moveTo>
                <a:lnTo>
                  <a:pt x="0" y="1084580"/>
                </a:lnTo>
              </a:path>
            </a:pathLst>
          </a:custGeom>
          <a:ln w="761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8289" y="2823845"/>
            <a:ext cx="6934200" cy="0"/>
          </a:xfrm>
          <a:custGeom>
            <a:avLst/>
            <a:gdLst/>
            <a:ahLst/>
            <a:cxnLst/>
            <a:rect l="l" t="t" r="r" b="b"/>
            <a:pathLst>
              <a:path w="6934200">
                <a:moveTo>
                  <a:pt x="0" y="0"/>
                </a:moveTo>
                <a:lnTo>
                  <a:pt x="6934200" y="0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1464" y="1748789"/>
            <a:ext cx="0" cy="1071880"/>
          </a:xfrm>
          <a:custGeom>
            <a:avLst/>
            <a:gdLst/>
            <a:ahLst/>
            <a:cxnLst/>
            <a:rect l="l" t="t" r="r" b="b"/>
            <a:pathLst>
              <a:path h="1071880">
                <a:moveTo>
                  <a:pt x="0" y="0"/>
                </a:moveTo>
                <a:lnTo>
                  <a:pt x="0" y="1071879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8289" y="1745614"/>
            <a:ext cx="6934200" cy="0"/>
          </a:xfrm>
          <a:custGeom>
            <a:avLst/>
            <a:gdLst/>
            <a:ahLst/>
            <a:cxnLst/>
            <a:rect l="l" t="t" r="r" b="b"/>
            <a:pathLst>
              <a:path w="6934200">
                <a:moveTo>
                  <a:pt x="0" y="0"/>
                </a:moveTo>
                <a:lnTo>
                  <a:pt x="6934200" y="0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89950" y="1748789"/>
            <a:ext cx="0" cy="1071880"/>
          </a:xfrm>
          <a:custGeom>
            <a:avLst/>
            <a:gdLst/>
            <a:ahLst/>
            <a:cxnLst/>
            <a:rect l="l" t="t" r="r" b="b"/>
            <a:pathLst>
              <a:path h="1071880">
                <a:moveTo>
                  <a:pt x="0" y="0"/>
                </a:moveTo>
                <a:lnTo>
                  <a:pt x="0" y="1071880"/>
                </a:lnTo>
              </a:path>
            </a:pathLst>
          </a:custGeom>
          <a:ln w="508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4639" y="2817495"/>
            <a:ext cx="6922770" cy="0"/>
          </a:xfrm>
          <a:custGeom>
            <a:avLst/>
            <a:gdLst/>
            <a:ahLst/>
            <a:cxnLst/>
            <a:rect l="l" t="t" r="r" b="b"/>
            <a:pathLst>
              <a:path w="6922770">
                <a:moveTo>
                  <a:pt x="0" y="0"/>
                </a:moveTo>
                <a:lnTo>
                  <a:pt x="6922769" y="0"/>
                </a:lnTo>
              </a:path>
            </a:pathLst>
          </a:custGeom>
          <a:ln w="635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7180" y="1753870"/>
            <a:ext cx="0" cy="1060450"/>
          </a:xfrm>
          <a:custGeom>
            <a:avLst/>
            <a:gdLst/>
            <a:ahLst/>
            <a:cxnLst/>
            <a:rect l="l" t="t" r="r" b="b"/>
            <a:pathLst>
              <a:path h="1060450">
                <a:moveTo>
                  <a:pt x="0" y="0"/>
                </a:moveTo>
                <a:lnTo>
                  <a:pt x="0" y="1060450"/>
                </a:lnTo>
              </a:path>
            </a:pathLst>
          </a:custGeom>
          <a:ln w="507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4639" y="1751329"/>
            <a:ext cx="6922770" cy="0"/>
          </a:xfrm>
          <a:custGeom>
            <a:avLst/>
            <a:gdLst/>
            <a:ahLst/>
            <a:cxnLst/>
            <a:rect l="l" t="t" r="r" b="b"/>
            <a:pathLst>
              <a:path w="6922770">
                <a:moveTo>
                  <a:pt x="0" y="0"/>
                </a:moveTo>
                <a:lnTo>
                  <a:pt x="6922769" y="0"/>
                </a:lnTo>
              </a:path>
            </a:pathLst>
          </a:custGeom>
          <a:ln w="507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84234" y="1753870"/>
            <a:ext cx="0" cy="1060450"/>
          </a:xfrm>
          <a:custGeom>
            <a:avLst/>
            <a:gdLst/>
            <a:ahLst/>
            <a:cxnLst/>
            <a:rect l="l" t="t" r="r" b="b"/>
            <a:pathLst>
              <a:path h="1060450">
                <a:moveTo>
                  <a:pt x="0" y="0"/>
                </a:moveTo>
                <a:lnTo>
                  <a:pt x="0" y="1060450"/>
                </a:lnTo>
              </a:path>
            </a:pathLst>
          </a:custGeom>
          <a:ln w="635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69719" y="2811779"/>
            <a:ext cx="6911340" cy="0"/>
          </a:xfrm>
          <a:custGeom>
            <a:avLst/>
            <a:gdLst/>
            <a:ahLst/>
            <a:cxnLst/>
            <a:rect l="l" t="t" r="r" b="b"/>
            <a:pathLst>
              <a:path w="6911340">
                <a:moveTo>
                  <a:pt x="0" y="0"/>
                </a:moveTo>
                <a:lnTo>
                  <a:pt x="6911339" y="0"/>
                </a:lnTo>
              </a:path>
            </a:pathLst>
          </a:custGeom>
          <a:ln w="507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2894" y="176022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20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69719" y="1757045"/>
            <a:ext cx="6911340" cy="0"/>
          </a:xfrm>
          <a:custGeom>
            <a:avLst/>
            <a:gdLst/>
            <a:ahLst/>
            <a:cxnLst/>
            <a:rect l="l" t="t" r="r" b="b"/>
            <a:pathLst>
              <a:path w="6911340">
                <a:moveTo>
                  <a:pt x="0" y="0"/>
                </a:moveTo>
                <a:lnTo>
                  <a:pt x="6911339" y="0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77884" y="176022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19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76069" y="2806064"/>
            <a:ext cx="6898640" cy="0"/>
          </a:xfrm>
          <a:custGeom>
            <a:avLst/>
            <a:gdLst/>
            <a:ahLst/>
            <a:cxnLst/>
            <a:rect l="l" t="t" r="r" b="b"/>
            <a:pathLst>
              <a:path w="6898640">
                <a:moveTo>
                  <a:pt x="0" y="0"/>
                </a:moveTo>
                <a:lnTo>
                  <a:pt x="6898639" y="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9244" y="1766570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19">
                <a:moveTo>
                  <a:pt x="0" y="0"/>
                </a:moveTo>
                <a:lnTo>
                  <a:pt x="0" y="103632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6069" y="1763395"/>
            <a:ext cx="6898640" cy="0"/>
          </a:xfrm>
          <a:custGeom>
            <a:avLst/>
            <a:gdLst/>
            <a:ahLst/>
            <a:cxnLst/>
            <a:rect l="l" t="t" r="r" b="b"/>
            <a:pathLst>
              <a:path w="6898640">
                <a:moveTo>
                  <a:pt x="0" y="0"/>
                </a:moveTo>
                <a:lnTo>
                  <a:pt x="6898639" y="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71534" y="1766570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19">
                <a:moveTo>
                  <a:pt x="0" y="0"/>
                </a:moveTo>
                <a:lnTo>
                  <a:pt x="0" y="1036319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82419" y="2799714"/>
            <a:ext cx="6885940" cy="0"/>
          </a:xfrm>
          <a:custGeom>
            <a:avLst/>
            <a:gdLst/>
            <a:ahLst/>
            <a:cxnLst/>
            <a:rect l="l" t="t" r="r" b="b"/>
            <a:pathLst>
              <a:path w="6885940">
                <a:moveTo>
                  <a:pt x="0" y="0"/>
                </a:moveTo>
                <a:lnTo>
                  <a:pt x="6885939" y="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85594" y="1772920"/>
            <a:ext cx="0" cy="1023619"/>
          </a:xfrm>
          <a:custGeom>
            <a:avLst/>
            <a:gdLst/>
            <a:ahLst/>
            <a:cxnLst/>
            <a:rect l="l" t="t" r="r" b="b"/>
            <a:pathLst>
              <a:path h="1023619">
                <a:moveTo>
                  <a:pt x="0" y="0"/>
                </a:moveTo>
                <a:lnTo>
                  <a:pt x="0" y="102362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82419" y="1769745"/>
            <a:ext cx="6885940" cy="0"/>
          </a:xfrm>
          <a:custGeom>
            <a:avLst/>
            <a:gdLst/>
            <a:ahLst/>
            <a:cxnLst/>
            <a:rect l="l" t="t" r="r" b="b"/>
            <a:pathLst>
              <a:path w="6885940">
                <a:moveTo>
                  <a:pt x="0" y="0"/>
                </a:moveTo>
                <a:lnTo>
                  <a:pt x="6885939" y="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65184" y="1772920"/>
            <a:ext cx="0" cy="1023619"/>
          </a:xfrm>
          <a:custGeom>
            <a:avLst/>
            <a:gdLst/>
            <a:ahLst/>
            <a:cxnLst/>
            <a:rect l="l" t="t" r="r" b="b"/>
            <a:pathLst>
              <a:path h="1023619">
                <a:moveTo>
                  <a:pt x="0" y="0"/>
                </a:moveTo>
                <a:lnTo>
                  <a:pt x="0" y="1023619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88769" y="2793364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91944" y="177927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19">
                <a:moveTo>
                  <a:pt x="0" y="0"/>
                </a:moveTo>
                <a:lnTo>
                  <a:pt x="0" y="1010920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88769" y="1776095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9469" y="177927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19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507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5119" y="2787014"/>
            <a:ext cx="6861809" cy="0"/>
          </a:xfrm>
          <a:custGeom>
            <a:avLst/>
            <a:gdLst/>
            <a:ahLst/>
            <a:cxnLst/>
            <a:rect l="l" t="t" r="r" b="b"/>
            <a:pathLst>
              <a:path w="6861809">
                <a:moveTo>
                  <a:pt x="0" y="0"/>
                </a:moveTo>
                <a:lnTo>
                  <a:pt x="6861809" y="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98294" y="1785620"/>
            <a:ext cx="0" cy="998219"/>
          </a:xfrm>
          <a:custGeom>
            <a:avLst/>
            <a:gdLst/>
            <a:ahLst/>
            <a:cxnLst/>
            <a:rect l="l" t="t" r="r" b="b"/>
            <a:pathLst>
              <a:path h="998219">
                <a:moveTo>
                  <a:pt x="0" y="0"/>
                </a:moveTo>
                <a:lnTo>
                  <a:pt x="0" y="99822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5119" y="1782445"/>
            <a:ext cx="6861809" cy="0"/>
          </a:xfrm>
          <a:custGeom>
            <a:avLst/>
            <a:gdLst/>
            <a:ahLst/>
            <a:cxnLst/>
            <a:rect l="l" t="t" r="r" b="b"/>
            <a:pathLst>
              <a:path w="6861809">
                <a:moveTo>
                  <a:pt x="0" y="0"/>
                </a:moveTo>
                <a:lnTo>
                  <a:pt x="6861809" y="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53119" y="1785620"/>
            <a:ext cx="0" cy="998219"/>
          </a:xfrm>
          <a:custGeom>
            <a:avLst/>
            <a:gdLst/>
            <a:ahLst/>
            <a:cxnLst/>
            <a:rect l="l" t="t" r="r" b="b"/>
            <a:pathLst>
              <a:path h="998219">
                <a:moveTo>
                  <a:pt x="0" y="0"/>
                </a:moveTo>
                <a:lnTo>
                  <a:pt x="0" y="998219"/>
                </a:lnTo>
              </a:path>
            </a:pathLst>
          </a:custGeom>
          <a:ln w="762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1469" y="2780664"/>
            <a:ext cx="6847840" cy="0"/>
          </a:xfrm>
          <a:custGeom>
            <a:avLst/>
            <a:gdLst/>
            <a:ahLst/>
            <a:cxnLst/>
            <a:rect l="l" t="t" r="r" b="b"/>
            <a:pathLst>
              <a:path w="6847840">
                <a:moveTo>
                  <a:pt x="0" y="0"/>
                </a:moveTo>
                <a:lnTo>
                  <a:pt x="6847839" y="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04644" y="1791970"/>
            <a:ext cx="0" cy="985519"/>
          </a:xfrm>
          <a:custGeom>
            <a:avLst/>
            <a:gdLst/>
            <a:ahLst/>
            <a:cxnLst/>
            <a:rect l="l" t="t" r="r" b="b"/>
            <a:pathLst>
              <a:path h="985519">
                <a:moveTo>
                  <a:pt x="0" y="0"/>
                </a:moveTo>
                <a:lnTo>
                  <a:pt x="0" y="98552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01469" y="1788795"/>
            <a:ext cx="6847840" cy="0"/>
          </a:xfrm>
          <a:custGeom>
            <a:avLst/>
            <a:gdLst/>
            <a:ahLst/>
            <a:cxnLst/>
            <a:rect l="l" t="t" r="r" b="b"/>
            <a:pathLst>
              <a:path w="6847840">
                <a:moveTo>
                  <a:pt x="0" y="0"/>
                </a:moveTo>
                <a:lnTo>
                  <a:pt x="6847839" y="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46769" y="1791970"/>
            <a:ext cx="0" cy="985519"/>
          </a:xfrm>
          <a:custGeom>
            <a:avLst/>
            <a:gdLst/>
            <a:ahLst/>
            <a:cxnLst/>
            <a:rect l="l" t="t" r="r" b="b"/>
            <a:pathLst>
              <a:path h="985519">
                <a:moveTo>
                  <a:pt x="0" y="0"/>
                </a:moveTo>
                <a:lnTo>
                  <a:pt x="0" y="985519"/>
                </a:lnTo>
              </a:path>
            </a:pathLst>
          </a:custGeom>
          <a:ln w="507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7819" y="2774314"/>
            <a:ext cx="6836409" cy="0"/>
          </a:xfrm>
          <a:custGeom>
            <a:avLst/>
            <a:gdLst/>
            <a:ahLst/>
            <a:cxnLst/>
            <a:rect l="l" t="t" r="r" b="b"/>
            <a:pathLst>
              <a:path w="6836409">
                <a:moveTo>
                  <a:pt x="0" y="0"/>
                </a:moveTo>
                <a:lnTo>
                  <a:pt x="6836409" y="0"/>
                </a:lnTo>
              </a:path>
            </a:pathLst>
          </a:custGeom>
          <a:ln w="635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0360" y="1797050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89"/>
                </a:lnTo>
              </a:path>
            </a:pathLst>
          </a:custGeom>
          <a:ln w="508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07819" y="1794510"/>
            <a:ext cx="6836409" cy="0"/>
          </a:xfrm>
          <a:custGeom>
            <a:avLst/>
            <a:gdLst/>
            <a:ahLst/>
            <a:cxnLst/>
            <a:rect l="l" t="t" r="r" b="b"/>
            <a:pathLst>
              <a:path w="6836409">
                <a:moveTo>
                  <a:pt x="0" y="0"/>
                </a:moveTo>
                <a:lnTo>
                  <a:pt x="6836409" y="0"/>
                </a:lnTo>
              </a:path>
            </a:pathLst>
          </a:custGeom>
          <a:ln w="508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41055" y="1797050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89"/>
                </a:lnTo>
              </a:path>
            </a:pathLst>
          </a:custGeom>
          <a:ln w="635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2900" y="2768600"/>
            <a:ext cx="6824980" cy="0"/>
          </a:xfrm>
          <a:custGeom>
            <a:avLst/>
            <a:gdLst/>
            <a:ahLst/>
            <a:cxnLst/>
            <a:rect l="l" t="t" r="r" b="b"/>
            <a:pathLst>
              <a:path w="6824980">
                <a:moveTo>
                  <a:pt x="0" y="0"/>
                </a:moveTo>
                <a:lnTo>
                  <a:pt x="6824980" y="0"/>
                </a:lnTo>
              </a:path>
            </a:pathLst>
          </a:custGeom>
          <a:ln w="508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16075" y="1803400"/>
            <a:ext cx="0" cy="962660"/>
          </a:xfrm>
          <a:custGeom>
            <a:avLst/>
            <a:gdLst/>
            <a:ahLst/>
            <a:cxnLst/>
            <a:rect l="l" t="t" r="r" b="b"/>
            <a:pathLst>
              <a:path h="962660">
                <a:moveTo>
                  <a:pt x="0" y="0"/>
                </a:moveTo>
                <a:lnTo>
                  <a:pt x="0" y="962659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12900" y="1800225"/>
            <a:ext cx="6824980" cy="0"/>
          </a:xfrm>
          <a:custGeom>
            <a:avLst/>
            <a:gdLst/>
            <a:ahLst/>
            <a:cxnLst/>
            <a:rect l="l" t="t" r="r" b="b"/>
            <a:pathLst>
              <a:path w="6824980">
                <a:moveTo>
                  <a:pt x="0" y="0"/>
                </a:moveTo>
                <a:lnTo>
                  <a:pt x="6824980" y="0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34705" y="1803400"/>
            <a:ext cx="0" cy="962660"/>
          </a:xfrm>
          <a:custGeom>
            <a:avLst/>
            <a:gdLst/>
            <a:ahLst/>
            <a:cxnLst/>
            <a:rect l="l" t="t" r="r" b="b"/>
            <a:pathLst>
              <a:path h="962660">
                <a:moveTo>
                  <a:pt x="0" y="0"/>
                </a:moveTo>
                <a:lnTo>
                  <a:pt x="0" y="962660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19250" y="2762885"/>
            <a:ext cx="6812280" cy="0"/>
          </a:xfrm>
          <a:custGeom>
            <a:avLst/>
            <a:gdLst/>
            <a:ahLst/>
            <a:cxnLst/>
            <a:rect l="l" t="t" r="r" b="b"/>
            <a:pathLst>
              <a:path w="6812280">
                <a:moveTo>
                  <a:pt x="0" y="0"/>
                </a:moveTo>
                <a:lnTo>
                  <a:pt x="6812280" y="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22425" y="1809750"/>
            <a:ext cx="0" cy="949960"/>
          </a:xfrm>
          <a:custGeom>
            <a:avLst/>
            <a:gdLst/>
            <a:ahLst/>
            <a:cxnLst/>
            <a:rect l="l" t="t" r="r" b="b"/>
            <a:pathLst>
              <a:path h="949960">
                <a:moveTo>
                  <a:pt x="0" y="0"/>
                </a:moveTo>
                <a:lnTo>
                  <a:pt x="0" y="949959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19250" y="1806575"/>
            <a:ext cx="6812280" cy="0"/>
          </a:xfrm>
          <a:custGeom>
            <a:avLst/>
            <a:gdLst/>
            <a:ahLst/>
            <a:cxnLst/>
            <a:rect l="l" t="t" r="r" b="b"/>
            <a:pathLst>
              <a:path w="6812280">
                <a:moveTo>
                  <a:pt x="0" y="0"/>
                </a:moveTo>
                <a:lnTo>
                  <a:pt x="6812280" y="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28355" y="1809750"/>
            <a:ext cx="0" cy="949960"/>
          </a:xfrm>
          <a:custGeom>
            <a:avLst/>
            <a:gdLst/>
            <a:ahLst/>
            <a:cxnLst/>
            <a:rect l="l" t="t" r="r" b="b"/>
            <a:pathLst>
              <a:path h="949960">
                <a:moveTo>
                  <a:pt x="0" y="0"/>
                </a:moveTo>
                <a:lnTo>
                  <a:pt x="0" y="94996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25600" y="2756535"/>
            <a:ext cx="6799580" cy="0"/>
          </a:xfrm>
          <a:custGeom>
            <a:avLst/>
            <a:gdLst/>
            <a:ahLst/>
            <a:cxnLst/>
            <a:rect l="l" t="t" r="r" b="b"/>
            <a:pathLst>
              <a:path w="6799580">
                <a:moveTo>
                  <a:pt x="0" y="0"/>
                </a:moveTo>
                <a:lnTo>
                  <a:pt x="6799580" y="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28775" y="181610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59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25600" y="1812925"/>
            <a:ext cx="6799580" cy="0"/>
          </a:xfrm>
          <a:custGeom>
            <a:avLst/>
            <a:gdLst/>
            <a:ahLst/>
            <a:cxnLst/>
            <a:rect l="l" t="t" r="r" b="b"/>
            <a:pathLst>
              <a:path w="6799580">
                <a:moveTo>
                  <a:pt x="0" y="0"/>
                </a:moveTo>
                <a:lnTo>
                  <a:pt x="6799580" y="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22005" y="181610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31950" y="2750185"/>
            <a:ext cx="6786880" cy="0"/>
          </a:xfrm>
          <a:custGeom>
            <a:avLst/>
            <a:gdLst/>
            <a:ahLst/>
            <a:cxnLst/>
            <a:rect l="l" t="t" r="r" b="b"/>
            <a:pathLst>
              <a:path w="6786880">
                <a:moveTo>
                  <a:pt x="0" y="0"/>
                </a:moveTo>
                <a:lnTo>
                  <a:pt x="6786880" y="0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35125" y="1822450"/>
            <a:ext cx="0" cy="924560"/>
          </a:xfrm>
          <a:custGeom>
            <a:avLst/>
            <a:gdLst/>
            <a:ahLst/>
            <a:cxnLst/>
            <a:rect l="l" t="t" r="r" b="b"/>
            <a:pathLst>
              <a:path h="924560">
                <a:moveTo>
                  <a:pt x="0" y="0"/>
                </a:moveTo>
                <a:lnTo>
                  <a:pt x="0" y="924559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31950" y="1819275"/>
            <a:ext cx="6786880" cy="0"/>
          </a:xfrm>
          <a:custGeom>
            <a:avLst/>
            <a:gdLst/>
            <a:ahLst/>
            <a:cxnLst/>
            <a:rect l="l" t="t" r="r" b="b"/>
            <a:pathLst>
              <a:path w="6786880">
                <a:moveTo>
                  <a:pt x="0" y="0"/>
                </a:moveTo>
                <a:lnTo>
                  <a:pt x="6786880" y="0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16290" y="1822450"/>
            <a:ext cx="0" cy="924560"/>
          </a:xfrm>
          <a:custGeom>
            <a:avLst/>
            <a:gdLst/>
            <a:ahLst/>
            <a:cxnLst/>
            <a:rect l="l" t="t" r="r" b="b"/>
            <a:pathLst>
              <a:path h="924560">
                <a:moveTo>
                  <a:pt x="0" y="0"/>
                </a:moveTo>
                <a:lnTo>
                  <a:pt x="0" y="924560"/>
                </a:lnTo>
              </a:path>
            </a:pathLst>
          </a:custGeom>
          <a:ln w="507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38300" y="2743835"/>
            <a:ext cx="6775450" cy="0"/>
          </a:xfrm>
          <a:custGeom>
            <a:avLst/>
            <a:gdLst/>
            <a:ahLst/>
            <a:cxnLst/>
            <a:rect l="l" t="t" r="r" b="b"/>
            <a:pathLst>
              <a:path w="6775450">
                <a:moveTo>
                  <a:pt x="0" y="0"/>
                </a:moveTo>
                <a:lnTo>
                  <a:pt x="6775450" y="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41475" y="182880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0"/>
                </a:moveTo>
                <a:lnTo>
                  <a:pt x="0" y="911859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38300" y="1825625"/>
            <a:ext cx="6775450" cy="0"/>
          </a:xfrm>
          <a:custGeom>
            <a:avLst/>
            <a:gdLst/>
            <a:ahLst/>
            <a:cxnLst/>
            <a:rect l="l" t="t" r="r" b="b"/>
            <a:pathLst>
              <a:path w="6775450">
                <a:moveTo>
                  <a:pt x="0" y="0"/>
                </a:moveTo>
                <a:lnTo>
                  <a:pt x="6775450" y="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09940" y="182880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0"/>
                </a:moveTo>
                <a:lnTo>
                  <a:pt x="0" y="911860"/>
                </a:lnTo>
              </a:path>
            </a:pathLst>
          </a:custGeom>
          <a:ln w="762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4650" y="2737485"/>
            <a:ext cx="6761480" cy="0"/>
          </a:xfrm>
          <a:custGeom>
            <a:avLst/>
            <a:gdLst/>
            <a:ahLst/>
            <a:cxnLst/>
            <a:rect l="l" t="t" r="r" b="b"/>
            <a:pathLst>
              <a:path w="6761480">
                <a:moveTo>
                  <a:pt x="0" y="0"/>
                </a:moveTo>
                <a:lnTo>
                  <a:pt x="6761480" y="0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47825" y="183515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59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44650" y="1831975"/>
            <a:ext cx="6761480" cy="0"/>
          </a:xfrm>
          <a:custGeom>
            <a:avLst/>
            <a:gdLst/>
            <a:ahLst/>
            <a:cxnLst/>
            <a:rect l="l" t="t" r="r" b="b"/>
            <a:pathLst>
              <a:path w="6761480">
                <a:moveTo>
                  <a:pt x="0" y="0"/>
                </a:moveTo>
                <a:lnTo>
                  <a:pt x="6761480" y="0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403590" y="183515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60"/>
                </a:lnTo>
              </a:path>
            </a:pathLst>
          </a:custGeom>
          <a:ln w="507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51000" y="2731135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54175" y="1840229"/>
            <a:ext cx="0" cy="887730"/>
          </a:xfrm>
          <a:custGeom>
            <a:avLst/>
            <a:gdLst/>
            <a:ahLst/>
            <a:cxnLst/>
            <a:rect l="l" t="t" r="r" b="b"/>
            <a:pathLst>
              <a:path h="887730">
                <a:moveTo>
                  <a:pt x="0" y="0"/>
                </a:moveTo>
                <a:lnTo>
                  <a:pt x="0" y="887729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51000" y="1837689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5079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97875" y="1840229"/>
            <a:ext cx="0" cy="887730"/>
          </a:xfrm>
          <a:custGeom>
            <a:avLst/>
            <a:gdLst/>
            <a:ahLst/>
            <a:cxnLst/>
            <a:rect l="l" t="t" r="r" b="b"/>
            <a:pathLst>
              <a:path h="887730">
                <a:moveTo>
                  <a:pt x="0" y="0"/>
                </a:moveTo>
                <a:lnTo>
                  <a:pt x="0" y="887730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57350" y="2725420"/>
            <a:ext cx="6737350" cy="0"/>
          </a:xfrm>
          <a:custGeom>
            <a:avLst/>
            <a:gdLst/>
            <a:ahLst/>
            <a:cxnLst/>
            <a:rect l="l" t="t" r="r" b="b"/>
            <a:pathLst>
              <a:path w="6737350">
                <a:moveTo>
                  <a:pt x="0" y="0"/>
                </a:moveTo>
                <a:lnTo>
                  <a:pt x="6737350" y="0"/>
                </a:lnTo>
              </a:path>
            </a:pathLst>
          </a:custGeom>
          <a:ln w="507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59889" y="184657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508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57350" y="1843404"/>
            <a:ext cx="6737350" cy="0"/>
          </a:xfrm>
          <a:custGeom>
            <a:avLst/>
            <a:gdLst/>
            <a:ahLst/>
            <a:cxnLst/>
            <a:rect l="l" t="t" r="r" b="b"/>
            <a:pathLst>
              <a:path w="6737350">
                <a:moveTo>
                  <a:pt x="0" y="0"/>
                </a:moveTo>
                <a:lnTo>
                  <a:pt x="6737350" y="0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1525" y="184657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62429" y="2719704"/>
            <a:ext cx="6725920" cy="0"/>
          </a:xfrm>
          <a:custGeom>
            <a:avLst/>
            <a:gdLst/>
            <a:ahLst/>
            <a:cxnLst/>
            <a:rect l="l" t="t" r="r" b="b"/>
            <a:pathLst>
              <a:path w="6725920">
                <a:moveTo>
                  <a:pt x="0" y="0"/>
                </a:moveTo>
                <a:lnTo>
                  <a:pt x="6725920" y="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65604" y="1852929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60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62429" y="1849754"/>
            <a:ext cx="6725920" cy="0"/>
          </a:xfrm>
          <a:custGeom>
            <a:avLst/>
            <a:gdLst/>
            <a:ahLst/>
            <a:cxnLst/>
            <a:rect l="l" t="t" r="r" b="b"/>
            <a:pathLst>
              <a:path w="6725920">
                <a:moveTo>
                  <a:pt x="0" y="0"/>
                </a:moveTo>
                <a:lnTo>
                  <a:pt x="6725920" y="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85175" y="1852929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60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68779" y="2713354"/>
            <a:ext cx="6713220" cy="0"/>
          </a:xfrm>
          <a:custGeom>
            <a:avLst/>
            <a:gdLst/>
            <a:ahLst/>
            <a:cxnLst/>
            <a:rect l="l" t="t" r="r" b="b"/>
            <a:pathLst>
              <a:path w="6713220">
                <a:moveTo>
                  <a:pt x="0" y="0"/>
                </a:moveTo>
                <a:lnTo>
                  <a:pt x="6713220" y="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71954" y="1859279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68779" y="1856104"/>
            <a:ext cx="6713220" cy="0"/>
          </a:xfrm>
          <a:custGeom>
            <a:avLst/>
            <a:gdLst/>
            <a:ahLst/>
            <a:cxnLst/>
            <a:rect l="l" t="t" r="r" b="b"/>
            <a:pathLst>
              <a:path w="6713220">
                <a:moveTo>
                  <a:pt x="0" y="0"/>
                </a:moveTo>
                <a:lnTo>
                  <a:pt x="6713220" y="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825" y="1859279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75129" y="2707004"/>
            <a:ext cx="6700520" cy="0"/>
          </a:xfrm>
          <a:custGeom>
            <a:avLst/>
            <a:gdLst/>
            <a:ahLst/>
            <a:cxnLst/>
            <a:rect l="l" t="t" r="r" b="b"/>
            <a:pathLst>
              <a:path w="6700520">
                <a:moveTo>
                  <a:pt x="0" y="0"/>
                </a:moveTo>
                <a:lnTo>
                  <a:pt x="6700520" y="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78304" y="1865629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75129" y="1862454"/>
            <a:ext cx="6700520" cy="0"/>
          </a:xfrm>
          <a:custGeom>
            <a:avLst/>
            <a:gdLst/>
            <a:ahLst/>
            <a:cxnLst/>
            <a:rect l="l" t="t" r="r" b="b"/>
            <a:pathLst>
              <a:path w="6700520">
                <a:moveTo>
                  <a:pt x="0" y="0"/>
                </a:moveTo>
                <a:lnTo>
                  <a:pt x="6700520" y="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73109" y="1865629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507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81479" y="2700654"/>
            <a:ext cx="6689090" cy="0"/>
          </a:xfrm>
          <a:custGeom>
            <a:avLst/>
            <a:gdLst/>
            <a:ahLst/>
            <a:cxnLst/>
            <a:rect l="l" t="t" r="r" b="b"/>
            <a:pathLst>
              <a:path w="6689090">
                <a:moveTo>
                  <a:pt x="0" y="0"/>
                </a:moveTo>
                <a:lnTo>
                  <a:pt x="6689090" y="0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84654" y="187071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69">
                <a:moveTo>
                  <a:pt x="0" y="0"/>
                </a:moveTo>
                <a:lnTo>
                  <a:pt x="0" y="826770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681479" y="1868170"/>
            <a:ext cx="6689090" cy="0"/>
          </a:xfrm>
          <a:custGeom>
            <a:avLst/>
            <a:gdLst/>
            <a:ahLst/>
            <a:cxnLst/>
            <a:rect l="l" t="t" r="r" b="b"/>
            <a:pathLst>
              <a:path w="6689090">
                <a:moveTo>
                  <a:pt x="0" y="0"/>
                </a:moveTo>
                <a:lnTo>
                  <a:pt x="6689090" y="0"/>
                </a:lnTo>
              </a:path>
            </a:pathLst>
          </a:custGeom>
          <a:ln w="507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67394" y="187071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69">
                <a:moveTo>
                  <a:pt x="0" y="0"/>
                </a:moveTo>
                <a:lnTo>
                  <a:pt x="0" y="826769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87829" y="2694304"/>
            <a:ext cx="6676390" cy="0"/>
          </a:xfrm>
          <a:custGeom>
            <a:avLst/>
            <a:gdLst/>
            <a:ahLst/>
            <a:cxnLst/>
            <a:rect l="l" t="t" r="r" b="b"/>
            <a:pathLst>
              <a:path w="6676390">
                <a:moveTo>
                  <a:pt x="0" y="0"/>
                </a:moveTo>
                <a:lnTo>
                  <a:pt x="6676390" y="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91004" y="1878329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87829" y="1874520"/>
            <a:ext cx="6676390" cy="0"/>
          </a:xfrm>
          <a:custGeom>
            <a:avLst/>
            <a:gdLst/>
            <a:ahLst/>
            <a:cxnLst/>
            <a:rect l="l" t="t" r="r" b="b"/>
            <a:pathLst>
              <a:path w="6676390">
                <a:moveTo>
                  <a:pt x="0" y="0"/>
                </a:moveTo>
                <a:lnTo>
                  <a:pt x="6676390" y="0"/>
                </a:lnTo>
              </a:path>
            </a:pathLst>
          </a:custGeom>
          <a:ln w="762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61044" y="1878329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94179" y="2687954"/>
            <a:ext cx="6663690" cy="0"/>
          </a:xfrm>
          <a:custGeom>
            <a:avLst/>
            <a:gdLst/>
            <a:ahLst/>
            <a:cxnLst/>
            <a:rect l="l" t="t" r="r" b="b"/>
            <a:pathLst>
              <a:path w="6663690">
                <a:moveTo>
                  <a:pt x="0" y="0"/>
                </a:moveTo>
                <a:lnTo>
                  <a:pt x="6663690" y="0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97354" y="1883410"/>
            <a:ext cx="0" cy="801370"/>
          </a:xfrm>
          <a:custGeom>
            <a:avLst/>
            <a:gdLst/>
            <a:ahLst/>
            <a:cxnLst/>
            <a:rect l="l" t="t" r="r" b="b"/>
            <a:pathLst>
              <a:path h="801369">
                <a:moveTo>
                  <a:pt x="0" y="0"/>
                </a:moveTo>
                <a:lnTo>
                  <a:pt x="0" y="801370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94179" y="1880870"/>
            <a:ext cx="6663690" cy="0"/>
          </a:xfrm>
          <a:custGeom>
            <a:avLst/>
            <a:gdLst/>
            <a:ahLst/>
            <a:cxnLst/>
            <a:rect l="l" t="t" r="r" b="b"/>
            <a:pathLst>
              <a:path w="6663690">
                <a:moveTo>
                  <a:pt x="0" y="0"/>
                </a:moveTo>
                <a:lnTo>
                  <a:pt x="6663690" y="0"/>
                </a:lnTo>
              </a:path>
            </a:pathLst>
          </a:custGeom>
          <a:ln w="507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54694" y="1883410"/>
            <a:ext cx="0" cy="801370"/>
          </a:xfrm>
          <a:custGeom>
            <a:avLst/>
            <a:gdLst/>
            <a:ahLst/>
            <a:cxnLst/>
            <a:rect l="l" t="t" r="r" b="b"/>
            <a:pathLst>
              <a:path h="801369">
                <a:moveTo>
                  <a:pt x="0" y="0"/>
                </a:moveTo>
                <a:lnTo>
                  <a:pt x="0" y="801369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00529" y="2682239"/>
            <a:ext cx="6650990" cy="0"/>
          </a:xfrm>
          <a:custGeom>
            <a:avLst/>
            <a:gdLst/>
            <a:ahLst/>
            <a:cxnLst/>
            <a:rect l="l" t="t" r="r" b="b"/>
            <a:pathLst>
              <a:path w="6650990">
                <a:moveTo>
                  <a:pt x="0" y="0"/>
                </a:moveTo>
                <a:lnTo>
                  <a:pt x="6650990" y="0"/>
                </a:lnTo>
              </a:path>
            </a:pathLst>
          </a:custGeom>
          <a:ln w="507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03070" y="1889760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940"/>
                </a:lnTo>
              </a:path>
            </a:pathLst>
          </a:custGeom>
          <a:ln w="508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00529" y="1886585"/>
            <a:ext cx="6650990" cy="0"/>
          </a:xfrm>
          <a:custGeom>
            <a:avLst/>
            <a:gdLst/>
            <a:ahLst/>
            <a:cxnLst/>
            <a:rect l="l" t="t" r="r" b="b"/>
            <a:pathLst>
              <a:path w="6650990">
                <a:moveTo>
                  <a:pt x="0" y="0"/>
                </a:moveTo>
                <a:lnTo>
                  <a:pt x="6650990" y="0"/>
                </a:lnTo>
              </a:path>
            </a:pathLst>
          </a:custGeom>
          <a:ln w="635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348344" y="1889760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939"/>
                </a:lnTo>
              </a:path>
            </a:pathLst>
          </a:custGeom>
          <a:ln w="635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705610" y="2676525"/>
            <a:ext cx="6639559" cy="0"/>
          </a:xfrm>
          <a:custGeom>
            <a:avLst/>
            <a:gdLst/>
            <a:ahLst/>
            <a:cxnLst/>
            <a:rect l="l" t="t" r="r" b="b"/>
            <a:pathLst>
              <a:path w="6639559">
                <a:moveTo>
                  <a:pt x="0" y="0"/>
                </a:moveTo>
                <a:lnTo>
                  <a:pt x="6639559" y="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08785" y="1896110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724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05610" y="1892935"/>
            <a:ext cx="6639559" cy="0"/>
          </a:xfrm>
          <a:custGeom>
            <a:avLst/>
            <a:gdLst/>
            <a:ahLst/>
            <a:cxnLst/>
            <a:rect l="l" t="t" r="r" b="b"/>
            <a:pathLst>
              <a:path w="6639559">
                <a:moveTo>
                  <a:pt x="0" y="0"/>
                </a:moveTo>
                <a:lnTo>
                  <a:pt x="6639559" y="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341994" y="1896110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7239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11960" y="2670175"/>
            <a:ext cx="6626859" cy="0"/>
          </a:xfrm>
          <a:custGeom>
            <a:avLst/>
            <a:gdLst/>
            <a:ahLst/>
            <a:cxnLst/>
            <a:rect l="l" t="t" r="r" b="b"/>
            <a:pathLst>
              <a:path w="6626859">
                <a:moveTo>
                  <a:pt x="0" y="0"/>
                </a:moveTo>
                <a:lnTo>
                  <a:pt x="66268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15135" y="1902460"/>
            <a:ext cx="0" cy="764540"/>
          </a:xfrm>
          <a:custGeom>
            <a:avLst/>
            <a:gdLst/>
            <a:ahLst/>
            <a:cxnLst/>
            <a:rect l="l" t="t" r="r" b="b"/>
            <a:pathLst>
              <a:path h="764539">
                <a:moveTo>
                  <a:pt x="0" y="0"/>
                </a:moveTo>
                <a:lnTo>
                  <a:pt x="0" y="76454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711960" y="1899285"/>
            <a:ext cx="6626859" cy="0"/>
          </a:xfrm>
          <a:custGeom>
            <a:avLst/>
            <a:gdLst/>
            <a:ahLst/>
            <a:cxnLst/>
            <a:rect l="l" t="t" r="r" b="b"/>
            <a:pathLst>
              <a:path w="6626859">
                <a:moveTo>
                  <a:pt x="0" y="0"/>
                </a:moveTo>
                <a:lnTo>
                  <a:pt x="66268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35644" y="1902460"/>
            <a:ext cx="0" cy="764540"/>
          </a:xfrm>
          <a:custGeom>
            <a:avLst/>
            <a:gdLst/>
            <a:ahLst/>
            <a:cxnLst/>
            <a:rect l="l" t="t" r="r" b="b"/>
            <a:pathLst>
              <a:path h="764539">
                <a:moveTo>
                  <a:pt x="0" y="0"/>
                </a:moveTo>
                <a:lnTo>
                  <a:pt x="0" y="764539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18310" y="2663825"/>
            <a:ext cx="6614159" cy="0"/>
          </a:xfrm>
          <a:custGeom>
            <a:avLst/>
            <a:gdLst/>
            <a:ahLst/>
            <a:cxnLst/>
            <a:rect l="l" t="t" r="r" b="b"/>
            <a:pathLst>
              <a:path w="6614159">
                <a:moveTo>
                  <a:pt x="0" y="0"/>
                </a:moveTo>
                <a:lnTo>
                  <a:pt x="66141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21485" y="1908810"/>
            <a:ext cx="0" cy="751840"/>
          </a:xfrm>
          <a:custGeom>
            <a:avLst/>
            <a:gdLst/>
            <a:ahLst/>
            <a:cxnLst/>
            <a:rect l="l" t="t" r="r" b="b"/>
            <a:pathLst>
              <a:path h="751839">
                <a:moveTo>
                  <a:pt x="0" y="0"/>
                </a:moveTo>
                <a:lnTo>
                  <a:pt x="0" y="75184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18310" y="1905635"/>
            <a:ext cx="6614159" cy="0"/>
          </a:xfrm>
          <a:custGeom>
            <a:avLst/>
            <a:gdLst/>
            <a:ahLst/>
            <a:cxnLst/>
            <a:rect l="l" t="t" r="r" b="b"/>
            <a:pathLst>
              <a:path w="6614159">
                <a:moveTo>
                  <a:pt x="0" y="0"/>
                </a:moveTo>
                <a:lnTo>
                  <a:pt x="66141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329930" y="1908810"/>
            <a:ext cx="0" cy="751840"/>
          </a:xfrm>
          <a:custGeom>
            <a:avLst/>
            <a:gdLst/>
            <a:ahLst/>
            <a:cxnLst/>
            <a:rect l="l" t="t" r="r" b="b"/>
            <a:pathLst>
              <a:path h="751839">
                <a:moveTo>
                  <a:pt x="0" y="0"/>
                </a:moveTo>
                <a:lnTo>
                  <a:pt x="0" y="751839"/>
                </a:lnTo>
              </a:path>
            </a:pathLst>
          </a:custGeom>
          <a:ln w="507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24660" y="2657475"/>
            <a:ext cx="6602730" cy="0"/>
          </a:xfrm>
          <a:custGeom>
            <a:avLst/>
            <a:gdLst/>
            <a:ahLst/>
            <a:cxnLst/>
            <a:rect l="l" t="t" r="r" b="b"/>
            <a:pathLst>
              <a:path w="6602730">
                <a:moveTo>
                  <a:pt x="0" y="0"/>
                </a:moveTo>
                <a:lnTo>
                  <a:pt x="6602730" y="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727835" y="1913889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0"/>
                </a:moveTo>
                <a:lnTo>
                  <a:pt x="0" y="74041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24660" y="1911350"/>
            <a:ext cx="6602730" cy="0"/>
          </a:xfrm>
          <a:custGeom>
            <a:avLst/>
            <a:gdLst/>
            <a:ahLst/>
            <a:cxnLst/>
            <a:rect l="l" t="t" r="r" b="b"/>
            <a:pathLst>
              <a:path w="6602730">
                <a:moveTo>
                  <a:pt x="0" y="0"/>
                </a:moveTo>
                <a:lnTo>
                  <a:pt x="6602730" y="0"/>
                </a:lnTo>
              </a:path>
            </a:pathLst>
          </a:custGeom>
          <a:ln w="508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324215" y="1913889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0"/>
                </a:moveTo>
                <a:lnTo>
                  <a:pt x="0" y="74041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731010" y="265112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90030" y="0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734185" y="19215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31010" y="1917700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90030" y="0"/>
                </a:lnTo>
              </a:path>
            </a:pathLst>
          </a:custGeom>
          <a:ln w="7619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317865" y="19215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39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737360" y="2644775"/>
            <a:ext cx="6577330" cy="0"/>
          </a:xfrm>
          <a:custGeom>
            <a:avLst/>
            <a:gdLst/>
            <a:ahLst/>
            <a:cxnLst/>
            <a:rect l="l" t="t" r="r" b="b"/>
            <a:pathLst>
              <a:path w="6577330">
                <a:moveTo>
                  <a:pt x="0" y="0"/>
                </a:moveTo>
                <a:lnTo>
                  <a:pt x="6577330" y="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740535" y="192658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501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37360" y="1924050"/>
            <a:ext cx="6577330" cy="0"/>
          </a:xfrm>
          <a:custGeom>
            <a:avLst/>
            <a:gdLst/>
            <a:ahLst/>
            <a:cxnLst/>
            <a:rect l="l" t="t" r="r" b="b"/>
            <a:pathLst>
              <a:path w="6577330">
                <a:moveTo>
                  <a:pt x="0" y="0"/>
                </a:moveTo>
                <a:lnTo>
                  <a:pt x="6577330" y="0"/>
                </a:lnTo>
              </a:path>
            </a:pathLst>
          </a:custGeom>
          <a:ln w="508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311515" y="192658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501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743710" y="2639060"/>
            <a:ext cx="6564630" cy="0"/>
          </a:xfrm>
          <a:custGeom>
            <a:avLst/>
            <a:gdLst/>
            <a:ahLst/>
            <a:cxnLst/>
            <a:rect l="l" t="t" r="r" b="b"/>
            <a:pathLst>
              <a:path w="6564630">
                <a:moveTo>
                  <a:pt x="0" y="0"/>
                </a:moveTo>
                <a:lnTo>
                  <a:pt x="6564630" y="0"/>
                </a:lnTo>
              </a:path>
            </a:pathLst>
          </a:custGeom>
          <a:ln w="508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746250" y="1932939"/>
            <a:ext cx="0" cy="703580"/>
          </a:xfrm>
          <a:custGeom>
            <a:avLst/>
            <a:gdLst/>
            <a:ahLst/>
            <a:cxnLst/>
            <a:rect l="l" t="t" r="r" b="b"/>
            <a:pathLst>
              <a:path h="703580">
                <a:moveTo>
                  <a:pt x="0" y="0"/>
                </a:moveTo>
                <a:lnTo>
                  <a:pt x="0" y="703579"/>
                </a:lnTo>
              </a:path>
            </a:pathLst>
          </a:custGeom>
          <a:ln w="507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743710" y="1929764"/>
            <a:ext cx="6564630" cy="0"/>
          </a:xfrm>
          <a:custGeom>
            <a:avLst/>
            <a:gdLst/>
            <a:ahLst/>
            <a:cxnLst/>
            <a:rect l="l" t="t" r="r" b="b"/>
            <a:pathLst>
              <a:path w="6564630">
                <a:moveTo>
                  <a:pt x="0" y="0"/>
                </a:moveTo>
                <a:lnTo>
                  <a:pt x="6564630" y="0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305165" y="1932939"/>
            <a:ext cx="0" cy="703580"/>
          </a:xfrm>
          <a:custGeom>
            <a:avLst/>
            <a:gdLst/>
            <a:ahLst/>
            <a:cxnLst/>
            <a:rect l="l" t="t" r="r" b="b"/>
            <a:pathLst>
              <a:path h="703580">
                <a:moveTo>
                  <a:pt x="0" y="0"/>
                </a:moveTo>
                <a:lnTo>
                  <a:pt x="0" y="703580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748789" y="2633345"/>
            <a:ext cx="6553200" cy="0"/>
          </a:xfrm>
          <a:custGeom>
            <a:avLst/>
            <a:gdLst/>
            <a:ahLst/>
            <a:cxnLst/>
            <a:rect l="l" t="t" r="r" b="b"/>
            <a:pathLst>
              <a:path w="6553200">
                <a:moveTo>
                  <a:pt x="0" y="0"/>
                </a:moveTo>
                <a:lnTo>
                  <a:pt x="6553200" y="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51964" y="1939289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879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748789" y="1936114"/>
            <a:ext cx="6553200" cy="0"/>
          </a:xfrm>
          <a:custGeom>
            <a:avLst/>
            <a:gdLst/>
            <a:ahLst/>
            <a:cxnLst/>
            <a:rect l="l" t="t" r="r" b="b"/>
            <a:pathLst>
              <a:path w="6553200">
                <a:moveTo>
                  <a:pt x="0" y="0"/>
                </a:moveTo>
                <a:lnTo>
                  <a:pt x="6553200" y="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298815" y="1939289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88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55139" y="2626995"/>
            <a:ext cx="6540500" cy="0"/>
          </a:xfrm>
          <a:custGeom>
            <a:avLst/>
            <a:gdLst/>
            <a:ahLst/>
            <a:cxnLst/>
            <a:rect l="l" t="t" r="r" b="b"/>
            <a:pathLst>
              <a:path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58314" y="194563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755139" y="1942464"/>
            <a:ext cx="6540500" cy="0"/>
          </a:xfrm>
          <a:custGeom>
            <a:avLst/>
            <a:gdLst/>
            <a:ahLst/>
            <a:cxnLst/>
            <a:rect l="l" t="t" r="r" b="b"/>
            <a:pathLst>
              <a:path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92465" y="194563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761489" y="2620645"/>
            <a:ext cx="6527800" cy="0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64664" y="1951989"/>
            <a:ext cx="0" cy="665480"/>
          </a:xfrm>
          <a:custGeom>
            <a:avLst/>
            <a:gdLst/>
            <a:ahLst/>
            <a:cxnLst/>
            <a:rect l="l" t="t" r="r" b="b"/>
            <a:pathLst>
              <a:path h="665480">
                <a:moveTo>
                  <a:pt x="0" y="0"/>
                </a:moveTo>
                <a:lnTo>
                  <a:pt x="0" y="665479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61489" y="1948814"/>
            <a:ext cx="6527800" cy="0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286750" y="1951989"/>
            <a:ext cx="0" cy="665480"/>
          </a:xfrm>
          <a:custGeom>
            <a:avLst/>
            <a:gdLst/>
            <a:ahLst/>
            <a:cxnLst/>
            <a:rect l="l" t="t" r="r" b="b"/>
            <a:pathLst>
              <a:path h="665480">
                <a:moveTo>
                  <a:pt x="0" y="0"/>
                </a:moveTo>
                <a:lnTo>
                  <a:pt x="0" y="665480"/>
                </a:lnTo>
              </a:path>
            </a:pathLst>
          </a:custGeom>
          <a:ln w="508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67839" y="2614295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71014" y="195707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67839" y="1954529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507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81034" y="195707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774189" y="2607945"/>
            <a:ext cx="6503670" cy="0"/>
          </a:xfrm>
          <a:custGeom>
            <a:avLst/>
            <a:gdLst/>
            <a:ahLst/>
            <a:cxnLst/>
            <a:rect l="l" t="t" r="r" b="b"/>
            <a:pathLst>
              <a:path w="6503670">
                <a:moveTo>
                  <a:pt x="0" y="0"/>
                </a:moveTo>
                <a:lnTo>
                  <a:pt x="6503669" y="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76729" y="1963420"/>
            <a:ext cx="0" cy="641350"/>
          </a:xfrm>
          <a:custGeom>
            <a:avLst/>
            <a:gdLst/>
            <a:ahLst/>
            <a:cxnLst/>
            <a:rect l="l" t="t" r="r" b="b"/>
            <a:pathLst>
              <a:path h="641350">
                <a:moveTo>
                  <a:pt x="0" y="0"/>
                </a:moveTo>
                <a:lnTo>
                  <a:pt x="0" y="641350"/>
                </a:lnTo>
              </a:path>
            </a:pathLst>
          </a:custGeom>
          <a:ln w="508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74189" y="1960245"/>
            <a:ext cx="6503670" cy="0"/>
          </a:xfrm>
          <a:custGeom>
            <a:avLst/>
            <a:gdLst/>
            <a:ahLst/>
            <a:cxnLst/>
            <a:rect l="l" t="t" r="r" b="b"/>
            <a:pathLst>
              <a:path w="6503670">
                <a:moveTo>
                  <a:pt x="0" y="0"/>
                </a:moveTo>
                <a:lnTo>
                  <a:pt x="6503669" y="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274684" y="1963420"/>
            <a:ext cx="0" cy="641350"/>
          </a:xfrm>
          <a:custGeom>
            <a:avLst/>
            <a:gdLst/>
            <a:ahLst/>
            <a:cxnLst/>
            <a:rect l="l" t="t" r="r" b="b"/>
            <a:pathLst>
              <a:path h="641350">
                <a:moveTo>
                  <a:pt x="0" y="0"/>
                </a:moveTo>
                <a:lnTo>
                  <a:pt x="0" y="64135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779270" y="2601595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783079" y="1969770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761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779270" y="1966595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268334" y="1969770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786889" y="2595879"/>
            <a:ext cx="6478270" cy="0"/>
          </a:xfrm>
          <a:custGeom>
            <a:avLst/>
            <a:gdLst/>
            <a:ahLst/>
            <a:cxnLst/>
            <a:rect l="l" t="t" r="r" b="b"/>
            <a:pathLst>
              <a:path w="6478270">
                <a:moveTo>
                  <a:pt x="0" y="0"/>
                </a:moveTo>
                <a:lnTo>
                  <a:pt x="6478270" y="0"/>
                </a:lnTo>
              </a:path>
            </a:pathLst>
          </a:custGeom>
          <a:ln w="507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789429" y="197612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0"/>
                </a:moveTo>
                <a:lnTo>
                  <a:pt x="0" y="617220"/>
                </a:lnTo>
              </a:path>
            </a:pathLst>
          </a:custGeom>
          <a:ln w="508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786889" y="1972945"/>
            <a:ext cx="6478270" cy="0"/>
          </a:xfrm>
          <a:custGeom>
            <a:avLst/>
            <a:gdLst/>
            <a:ahLst/>
            <a:cxnLst/>
            <a:rect l="l" t="t" r="r" b="b"/>
            <a:pathLst>
              <a:path w="6478270">
                <a:moveTo>
                  <a:pt x="0" y="0"/>
                </a:moveTo>
                <a:lnTo>
                  <a:pt x="6478270" y="0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261984" y="197612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91970" y="2590164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95145" y="1982470"/>
            <a:ext cx="0" cy="604520"/>
          </a:xfrm>
          <a:custGeom>
            <a:avLst/>
            <a:gdLst/>
            <a:ahLst/>
            <a:cxnLst/>
            <a:rect l="l" t="t" r="r" b="b"/>
            <a:pathLst>
              <a:path h="604519">
                <a:moveTo>
                  <a:pt x="0" y="0"/>
                </a:moveTo>
                <a:lnTo>
                  <a:pt x="0" y="60452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91970" y="1979295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255634" y="1982470"/>
            <a:ext cx="0" cy="604520"/>
          </a:xfrm>
          <a:custGeom>
            <a:avLst/>
            <a:gdLst/>
            <a:ahLst/>
            <a:cxnLst/>
            <a:rect l="l" t="t" r="r" b="b"/>
            <a:pathLst>
              <a:path h="604519">
                <a:moveTo>
                  <a:pt x="0" y="0"/>
                </a:moveTo>
                <a:lnTo>
                  <a:pt x="0" y="604519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98320" y="2583814"/>
            <a:ext cx="6454140" cy="0"/>
          </a:xfrm>
          <a:custGeom>
            <a:avLst/>
            <a:gdLst/>
            <a:ahLst/>
            <a:cxnLst/>
            <a:rect l="l" t="t" r="r" b="b"/>
            <a:pathLst>
              <a:path w="6454140">
                <a:moveTo>
                  <a:pt x="0" y="0"/>
                </a:moveTo>
                <a:lnTo>
                  <a:pt x="6454139" y="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801495" y="1988820"/>
            <a:ext cx="0" cy="591820"/>
          </a:xfrm>
          <a:custGeom>
            <a:avLst/>
            <a:gdLst/>
            <a:ahLst/>
            <a:cxnLst/>
            <a:rect l="l" t="t" r="r" b="b"/>
            <a:pathLst>
              <a:path h="591819">
                <a:moveTo>
                  <a:pt x="0" y="0"/>
                </a:moveTo>
                <a:lnTo>
                  <a:pt x="0" y="59182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798320" y="1985645"/>
            <a:ext cx="6454140" cy="0"/>
          </a:xfrm>
          <a:custGeom>
            <a:avLst/>
            <a:gdLst/>
            <a:ahLst/>
            <a:cxnLst/>
            <a:rect l="l" t="t" r="r" b="b"/>
            <a:pathLst>
              <a:path w="6454140">
                <a:moveTo>
                  <a:pt x="0" y="0"/>
                </a:moveTo>
                <a:lnTo>
                  <a:pt x="6454139" y="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249284" y="1988820"/>
            <a:ext cx="0" cy="591820"/>
          </a:xfrm>
          <a:custGeom>
            <a:avLst/>
            <a:gdLst/>
            <a:ahLst/>
            <a:cxnLst/>
            <a:rect l="l" t="t" r="r" b="b"/>
            <a:pathLst>
              <a:path h="591819">
                <a:moveTo>
                  <a:pt x="0" y="0"/>
                </a:moveTo>
                <a:lnTo>
                  <a:pt x="0" y="591819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804670" y="2577464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807845" y="199517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19">
                <a:moveTo>
                  <a:pt x="0" y="0"/>
                </a:moveTo>
                <a:lnTo>
                  <a:pt x="0" y="57912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804670" y="1991995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243569" y="199517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19">
                <a:moveTo>
                  <a:pt x="0" y="0"/>
                </a:moveTo>
                <a:lnTo>
                  <a:pt x="0" y="579119"/>
                </a:lnTo>
              </a:path>
            </a:pathLst>
          </a:custGeom>
          <a:ln w="507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811020" y="2571114"/>
            <a:ext cx="6430010" cy="0"/>
          </a:xfrm>
          <a:custGeom>
            <a:avLst/>
            <a:gdLst/>
            <a:ahLst/>
            <a:cxnLst/>
            <a:rect l="l" t="t" r="r" b="b"/>
            <a:pathLst>
              <a:path w="6430009">
                <a:moveTo>
                  <a:pt x="0" y="0"/>
                </a:moveTo>
                <a:lnTo>
                  <a:pt x="6430009" y="0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814195" y="2000250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89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811020" y="1997710"/>
            <a:ext cx="6430010" cy="0"/>
          </a:xfrm>
          <a:custGeom>
            <a:avLst/>
            <a:gdLst/>
            <a:ahLst/>
            <a:cxnLst/>
            <a:rect l="l" t="t" r="r" b="b"/>
            <a:pathLst>
              <a:path w="6430009">
                <a:moveTo>
                  <a:pt x="0" y="0"/>
                </a:moveTo>
                <a:lnTo>
                  <a:pt x="6430009" y="0"/>
                </a:lnTo>
              </a:path>
            </a:pathLst>
          </a:custGeom>
          <a:ln w="508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237855" y="2000250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89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817370" y="2564764"/>
            <a:ext cx="6417310" cy="0"/>
          </a:xfrm>
          <a:custGeom>
            <a:avLst/>
            <a:gdLst/>
            <a:ahLst/>
            <a:cxnLst/>
            <a:rect l="l" t="t" r="r" b="b"/>
            <a:pathLst>
              <a:path w="6417309">
                <a:moveTo>
                  <a:pt x="0" y="0"/>
                </a:moveTo>
                <a:lnTo>
                  <a:pt x="6417309" y="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819910" y="2006600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89"/>
                </a:lnTo>
              </a:path>
            </a:pathLst>
          </a:custGeom>
          <a:ln w="508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817370" y="2003425"/>
            <a:ext cx="6417310" cy="0"/>
          </a:xfrm>
          <a:custGeom>
            <a:avLst/>
            <a:gdLst/>
            <a:ahLst/>
            <a:cxnLst/>
            <a:rect l="l" t="t" r="r" b="b"/>
            <a:pathLst>
              <a:path w="6417309">
                <a:moveTo>
                  <a:pt x="0" y="0"/>
                </a:moveTo>
                <a:lnTo>
                  <a:pt x="6417309" y="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231505" y="2006600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89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822450" y="2558414"/>
            <a:ext cx="6405880" cy="0"/>
          </a:xfrm>
          <a:custGeom>
            <a:avLst/>
            <a:gdLst/>
            <a:ahLst/>
            <a:cxnLst/>
            <a:rect l="l" t="t" r="r" b="b"/>
            <a:pathLst>
              <a:path w="6405880">
                <a:moveTo>
                  <a:pt x="0" y="0"/>
                </a:moveTo>
                <a:lnTo>
                  <a:pt x="6405880" y="0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826260" y="2012950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89"/>
                </a:lnTo>
              </a:path>
            </a:pathLst>
          </a:custGeom>
          <a:ln w="761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822450" y="2009775"/>
            <a:ext cx="6405880" cy="0"/>
          </a:xfrm>
          <a:custGeom>
            <a:avLst/>
            <a:gdLst/>
            <a:ahLst/>
            <a:cxnLst/>
            <a:rect l="l" t="t" r="r" b="b"/>
            <a:pathLst>
              <a:path w="6405880">
                <a:moveTo>
                  <a:pt x="0" y="0"/>
                </a:moveTo>
                <a:lnTo>
                  <a:pt x="6405880" y="0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225155" y="2012950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89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830070" y="2552064"/>
            <a:ext cx="6391910" cy="0"/>
          </a:xfrm>
          <a:custGeom>
            <a:avLst/>
            <a:gdLst/>
            <a:ahLst/>
            <a:cxnLst/>
            <a:rect l="l" t="t" r="r" b="b"/>
            <a:pathLst>
              <a:path w="6391909">
                <a:moveTo>
                  <a:pt x="0" y="0"/>
                </a:moveTo>
                <a:lnTo>
                  <a:pt x="6391909" y="0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832610" y="2019300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89"/>
                </a:lnTo>
              </a:path>
            </a:pathLst>
          </a:custGeom>
          <a:ln w="508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830070" y="2016125"/>
            <a:ext cx="6391910" cy="0"/>
          </a:xfrm>
          <a:custGeom>
            <a:avLst/>
            <a:gdLst/>
            <a:ahLst/>
            <a:cxnLst/>
            <a:rect l="l" t="t" r="r" b="b"/>
            <a:pathLst>
              <a:path w="6391909">
                <a:moveTo>
                  <a:pt x="0" y="0"/>
                </a:moveTo>
                <a:lnTo>
                  <a:pt x="6391909" y="0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218805" y="2019300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89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835150" y="2546350"/>
            <a:ext cx="6380480" cy="0"/>
          </a:xfrm>
          <a:custGeom>
            <a:avLst/>
            <a:gdLst/>
            <a:ahLst/>
            <a:cxnLst/>
            <a:rect l="l" t="t" r="r" b="b"/>
            <a:pathLst>
              <a:path w="6380480">
                <a:moveTo>
                  <a:pt x="0" y="0"/>
                </a:moveTo>
                <a:lnTo>
                  <a:pt x="6380480" y="0"/>
                </a:lnTo>
              </a:path>
            </a:pathLst>
          </a:custGeom>
          <a:ln w="508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838325" y="2025650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59"/>
                </a:lnTo>
              </a:path>
            </a:pathLst>
          </a:custGeom>
          <a:ln w="635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835150" y="2022475"/>
            <a:ext cx="6380480" cy="0"/>
          </a:xfrm>
          <a:custGeom>
            <a:avLst/>
            <a:gdLst/>
            <a:ahLst/>
            <a:cxnLst/>
            <a:rect l="l" t="t" r="r" b="b"/>
            <a:pathLst>
              <a:path w="6380480">
                <a:moveTo>
                  <a:pt x="0" y="0"/>
                </a:moveTo>
                <a:lnTo>
                  <a:pt x="6380480" y="0"/>
                </a:lnTo>
              </a:path>
            </a:pathLst>
          </a:custGeom>
          <a:ln w="635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212455" y="2025650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60"/>
                </a:lnTo>
              </a:path>
            </a:pathLst>
          </a:custGeom>
          <a:ln w="635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1500" y="2540635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44675" y="203200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841500" y="2028825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206105" y="203200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6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847850" y="2534285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>
                <a:moveTo>
                  <a:pt x="0" y="0"/>
                </a:moveTo>
                <a:lnTo>
                  <a:pt x="6355080" y="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851025" y="203835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759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847850" y="2035175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>
                <a:moveTo>
                  <a:pt x="0" y="0"/>
                </a:moveTo>
                <a:lnTo>
                  <a:pt x="6355080" y="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199755" y="203835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76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854200" y="2527935"/>
            <a:ext cx="6342380" cy="0"/>
          </a:xfrm>
          <a:custGeom>
            <a:avLst/>
            <a:gdLst/>
            <a:ahLst/>
            <a:cxnLst/>
            <a:rect l="l" t="t" r="r" b="b"/>
            <a:pathLst>
              <a:path w="6342380">
                <a:moveTo>
                  <a:pt x="0" y="0"/>
                </a:moveTo>
                <a:lnTo>
                  <a:pt x="6342380" y="0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857375" y="2044700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854200" y="2041525"/>
            <a:ext cx="6342380" cy="0"/>
          </a:xfrm>
          <a:custGeom>
            <a:avLst/>
            <a:gdLst/>
            <a:ahLst/>
            <a:cxnLst/>
            <a:rect l="l" t="t" r="r" b="b"/>
            <a:pathLst>
              <a:path w="6342380">
                <a:moveTo>
                  <a:pt x="0" y="0"/>
                </a:moveTo>
                <a:lnTo>
                  <a:pt x="6342380" y="0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194040" y="2044700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60"/>
                </a:lnTo>
              </a:path>
            </a:pathLst>
          </a:custGeom>
          <a:ln w="507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860550" y="2521585"/>
            <a:ext cx="6330950" cy="0"/>
          </a:xfrm>
          <a:custGeom>
            <a:avLst/>
            <a:gdLst/>
            <a:ahLst/>
            <a:cxnLst/>
            <a:rect l="l" t="t" r="r" b="b"/>
            <a:pathLst>
              <a:path w="6330950">
                <a:moveTo>
                  <a:pt x="0" y="0"/>
                </a:moveTo>
                <a:lnTo>
                  <a:pt x="6330950" y="0"/>
                </a:lnTo>
              </a:path>
            </a:pathLst>
          </a:custGeom>
          <a:ln w="635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863089" y="2049779"/>
            <a:ext cx="0" cy="468630"/>
          </a:xfrm>
          <a:custGeom>
            <a:avLst/>
            <a:gdLst/>
            <a:ahLst/>
            <a:cxnLst/>
            <a:rect l="l" t="t" r="r" b="b"/>
            <a:pathLst>
              <a:path h="468630">
                <a:moveTo>
                  <a:pt x="0" y="0"/>
                </a:moveTo>
                <a:lnTo>
                  <a:pt x="0" y="468629"/>
                </a:lnTo>
              </a:path>
            </a:pathLst>
          </a:custGeom>
          <a:ln w="508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860550" y="2047239"/>
            <a:ext cx="6330950" cy="0"/>
          </a:xfrm>
          <a:custGeom>
            <a:avLst/>
            <a:gdLst/>
            <a:ahLst/>
            <a:cxnLst/>
            <a:rect l="l" t="t" r="r" b="b"/>
            <a:pathLst>
              <a:path w="6330950">
                <a:moveTo>
                  <a:pt x="0" y="0"/>
                </a:moveTo>
                <a:lnTo>
                  <a:pt x="6330950" y="0"/>
                </a:lnTo>
              </a:path>
            </a:pathLst>
          </a:custGeom>
          <a:ln w="507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188325" y="2049779"/>
            <a:ext cx="0" cy="468630"/>
          </a:xfrm>
          <a:custGeom>
            <a:avLst/>
            <a:gdLst/>
            <a:ahLst/>
            <a:cxnLst/>
            <a:rect l="l" t="t" r="r" b="b"/>
            <a:pathLst>
              <a:path h="468630">
                <a:moveTo>
                  <a:pt x="0" y="0"/>
                </a:moveTo>
                <a:lnTo>
                  <a:pt x="0" y="468630"/>
                </a:lnTo>
              </a:path>
            </a:pathLst>
          </a:custGeom>
          <a:ln w="635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865629" y="2515235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869439" y="205612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929"/>
                </a:lnTo>
              </a:path>
            </a:pathLst>
          </a:custGeom>
          <a:ln w="761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865629" y="2052954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181975" y="205612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93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873250" y="2508885"/>
            <a:ext cx="6305550" cy="0"/>
          </a:xfrm>
          <a:custGeom>
            <a:avLst/>
            <a:gdLst/>
            <a:ahLst/>
            <a:cxnLst/>
            <a:rect l="l" t="t" r="r" b="b"/>
            <a:pathLst>
              <a:path w="6305550">
                <a:moveTo>
                  <a:pt x="0" y="0"/>
                </a:moveTo>
                <a:lnTo>
                  <a:pt x="6305550" y="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875789" y="2062479"/>
            <a:ext cx="0" cy="443230"/>
          </a:xfrm>
          <a:custGeom>
            <a:avLst/>
            <a:gdLst/>
            <a:ahLst/>
            <a:cxnLst/>
            <a:rect l="l" t="t" r="r" b="b"/>
            <a:pathLst>
              <a:path h="443230">
                <a:moveTo>
                  <a:pt x="0" y="0"/>
                </a:moveTo>
                <a:lnTo>
                  <a:pt x="0" y="443229"/>
                </a:lnTo>
              </a:path>
            </a:pathLst>
          </a:custGeom>
          <a:ln w="508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873250" y="2059304"/>
            <a:ext cx="6305550" cy="0"/>
          </a:xfrm>
          <a:custGeom>
            <a:avLst/>
            <a:gdLst/>
            <a:ahLst/>
            <a:cxnLst/>
            <a:rect l="l" t="t" r="r" b="b"/>
            <a:pathLst>
              <a:path w="6305550">
                <a:moveTo>
                  <a:pt x="0" y="0"/>
                </a:moveTo>
                <a:lnTo>
                  <a:pt x="6305550" y="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175625" y="2062479"/>
            <a:ext cx="0" cy="443230"/>
          </a:xfrm>
          <a:custGeom>
            <a:avLst/>
            <a:gdLst/>
            <a:ahLst/>
            <a:cxnLst/>
            <a:rect l="l" t="t" r="r" b="b"/>
            <a:pathLst>
              <a:path h="443230">
                <a:moveTo>
                  <a:pt x="0" y="0"/>
                </a:moveTo>
                <a:lnTo>
                  <a:pt x="0" y="44323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878329" y="2503170"/>
            <a:ext cx="6294120" cy="0"/>
          </a:xfrm>
          <a:custGeom>
            <a:avLst/>
            <a:gdLst/>
            <a:ahLst/>
            <a:cxnLst/>
            <a:rect l="l" t="t" r="r" b="b"/>
            <a:pathLst>
              <a:path w="6294120">
                <a:moveTo>
                  <a:pt x="0" y="0"/>
                </a:moveTo>
                <a:lnTo>
                  <a:pt x="6294120" y="0"/>
                </a:lnTo>
              </a:path>
            </a:pathLst>
          </a:custGeom>
          <a:ln w="507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881504" y="206882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878329" y="2065654"/>
            <a:ext cx="6294120" cy="0"/>
          </a:xfrm>
          <a:custGeom>
            <a:avLst/>
            <a:gdLst/>
            <a:ahLst/>
            <a:cxnLst/>
            <a:rect l="l" t="t" r="r" b="b"/>
            <a:pathLst>
              <a:path w="6294120">
                <a:moveTo>
                  <a:pt x="0" y="0"/>
                </a:moveTo>
                <a:lnTo>
                  <a:pt x="6294120" y="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169275" y="206882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84679" y="2497454"/>
            <a:ext cx="6281420" cy="0"/>
          </a:xfrm>
          <a:custGeom>
            <a:avLst/>
            <a:gdLst/>
            <a:ahLst/>
            <a:cxnLst/>
            <a:rect l="l" t="t" r="r" b="b"/>
            <a:pathLst>
              <a:path w="6281420">
                <a:moveTo>
                  <a:pt x="0" y="0"/>
                </a:moveTo>
                <a:lnTo>
                  <a:pt x="6281420" y="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887854" y="207517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884679" y="2072004"/>
            <a:ext cx="6281420" cy="0"/>
          </a:xfrm>
          <a:custGeom>
            <a:avLst/>
            <a:gdLst/>
            <a:ahLst/>
            <a:cxnLst/>
            <a:rect l="l" t="t" r="r" b="b"/>
            <a:pathLst>
              <a:path w="6281420">
                <a:moveTo>
                  <a:pt x="0" y="0"/>
                </a:moveTo>
                <a:lnTo>
                  <a:pt x="6281420" y="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162925" y="207517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891029" y="249110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94204" y="2081529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891029" y="207835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156575" y="2081529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897379" y="2484754"/>
            <a:ext cx="6256020" cy="0"/>
          </a:xfrm>
          <a:custGeom>
            <a:avLst/>
            <a:gdLst/>
            <a:ahLst/>
            <a:cxnLst/>
            <a:rect l="l" t="t" r="r" b="b"/>
            <a:pathLst>
              <a:path w="6256020">
                <a:moveTo>
                  <a:pt x="0" y="0"/>
                </a:moveTo>
                <a:lnTo>
                  <a:pt x="6256020" y="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900554" y="208787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897379" y="2084704"/>
            <a:ext cx="6256020" cy="0"/>
          </a:xfrm>
          <a:custGeom>
            <a:avLst/>
            <a:gdLst/>
            <a:ahLst/>
            <a:cxnLst/>
            <a:rect l="l" t="t" r="r" b="b"/>
            <a:pathLst>
              <a:path w="6256020">
                <a:moveTo>
                  <a:pt x="0" y="0"/>
                </a:moveTo>
                <a:lnTo>
                  <a:pt x="6256020" y="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150859" y="208787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507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903729" y="2478404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590" y="0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906270" y="209296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270"/>
                </a:lnTo>
              </a:path>
            </a:pathLst>
          </a:custGeom>
          <a:ln w="508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903729" y="2090420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590" y="0"/>
                </a:lnTo>
              </a:path>
            </a:pathLst>
          </a:custGeom>
          <a:ln w="507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145144" y="209296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269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908810" y="2472689"/>
            <a:ext cx="6233160" cy="0"/>
          </a:xfrm>
          <a:custGeom>
            <a:avLst/>
            <a:gdLst/>
            <a:ahLst/>
            <a:cxnLst/>
            <a:rect l="l" t="t" r="r" b="b"/>
            <a:pathLst>
              <a:path w="6233159">
                <a:moveTo>
                  <a:pt x="0" y="0"/>
                </a:moveTo>
                <a:lnTo>
                  <a:pt x="6233160" y="0"/>
                </a:lnTo>
              </a:path>
            </a:pathLst>
          </a:custGeom>
          <a:ln w="507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911985" y="2099310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840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908810" y="2096135"/>
            <a:ext cx="6233160" cy="0"/>
          </a:xfrm>
          <a:custGeom>
            <a:avLst/>
            <a:gdLst/>
            <a:ahLst/>
            <a:cxnLst/>
            <a:rect l="l" t="t" r="r" b="b"/>
            <a:pathLst>
              <a:path w="6233159">
                <a:moveTo>
                  <a:pt x="0" y="0"/>
                </a:moveTo>
                <a:lnTo>
                  <a:pt x="6233160" y="0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138794" y="2099310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839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915160" y="2466339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60" y="0"/>
                </a:lnTo>
              </a:path>
            </a:pathLst>
          </a:custGeom>
          <a:ln w="762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918335" y="2105660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0"/>
                </a:moveTo>
                <a:lnTo>
                  <a:pt x="0" y="356870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915160" y="2102485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60" y="0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132444" y="2105660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0"/>
                </a:moveTo>
                <a:lnTo>
                  <a:pt x="0" y="356869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921510" y="2459989"/>
            <a:ext cx="6207760" cy="0"/>
          </a:xfrm>
          <a:custGeom>
            <a:avLst/>
            <a:gdLst/>
            <a:ahLst/>
            <a:cxnLst/>
            <a:rect l="l" t="t" r="r" b="b"/>
            <a:pathLst>
              <a:path w="6207759">
                <a:moveTo>
                  <a:pt x="0" y="0"/>
                </a:moveTo>
                <a:lnTo>
                  <a:pt x="6207760" y="0"/>
                </a:lnTo>
              </a:path>
            </a:pathLst>
          </a:custGeom>
          <a:ln w="507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924685" y="2112010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440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21510" y="2108835"/>
            <a:ext cx="6207760" cy="0"/>
          </a:xfrm>
          <a:custGeom>
            <a:avLst/>
            <a:gdLst/>
            <a:ahLst/>
            <a:cxnLst/>
            <a:rect l="l" t="t" r="r" b="b"/>
            <a:pathLst>
              <a:path w="6207759">
                <a:moveTo>
                  <a:pt x="0" y="0"/>
                </a:moveTo>
                <a:lnTo>
                  <a:pt x="6207760" y="0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126094" y="2112010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439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927860" y="2454275"/>
            <a:ext cx="6195060" cy="0"/>
          </a:xfrm>
          <a:custGeom>
            <a:avLst/>
            <a:gdLst/>
            <a:ahLst/>
            <a:cxnLst/>
            <a:rect l="l" t="t" r="r" b="b"/>
            <a:pathLst>
              <a:path w="6195059">
                <a:moveTo>
                  <a:pt x="0" y="0"/>
                </a:moveTo>
                <a:lnTo>
                  <a:pt x="6195060" y="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931035" y="2118360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74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927860" y="2115185"/>
            <a:ext cx="6195060" cy="0"/>
          </a:xfrm>
          <a:custGeom>
            <a:avLst/>
            <a:gdLst/>
            <a:ahLst/>
            <a:cxnLst/>
            <a:rect l="l" t="t" r="r" b="b"/>
            <a:pathLst>
              <a:path w="6195059">
                <a:moveTo>
                  <a:pt x="0" y="0"/>
                </a:moveTo>
                <a:lnTo>
                  <a:pt x="6195060" y="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119744" y="2118360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739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934210" y="2447925"/>
            <a:ext cx="6182360" cy="0"/>
          </a:xfrm>
          <a:custGeom>
            <a:avLst/>
            <a:gdLst/>
            <a:ahLst/>
            <a:cxnLst/>
            <a:rect l="l" t="t" r="r" b="b"/>
            <a:pathLst>
              <a:path w="6182359">
                <a:moveTo>
                  <a:pt x="0" y="0"/>
                </a:moveTo>
                <a:lnTo>
                  <a:pt x="6182360" y="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937385" y="2124710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4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34210" y="2121535"/>
            <a:ext cx="6182360" cy="0"/>
          </a:xfrm>
          <a:custGeom>
            <a:avLst/>
            <a:gdLst/>
            <a:ahLst/>
            <a:cxnLst/>
            <a:rect l="l" t="t" r="r" b="b"/>
            <a:pathLst>
              <a:path w="6182359">
                <a:moveTo>
                  <a:pt x="0" y="0"/>
                </a:moveTo>
                <a:lnTo>
                  <a:pt x="6182360" y="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113394" y="2124710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940560" y="2441575"/>
            <a:ext cx="6169660" cy="0"/>
          </a:xfrm>
          <a:custGeom>
            <a:avLst/>
            <a:gdLst/>
            <a:ahLst/>
            <a:cxnLst/>
            <a:rect l="l" t="t" r="r" b="b"/>
            <a:pathLst>
              <a:path w="6169659">
                <a:moveTo>
                  <a:pt x="0" y="0"/>
                </a:moveTo>
                <a:lnTo>
                  <a:pt x="6169660" y="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943735" y="2131060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34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940560" y="2127885"/>
            <a:ext cx="6169660" cy="0"/>
          </a:xfrm>
          <a:custGeom>
            <a:avLst/>
            <a:gdLst/>
            <a:ahLst/>
            <a:cxnLst/>
            <a:rect l="l" t="t" r="r" b="b"/>
            <a:pathLst>
              <a:path w="6169659">
                <a:moveTo>
                  <a:pt x="0" y="0"/>
                </a:moveTo>
                <a:lnTo>
                  <a:pt x="6169660" y="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107680" y="2131060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339"/>
                </a:lnTo>
              </a:path>
            </a:pathLst>
          </a:custGeom>
          <a:ln w="507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946910" y="2435225"/>
            <a:ext cx="6158230" cy="0"/>
          </a:xfrm>
          <a:custGeom>
            <a:avLst/>
            <a:gdLst/>
            <a:ahLst/>
            <a:cxnLst/>
            <a:rect l="l" t="t" r="r" b="b"/>
            <a:pathLst>
              <a:path w="6158230">
                <a:moveTo>
                  <a:pt x="0" y="0"/>
                </a:moveTo>
                <a:lnTo>
                  <a:pt x="6158230" y="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50085" y="213613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46910" y="2133600"/>
            <a:ext cx="6158230" cy="0"/>
          </a:xfrm>
          <a:custGeom>
            <a:avLst/>
            <a:gdLst/>
            <a:ahLst/>
            <a:cxnLst/>
            <a:rect l="l" t="t" r="r" b="b"/>
            <a:pathLst>
              <a:path w="6158230">
                <a:moveTo>
                  <a:pt x="0" y="0"/>
                </a:moveTo>
                <a:lnTo>
                  <a:pt x="6158230" y="0"/>
                </a:lnTo>
              </a:path>
            </a:pathLst>
          </a:custGeom>
          <a:ln w="508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101965" y="213613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953260" y="2429510"/>
            <a:ext cx="6145530" cy="0"/>
          </a:xfrm>
          <a:custGeom>
            <a:avLst/>
            <a:gdLst/>
            <a:ahLst/>
            <a:cxnLst/>
            <a:rect l="l" t="t" r="r" b="b"/>
            <a:pathLst>
              <a:path w="6145530">
                <a:moveTo>
                  <a:pt x="0" y="0"/>
                </a:moveTo>
                <a:lnTo>
                  <a:pt x="6145530" y="0"/>
                </a:lnTo>
              </a:path>
            </a:pathLst>
          </a:custGeom>
          <a:ln w="508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55800" y="2142489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479"/>
                </a:lnTo>
              </a:path>
            </a:pathLst>
          </a:custGeom>
          <a:ln w="507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953260" y="2139314"/>
            <a:ext cx="6145530" cy="0"/>
          </a:xfrm>
          <a:custGeom>
            <a:avLst/>
            <a:gdLst/>
            <a:ahLst/>
            <a:cxnLst/>
            <a:rect l="l" t="t" r="r" b="b"/>
            <a:pathLst>
              <a:path w="6145530">
                <a:moveTo>
                  <a:pt x="0" y="0"/>
                </a:moveTo>
                <a:lnTo>
                  <a:pt x="6145530" y="0"/>
                </a:lnTo>
              </a:path>
            </a:pathLst>
          </a:custGeom>
          <a:ln w="635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095615" y="2142489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480"/>
                </a:lnTo>
              </a:path>
            </a:pathLst>
          </a:custGeom>
          <a:ln w="635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958339" y="2423160"/>
            <a:ext cx="6134100" cy="0"/>
          </a:xfrm>
          <a:custGeom>
            <a:avLst/>
            <a:gdLst/>
            <a:ahLst/>
            <a:cxnLst/>
            <a:rect l="l" t="t" r="r" b="b"/>
            <a:pathLst>
              <a:path w="6134100">
                <a:moveTo>
                  <a:pt x="0" y="0"/>
                </a:moveTo>
                <a:lnTo>
                  <a:pt x="6134100" y="0"/>
                </a:lnTo>
              </a:path>
            </a:pathLst>
          </a:custGeom>
          <a:ln w="761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961514" y="214883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958339" y="2145664"/>
            <a:ext cx="6134100" cy="0"/>
          </a:xfrm>
          <a:custGeom>
            <a:avLst/>
            <a:gdLst/>
            <a:ahLst/>
            <a:cxnLst/>
            <a:rect l="l" t="t" r="r" b="b"/>
            <a:pathLst>
              <a:path w="6134100">
                <a:moveTo>
                  <a:pt x="0" y="0"/>
                </a:moveTo>
                <a:lnTo>
                  <a:pt x="6134100" y="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089265" y="214883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964689" y="2416810"/>
            <a:ext cx="6121400" cy="0"/>
          </a:xfrm>
          <a:custGeom>
            <a:avLst/>
            <a:gdLst/>
            <a:ahLst/>
            <a:cxnLst/>
            <a:rect l="l" t="t" r="r" b="b"/>
            <a:pathLst>
              <a:path w="6121400">
                <a:moveTo>
                  <a:pt x="0" y="0"/>
                </a:moveTo>
                <a:lnTo>
                  <a:pt x="6121400" y="0"/>
                </a:lnTo>
              </a:path>
            </a:pathLst>
          </a:custGeom>
          <a:ln w="508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967864" y="2155189"/>
            <a:ext cx="0" cy="259079"/>
          </a:xfrm>
          <a:custGeom>
            <a:avLst/>
            <a:gdLst/>
            <a:ahLst/>
            <a:cxnLst/>
            <a:rect l="l" t="t" r="r" b="b"/>
            <a:pathLst>
              <a:path h="259080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964689" y="2152014"/>
            <a:ext cx="6121400" cy="0"/>
          </a:xfrm>
          <a:custGeom>
            <a:avLst/>
            <a:gdLst/>
            <a:ahLst/>
            <a:cxnLst/>
            <a:rect l="l" t="t" r="r" b="b"/>
            <a:pathLst>
              <a:path w="6121400">
                <a:moveTo>
                  <a:pt x="0" y="0"/>
                </a:moveTo>
                <a:lnTo>
                  <a:pt x="6121400" y="0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082915" y="2155189"/>
            <a:ext cx="0" cy="259079"/>
          </a:xfrm>
          <a:custGeom>
            <a:avLst/>
            <a:gdLst/>
            <a:ahLst/>
            <a:cxnLst/>
            <a:rect l="l" t="t" r="r" b="b"/>
            <a:pathLst>
              <a:path h="259080">
                <a:moveTo>
                  <a:pt x="0" y="0"/>
                </a:moveTo>
                <a:lnTo>
                  <a:pt x="0" y="259080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971039" y="2411095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974214" y="2161539"/>
            <a:ext cx="0" cy="246379"/>
          </a:xfrm>
          <a:custGeom>
            <a:avLst/>
            <a:gdLst/>
            <a:ahLst/>
            <a:cxnLst/>
            <a:rect l="l" t="t" r="r" b="b"/>
            <a:pathLst>
              <a:path h="246380">
                <a:moveTo>
                  <a:pt x="0" y="0"/>
                </a:moveTo>
                <a:lnTo>
                  <a:pt x="0" y="246379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971039" y="2158364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076565" y="2161539"/>
            <a:ext cx="0" cy="246379"/>
          </a:xfrm>
          <a:custGeom>
            <a:avLst/>
            <a:gdLst/>
            <a:ahLst/>
            <a:cxnLst/>
            <a:rect l="l" t="t" r="r" b="b"/>
            <a:pathLst>
              <a:path h="246380">
                <a:moveTo>
                  <a:pt x="0" y="0"/>
                </a:moveTo>
                <a:lnTo>
                  <a:pt x="0" y="24638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977389" y="2404745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980564" y="2167889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679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977389" y="2164714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070215" y="2167889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68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983739" y="2398395"/>
            <a:ext cx="6083300" cy="0"/>
          </a:xfrm>
          <a:custGeom>
            <a:avLst/>
            <a:gdLst/>
            <a:ahLst/>
            <a:cxnLst/>
            <a:rect l="l" t="t" r="r" b="b"/>
            <a:pathLst>
              <a:path w="6083300">
                <a:moveTo>
                  <a:pt x="0" y="0"/>
                </a:moveTo>
                <a:lnTo>
                  <a:pt x="6083300" y="0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986914" y="2174239"/>
            <a:ext cx="0" cy="22097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983739" y="2171064"/>
            <a:ext cx="6083300" cy="0"/>
          </a:xfrm>
          <a:custGeom>
            <a:avLst/>
            <a:gdLst/>
            <a:ahLst/>
            <a:cxnLst/>
            <a:rect l="l" t="t" r="r" b="b"/>
            <a:pathLst>
              <a:path w="6083300">
                <a:moveTo>
                  <a:pt x="0" y="0"/>
                </a:moveTo>
                <a:lnTo>
                  <a:pt x="6083300" y="0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064500" y="2174239"/>
            <a:ext cx="0" cy="22097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508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990089" y="2392045"/>
            <a:ext cx="6071870" cy="0"/>
          </a:xfrm>
          <a:custGeom>
            <a:avLst/>
            <a:gdLst/>
            <a:ahLst/>
            <a:cxnLst/>
            <a:rect l="l" t="t" r="r" b="b"/>
            <a:pathLst>
              <a:path w="6071870">
                <a:moveTo>
                  <a:pt x="0" y="0"/>
                </a:moveTo>
                <a:lnTo>
                  <a:pt x="6071870" y="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993264" y="217932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990089" y="2176779"/>
            <a:ext cx="6071870" cy="0"/>
          </a:xfrm>
          <a:custGeom>
            <a:avLst/>
            <a:gdLst/>
            <a:ahLst/>
            <a:cxnLst/>
            <a:rect l="l" t="t" r="r" b="b"/>
            <a:pathLst>
              <a:path w="6071870">
                <a:moveTo>
                  <a:pt x="0" y="0"/>
                </a:moveTo>
                <a:lnTo>
                  <a:pt x="6071870" y="0"/>
                </a:lnTo>
              </a:path>
            </a:pathLst>
          </a:custGeom>
          <a:ln w="507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058784" y="217932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996439" y="2386329"/>
            <a:ext cx="6059170" cy="0"/>
          </a:xfrm>
          <a:custGeom>
            <a:avLst/>
            <a:gdLst/>
            <a:ahLst/>
            <a:cxnLst/>
            <a:rect l="l" t="t" r="r" b="b"/>
            <a:pathLst>
              <a:path w="6059170">
                <a:moveTo>
                  <a:pt x="0" y="0"/>
                </a:moveTo>
                <a:lnTo>
                  <a:pt x="6059170" y="0"/>
                </a:lnTo>
              </a:path>
            </a:pathLst>
          </a:custGeom>
          <a:ln w="507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998979" y="218567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19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508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996439" y="2182495"/>
            <a:ext cx="6059170" cy="0"/>
          </a:xfrm>
          <a:custGeom>
            <a:avLst/>
            <a:gdLst/>
            <a:ahLst/>
            <a:cxnLst/>
            <a:rect l="l" t="t" r="r" b="b"/>
            <a:pathLst>
              <a:path w="6059170">
                <a:moveTo>
                  <a:pt x="0" y="0"/>
                </a:moveTo>
                <a:lnTo>
                  <a:pt x="6059170" y="0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052434" y="218567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19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001520" y="2380614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004695" y="2192020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42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001520" y="2188845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046084" y="2192020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419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07870" y="2374264"/>
            <a:ext cx="6035040" cy="0"/>
          </a:xfrm>
          <a:custGeom>
            <a:avLst/>
            <a:gdLst/>
            <a:ahLst/>
            <a:cxnLst/>
            <a:rect l="l" t="t" r="r" b="b"/>
            <a:pathLst>
              <a:path w="6035040">
                <a:moveTo>
                  <a:pt x="0" y="0"/>
                </a:moveTo>
                <a:lnTo>
                  <a:pt x="6035039" y="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011045" y="2198370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007870" y="2195195"/>
            <a:ext cx="6035040" cy="0"/>
          </a:xfrm>
          <a:custGeom>
            <a:avLst/>
            <a:gdLst/>
            <a:ahLst/>
            <a:cxnLst/>
            <a:rect l="l" t="t" r="r" b="b"/>
            <a:pathLst>
              <a:path w="6035040">
                <a:moveTo>
                  <a:pt x="0" y="0"/>
                </a:moveTo>
                <a:lnTo>
                  <a:pt x="6035039" y="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039734" y="2198370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719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014220" y="2367914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39" y="0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017395" y="220472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014220" y="2201545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39" y="0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033384" y="220472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60019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020570" y="2361564"/>
            <a:ext cx="6009640" cy="0"/>
          </a:xfrm>
          <a:custGeom>
            <a:avLst/>
            <a:gdLst/>
            <a:ahLst/>
            <a:cxnLst/>
            <a:rect l="l" t="t" r="r" b="b"/>
            <a:pathLst>
              <a:path w="6009640">
                <a:moveTo>
                  <a:pt x="0" y="0"/>
                </a:moveTo>
                <a:lnTo>
                  <a:pt x="6009639" y="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023745" y="221107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020570" y="2207895"/>
            <a:ext cx="6009640" cy="0"/>
          </a:xfrm>
          <a:custGeom>
            <a:avLst/>
            <a:gdLst/>
            <a:ahLst/>
            <a:cxnLst/>
            <a:rect l="l" t="t" r="r" b="b"/>
            <a:pathLst>
              <a:path w="6009640">
                <a:moveTo>
                  <a:pt x="0" y="0"/>
                </a:moveTo>
                <a:lnTo>
                  <a:pt x="6009639" y="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027034" y="221107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026920" y="2355214"/>
            <a:ext cx="5996940" cy="0"/>
          </a:xfrm>
          <a:custGeom>
            <a:avLst/>
            <a:gdLst/>
            <a:ahLst/>
            <a:cxnLst/>
            <a:rect l="l" t="t" r="r" b="b"/>
            <a:pathLst>
              <a:path w="5996940">
                <a:moveTo>
                  <a:pt x="0" y="0"/>
                </a:moveTo>
                <a:lnTo>
                  <a:pt x="5996939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030095" y="221742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2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026920" y="2214245"/>
            <a:ext cx="5996940" cy="0"/>
          </a:xfrm>
          <a:custGeom>
            <a:avLst/>
            <a:gdLst/>
            <a:ahLst/>
            <a:cxnLst/>
            <a:rect l="l" t="t" r="r" b="b"/>
            <a:pathLst>
              <a:path w="5996940">
                <a:moveTo>
                  <a:pt x="0" y="0"/>
                </a:moveTo>
                <a:lnTo>
                  <a:pt x="5996939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021319" y="221742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507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033270" y="2348864"/>
            <a:ext cx="5985510" cy="0"/>
          </a:xfrm>
          <a:custGeom>
            <a:avLst/>
            <a:gdLst/>
            <a:ahLst/>
            <a:cxnLst/>
            <a:rect l="l" t="t" r="r" b="b"/>
            <a:pathLst>
              <a:path w="5985509">
                <a:moveTo>
                  <a:pt x="0" y="0"/>
                </a:moveTo>
                <a:lnTo>
                  <a:pt x="5985509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036445" y="222250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033270" y="2219960"/>
            <a:ext cx="5985510" cy="0"/>
          </a:xfrm>
          <a:custGeom>
            <a:avLst/>
            <a:gdLst/>
            <a:ahLst/>
            <a:cxnLst/>
            <a:rect l="l" t="t" r="r" b="b"/>
            <a:pathLst>
              <a:path w="5985509">
                <a:moveTo>
                  <a:pt x="0" y="0"/>
                </a:moveTo>
                <a:lnTo>
                  <a:pt x="5985509" y="0"/>
                </a:lnTo>
              </a:path>
            </a:pathLst>
          </a:custGeom>
          <a:ln w="508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015605" y="222250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039620" y="2343150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508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042160" y="222885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508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039620" y="2225675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635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009255" y="222885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635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044700" y="2337435"/>
            <a:ext cx="5961380" cy="0"/>
          </a:xfrm>
          <a:custGeom>
            <a:avLst/>
            <a:gdLst/>
            <a:ahLst/>
            <a:cxnLst/>
            <a:rect l="l" t="t" r="r" b="b"/>
            <a:pathLst>
              <a:path w="5961380">
                <a:moveTo>
                  <a:pt x="0" y="0"/>
                </a:moveTo>
                <a:lnTo>
                  <a:pt x="5961380" y="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047875" y="2235200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044700" y="2232025"/>
            <a:ext cx="5961380" cy="0"/>
          </a:xfrm>
          <a:custGeom>
            <a:avLst/>
            <a:gdLst/>
            <a:ahLst/>
            <a:cxnLst/>
            <a:rect l="l" t="t" r="r" b="b"/>
            <a:pathLst>
              <a:path w="5961380">
                <a:moveTo>
                  <a:pt x="0" y="0"/>
                </a:moveTo>
                <a:lnTo>
                  <a:pt x="5961380" y="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002905" y="2235200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051050" y="2331085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>
                <a:moveTo>
                  <a:pt x="0" y="0"/>
                </a:moveTo>
                <a:lnTo>
                  <a:pt x="5948680" y="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054225" y="224155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59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051050" y="2238375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>
                <a:moveTo>
                  <a:pt x="0" y="0"/>
                </a:moveTo>
                <a:lnTo>
                  <a:pt x="5948680" y="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996555" y="224155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057400" y="2324735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635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057400" y="2247900"/>
            <a:ext cx="6350" cy="73660"/>
          </a:xfrm>
          <a:custGeom>
            <a:avLst/>
            <a:gdLst/>
            <a:ahLst/>
            <a:cxnLst/>
            <a:rect l="l" t="t" r="r" b="b"/>
            <a:pathLst>
              <a:path w="6350" h="73660">
                <a:moveTo>
                  <a:pt x="0" y="73659"/>
                </a:moveTo>
                <a:lnTo>
                  <a:pt x="6350" y="73659"/>
                </a:lnTo>
                <a:lnTo>
                  <a:pt x="635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057400" y="2244725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635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987030" y="2247900"/>
            <a:ext cx="6350" cy="73660"/>
          </a:xfrm>
          <a:custGeom>
            <a:avLst/>
            <a:gdLst/>
            <a:ahLst/>
            <a:cxnLst/>
            <a:rect l="l" t="t" r="r" b="b"/>
            <a:pathLst>
              <a:path w="6350" h="73660">
                <a:moveTo>
                  <a:pt x="6350" y="0"/>
                </a:moveTo>
                <a:lnTo>
                  <a:pt x="0" y="0"/>
                </a:lnTo>
                <a:lnTo>
                  <a:pt x="0" y="73660"/>
                </a:lnTo>
                <a:lnTo>
                  <a:pt x="6350" y="73660"/>
                </a:lnTo>
                <a:lnTo>
                  <a:pt x="6350" y="0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063750" y="2318385"/>
            <a:ext cx="5923280" cy="0"/>
          </a:xfrm>
          <a:custGeom>
            <a:avLst/>
            <a:gdLst/>
            <a:ahLst/>
            <a:cxnLst/>
            <a:rect l="l" t="t" r="r" b="b"/>
            <a:pathLst>
              <a:path w="5923280">
                <a:moveTo>
                  <a:pt x="0" y="0"/>
                </a:moveTo>
                <a:lnTo>
                  <a:pt x="5923280" y="0"/>
                </a:lnTo>
              </a:path>
            </a:pathLst>
          </a:custGeom>
          <a:ln w="635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063750" y="2254250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0" y="60959"/>
                </a:moveTo>
                <a:lnTo>
                  <a:pt x="6350" y="60959"/>
                </a:lnTo>
                <a:lnTo>
                  <a:pt x="6350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063750" y="2251075"/>
            <a:ext cx="5923280" cy="0"/>
          </a:xfrm>
          <a:custGeom>
            <a:avLst/>
            <a:gdLst/>
            <a:ahLst/>
            <a:cxnLst/>
            <a:rect l="l" t="t" r="r" b="b"/>
            <a:pathLst>
              <a:path w="5923280">
                <a:moveTo>
                  <a:pt x="0" y="0"/>
                </a:moveTo>
                <a:lnTo>
                  <a:pt x="5923280" y="0"/>
                </a:lnTo>
              </a:path>
            </a:pathLst>
          </a:custGeom>
          <a:ln w="635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980680" y="2254250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6350" y="0"/>
                </a:moveTo>
                <a:lnTo>
                  <a:pt x="0" y="0"/>
                </a:lnTo>
                <a:lnTo>
                  <a:pt x="0" y="60960"/>
                </a:lnTo>
                <a:lnTo>
                  <a:pt x="6350" y="60960"/>
                </a:lnTo>
                <a:lnTo>
                  <a:pt x="6350" y="0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070100" y="2312035"/>
            <a:ext cx="5910580" cy="0"/>
          </a:xfrm>
          <a:custGeom>
            <a:avLst/>
            <a:gdLst/>
            <a:ahLst/>
            <a:cxnLst/>
            <a:rect l="l" t="t" r="r" b="b"/>
            <a:pathLst>
              <a:path w="5910580">
                <a:moveTo>
                  <a:pt x="0" y="0"/>
                </a:moveTo>
                <a:lnTo>
                  <a:pt x="5910580" y="0"/>
                </a:lnTo>
              </a:path>
            </a:pathLst>
          </a:custGeom>
          <a:ln w="635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070100" y="2260600"/>
            <a:ext cx="6350" cy="48260"/>
          </a:xfrm>
          <a:custGeom>
            <a:avLst/>
            <a:gdLst/>
            <a:ahLst/>
            <a:cxnLst/>
            <a:rect l="l" t="t" r="r" b="b"/>
            <a:pathLst>
              <a:path w="6350" h="48260">
                <a:moveTo>
                  <a:pt x="0" y="48259"/>
                </a:moveTo>
                <a:lnTo>
                  <a:pt x="6350" y="48259"/>
                </a:lnTo>
                <a:lnTo>
                  <a:pt x="63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070100" y="2257425"/>
            <a:ext cx="5910580" cy="0"/>
          </a:xfrm>
          <a:custGeom>
            <a:avLst/>
            <a:gdLst/>
            <a:ahLst/>
            <a:cxnLst/>
            <a:rect l="l" t="t" r="r" b="b"/>
            <a:pathLst>
              <a:path w="5910580">
                <a:moveTo>
                  <a:pt x="0" y="0"/>
                </a:moveTo>
                <a:lnTo>
                  <a:pt x="5910580" y="0"/>
                </a:lnTo>
              </a:path>
            </a:pathLst>
          </a:custGeom>
          <a:ln w="635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975600" y="2260600"/>
            <a:ext cx="5080" cy="48260"/>
          </a:xfrm>
          <a:custGeom>
            <a:avLst/>
            <a:gdLst/>
            <a:ahLst/>
            <a:cxnLst/>
            <a:rect l="l" t="t" r="r" b="b"/>
            <a:pathLst>
              <a:path w="5079" h="48260">
                <a:moveTo>
                  <a:pt x="5079" y="0"/>
                </a:moveTo>
                <a:lnTo>
                  <a:pt x="0" y="0"/>
                </a:lnTo>
                <a:lnTo>
                  <a:pt x="0" y="48260"/>
                </a:lnTo>
                <a:lnTo>
                  <a:pt x="5079" y="48260"/>
                </a:lnTo>
                <a:lnTo>
                  <a:pt x="5079" y="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076450" y="2305685"/>
            <a:ext cx="5899150" cy="0"/>
          </a:xfrm>
          <a:custGeom>
            <a:avLst/>
            <a:gdLst/>
            <a:ahLst/>
            <a:cxnLst/>
            <a:rect l="l" t="t" r="r" b="b"/>
            <a:pathLst>
              <a:path w="5899150">
                <a:moveTo>
                  <a:pt x="0" y="0"/>
                </a:moveTo>
                <a:lnTo>
                  <a:pt x="5899150" y="0"/>
                </a:lnTo>
              </a:path>
            </a:pathLst>
          </a:custGeom>
          <a:ln w="635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076450" y="2265679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30">
                <a:moveTo>
                  <a:pt x="0" y="36829"/>
                </a:moveTo>
                <a:lnTo>
                  <a:pt x="6350" y="36829"/>
                </a:lnTo>
                <a:lnTo>
                  <a:pt x="635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076450" y="2263139"/>
            <a:ext cx="5899150" cy="0"/>
          </a:xfrm>
          <a:custGeom>
            <a:avLst/>
            <a:gdLst/>
            <a:ahLst/>
            <a:cxnLst/>
            <a:rect l="l" t="t" r="r" b="b"/>
            <a:pathLst>
              <a:path w="5899150">
                <a:moveTo>
                  <a:pt x="0" y="0"/>
                </a:moveTo>
                <a:lnTo>
                  <a:pt x="5899150" y="0"/>
                </a:lnTo>
              </a:path>
            </a:pathLst>
          </a:custGeom>
          <a:ln w="5079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969250" y="2265679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30">
                <a:moveTo>
                  <a:pt x="6350" y="0"/>
                </a:moveTo>
                <a:lnTo>
                  <a:pt x="0" y="0"/>
                </a:lnTo>
                <a:lnTo>
                  <a:pt x="0" y="36830"/>
                </a:lnTo>
                <a:lnTo>
                  <a:pt x="6350" y="36830"/>
                </a:lnTo>
                <a:lnTo>
                  <a:pt x="6350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082800" y="2299970"/>
            <a:ext cx="5886450" cy="0"/>
          </a:xfrm>
          <a:custGeom>
            <a:avLst/>
            <a:gdLst/>
            <a:ahLst/>
            <a:cxnLst/>
            <a:rect l="l" t="t" r="r" b="b"/>
            <a:pathLst>
              <a:path w="5886450">
                <a:moveTo>
                  <a:pt x="0" y="0"/>
                </a:moveTo>
                <a:lnTo>
                  <a:pt x="5886450" y="0"/>
                </a:lnTo>
              </a:path>
            </a:pathLst>
          </a:custGeom>
          <a:ln w="5079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082800" y="2272029"/>
            <a:ext cx="5080" cy="25400"/>
          </a:xfrm>
          <a:custGeom>
            <a:avLst/>
            <a:gdLst/>
            <a:ahLst/>
            <a:cxnLst/>
            <a:rect l="l" t="t" r="r" b="b"/>
            <a:pathLst>
              <a:path w="5080" h="25400">
                <a:moveTo>
                  <a:pt x="0" y="25400"/>
                </a:moveTo>
                <a:lnTo>
                  <a:pt x="5080" y="25400"/>
                </a:lnTo>
                <a:lnTo>
                  <a:pt x="508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082800" y="2268854"/>
            <a:ext cx="5886450" cy="0"/>
          </a:xfrm>
          <a:custGeom>
            <a:avLst/>
            <a:gdLst/>
            <a:ahLst/>
            <a:cxnLst/>
            <a:rect l="l" t="t" r="r" b="b"/>
            <a:pathLst>
              <a:path w="5886450">
                <a:moveTo>
                  <a:pt x="0" y="0"/>
                </a:moveTo>
                <a:lnTo>
                  <a:pt x="5886450" y="0"/>
                </a:lnTo>
              </a:path>
            </a:pathLst>
          </a:custGeom>
          <a:ln w="635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962900" y="2272029"/>
            <a:ext cx="6350" cy="25400"/>
          </a:xfrm>
          <a:custGeom>
            <a:avLst/>
            <a:gdLst/>
            <a:ahLst/>
            <a:cxnLst/>
            <a:rect l="l" t="t" r="r" b="b"/>
            <a:pathLst>
              <a:path w="6350" h="25400">
                <a:moveTo>
                  <a:pt x="6350" y="0"/>
                </a:moveTo>
                <a:lnTo>
                  <a:pt x="0" y="0"/>
                </a:lnTo>
                <a:lnTo>
                  <a:pt x="0" y="25400"/>
                </a:lnTo>
                <a:lnTo>
                  <a:pt x="6350" y="25400"/>
                </a:lnTo>
                <a:lnTo>
                  <a:pt x="6350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087879" y="2294254"/>
            <a:ext cx="5875020" cy="0"/>
          </a:xfrm>
          <a:custGeom>
            <a:avLst/>
            <a:gdLst/>
            <a:ahLst/>
            <a:cxnLst/>
            <a:rect l="l" t="t" r="r" b="b"/>
            <a:pathLst>
              <a:path w="5875020">
                <a:moveTo>
                  <a:pt x="0" y="0"/>
                </a:moveTo>
                <a:lnTo>
                  <a:pt x="5875020" y="0"/>
                </a:lnTo>
              </a:path>
            </a:pathLst>
          </a:custGeom>
          <a:ln w="635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087879" y="2275204"/>
            <a:ext cx="5875020" cy="0"/>
          </a:xfrm>
          <a:custGeom>
            <a:avLst/>
            <a:gdLst/>
            <a:ahLst/>
            <a:cxnLst/>
            <a:rect l="l" t="t" r="r" b="b"/>
            <a:pathLst>
              <a:path w="5875020">
                <a:moveTo>
                  <a:pt x="0" y="0"/>
                </a:moveTo>
                <a:lnTo>
                  <a:pt x="5875020" y="0"/>
                </a:lnTo>
              </a:path>
            </a:pathLst>
          </a:custGeom>
          <a:ln w="635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551939" y="1736089"/>
            <a:ext cx="6946900" cy="1097280"/>
          </a:xfrm>
          <a:custGeom>
            <a:avLst/>
            <a:gdLst/>
            <a:ahLst/>
            <a:cxnLst/>
            <a:rect l="l" t="t" r="r" b="b"/>
            <a:pathLst>
              <a:path w="6946900" h="1097280">
                <a:moveTo>
                  <a:pt x="3473450" y="1097280"/>
                </a:moveTo>
                <a:lnTo>
                  <a:pt x="0" y="1097280"/>
                </a:lnTo>
                <a:lnTo>
                  <a:pt x="0" y="0"/>
                </a:lnTo>
                <a:lnTo>
                  <a:pt x="6946900" y="0"/>
                </a:lnTo>
                <a:lnTo>
                  <a:pt x="6946900" y="1097280"/>
                </a:lnTo>
                <a:lnTo>
                  <a:pt x="3473450" y="10972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 txBox="1"/>
          <p:nvPr/>
        </p:nvSpPr>
        <p:spPr>
          <a:xfrm>
            <a:off x="1894839" y="2072640"/>
            <a:ext cx="627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9FC00"/>
                </a:solidFill>
                <a:latin typeface="Arial"/>
                <a:cs typeface="Arial"/>
              </a:rPr>
              <a:t>T</a:t>
            </a:r>
            <a:r>
              <a:rPr sz="2400" strike="sngStrike" spc="-15" dirty="0">
                <a:solidFill>
                  <a:srgbClr val="F9FC00"/>
                </a:solidFill>
                <a:latin typeface="Arial"/>
                <a:cs typeface="Arial"/>
              </a:rPr>
              <a:t>otal </a:t>
            </a:r>
            <a:r>
              <a:rPr sz="2400" strike="sngStrike" spc="-20" dirty="0">
                <a:solidFill>
                  <a:srgbClr val="F9FC00"/>
                </a:solidFill>
                <a:latin typeface="Arial"/>
                <a:cs typeface="Arial"/>
              </a:rPr>
              <a:t>Labor efficiency </a:t>
            </a:r>
            <a:r>
              <a:rPr sz="2400" strike="sngStrike" spc="-15" dirty="0">
                <a:solidFill>
                  <a:srgbClr val="F9FC00"/>
                </a:solidFill>
                <a:latin typeface="Arial"/>
                <a:cs typeface="Arial"/>
              </a:rPr>
              <a:t>variance </a:t>
            </a:r>
            <a:r>
              <a:rPr sz="2400" strike="sngStrike" spc="-5" dirty="0">
                <a:solidFill>
                  <a:srgbClr val="F9FC00"/>
                </a:solidFill>
                <a:latin typeface="Arial"/>
                <a:cs typeface="Arial"/>
              </a:rPr>
              <a:t>are of </a:t>
            </a:r>
            <a:r>
              <a:rPr sz="2400" strike="sngStrike" spc="-40" dirty="0">
                <a:solidFill>
                  <a:srgbClr val="F9FC00"/>
                </a:solidFill>
                <a:latin typeface="Arial"/>
                <a:cs typeface="Arial"/>
              </a:rPr>
              <a:t>two</a:t>
            </a:r>
            <a:r>
              <a:rPr sz="2400" strike="sngStrike" spc="-35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strike="sngStrike" spc="-15" dirty="0">
                <a:solidFill>
                  <a:srgbClr val="F9FC00"/>
                </a:solidFill>
                <a:latin typeface="Arial"/>
                <a:cs typeface="Arial"/>
              </a:rPr>
              <a:t>type</a:t>
            </a:r>
            <a:r>
              <a:rPr sz="2400" strike="noStrike" spc="-15" dirty="0">
                <a:solidFill>
                  <a:srgbClr val="F9FC0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1551939" y="456374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558925" y="3030220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4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551939" y="302323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492490" y="3030220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39"/>
                </a:lnTo>
              </a:path>
            </a:pathLst>
          </a:custGeom>
          <a:ln w="1523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565910" y="4549775"/>
            <a:ext cx="6918959" cy="0"/>
          </a:xfrm>
          <a:custGeom>
            <a:avLst/>
            <a:gdLst/>
            <a:ahLst/>
            <a:cxnLst/>
            <a:rect l="l" t="t" r="r" b="b"/>
            <a:pathLst>
              <a:path w="6918959">
                <a:moveTo>
                  <a:pt x="0" y="0"/>
                </a:moveTo>
                <a:lnTo>
                  <a:pt x="6918960" y="0"/>
                </a:lnTo>
              </a:path>
            </a:pathLst>
          </a:custGeom>
          <a:ln w="1396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572894" y="304418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565910" y="3037204"/>
            <a:ext cx="6918959" cy="0"/>
          </a:xfrm>
          <a:custGeom>
            <a:avLst/>
            <a:gdLst/>
            <a:ahLst/>
            <a:cxnLst/>
            <a:rect l="l" t="t" r="r" b="b"/>
            <a:pathLst>
              <a:path w="6918959">
                <a:moveTo>
                  <a:pt x="0" y="0"/>
                </a:moveTo>
                <a:lnTo>
                  <a:pt x="6918960" y="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8477884" y="304418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579880" y="4535804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586864" y="3058160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59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579880" y="3051175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463915" y="3058160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59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593850" y="4521200"/>
            <a:ext cx="6863080" cy="0"/>
          </a:xfrm>
          <a:custGeom>
            <a:avLst/>
            <a:gdLst/>
            <a:ahLst/>
            <a:cxnLst/>
            <a:rect l="l" t="t" r="r" b="b"/>
            <a:pathLst>
              <a:path w="6863080">
                <a:moveTo>
                  <a:pt x="0" y="0"/>
                </a:moveTo>
                <a:lnTo>
                  <a:pt x="6863080" y="0"/>
                </a:lnTo>
              </a:path>
            </a:pathLst>
          </a:custGeom>
          <a:ln w="1524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601469" y="307212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524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593850" y="3065145"/>
            <a:ext cx="6863080" cy="0"/>
          </a:xfrm>
          <a:custGeom>
            <a:avLst/>
            <a:gdLst/>
            <a:ahLst/>
            <a:cxnLst/>
            <a:rect l="l" t="t" r="r" b="b"/>
            <a:pathLst>
              <a:path w="6863080">
                <a:moveTo>
                  <a:pt x="0" y="0"/>
                </a:moveTo>
                <a:lnTo>
                  <a:pt x="6863080" y="0"/>
                </a:lnTo>
              </a:path>
            </a:pathLst>
          </a:custGeom>
          <a:ln w="1396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449944" y="307212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39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609089" y="4506595"/>
            <a:ext cx="6833870" cy="0"/>
          </a:xfrm>
          <a:custGeom>
            <a:avLst/>
            <a:gdLst/>
            <a:ahLst/>
            <a:cxnLst/>
            <a:rect l="l" t="t" r="r" b="b"/>
            <a:pathLst>
              <a:path w="6833870">
                <a:moveTo>
                  <a:pt x="0" y="0"/>
                </a:moveTo>
                <a:lnTo>
                  <a:pt x="6833869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616075" y="308610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09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609089" y="3079114"/>
            <a:ext cx="6833870" cy="0"/>
          </a:xfrm>
          <a:custGeom>
            <a:avLst/>
            <a:gdLst/>
            <a:ahLst/>
            <a:cxnLst/>
            <a:rect l="l" t="t" r="r" b="b"/>
            <a:pathLst>
              <a:path w="6833870">
                <a:moveTo>
                  <a:pt x="0" y="0"/>
                </a:moveTo>
                <a:lnTo>
                  <a:pt x="6833869" y="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435975" y="308610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1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623060" y="4492625"/>
            <a:ext cx="6805930" cy="0"/>
          </a:xfrm>
          <a:custGeom>
            <a:avLst/>
            <a:gdLst/>
            <a:ahLst/>
            <a:cxnLst/>
            <a:rect l="l" t="t" r="r" b="b"/>
            <a:pathLst>
              <a:path w="6805930">
                <a:moveTo>
                  <a:pt x="0" y="0"/>
                </a:moveTo>
                <a:lnTo>
                  <a:pt x="680593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630045" y="310007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623060" y="3093085"/>
            <a:ext cx="6805930" cy="0"/>
          </a:xfrm>
          <a:custGeom>
            <a:avLst/>
            <a:gdLst/>
            <a:ahLst/>
            <a:cxnLst/>
            <a:rect l="l" t="t" r="r" b="b"/>
            <a:pathLst>
              <a:path w="6805930">
                <a:moveTo>
                  <a:pt x="0" y="0"/>
                </a:moveTo>
                <a:lnTo>
                  <a:pt x="680593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8422005" y="310007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69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637029" y="4478654"/>
            <a:ext cx="6777990" cy="0"/>
          </a:xfrm>
          <a:custGeom>
            <a:avLst/>
            <a:gdLst/>
            <a:ahLst/>
            <a:cxnLst/>
            <a:rect l="l" t="t" r="r" b="b"/>
            <a:pathLst>
              <a:path w="6777990">
                <a:moveTo>
                  <a:pt x="0" y="0"/>
                </a:moveTo>
                <a:lnTo>
                  <a:pt x="6777990" y="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644014" y="311403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29">
                <a:moveTo>
                  <a:pt x="0" y="0"/>
                </a:moveTo>
                <a:lnTo>
                  <a:pt x="0" y="135763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637029" y="3107054"/>
            <a:ext cx="6777990" cy="0"/>
          </a:xfrm>
          <a:custGeom>
            <a:avLst/>
            <a:gdLst/>
            <a:ahLst/>
            <a:cxnLst/>
            <a:rect l="l" t="t" r="r" b="b"/>
            <a:pathLst>
              <a:path w="6777990">
                <a:moveTo>
                  <a:pt x="0" y="0"/>
                </a:moveTo>
                <a:lnTo>
                  <a:pt x="6777990" y="0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408034" y="311403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29">
                <a:moveTo>
                  <a:pt x="0" y="0"/>
                </a:moveTo>
                <a:lnTo>
                  <a:pt x="0" y="1357630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651000" y="4464684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657985" y="3129279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651000" y="3121660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1523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8393430" y="3129279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524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664970" y="4450715"/>
            <a:ext cx="6720840" cy="0"/>
          </a:xfrm>
          <a:custGeom>
            <a:avLst/>
            <a:gdLst/>
            <a:ahLst/>
            <a:cxnLst/>
            <a:rect l="l" t="t" r="r" b="b"/>
            <a:pathLst>
              <a:path w="6720840">
                <a:moveTo>
                  <a:pt x="0" y="0"/>
                </a:moveTo>
                <a:lnTo>
                  <a:pt x="6720839" y="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671954" y="3143250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79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664970" y="3136264"/>
            <a:ext cx="6720840" cy="0"/>
          </a:xfrm>
          <a:custGeom>
            <a:avLst/>
            <a:gdLst/>
            <a:ahLst/>
            <a:cxnLst/>
            <a:rect l="l" t="t" r="r" b="b"/>
            <a:pathLst>
              <a:path w="6720840">
                <a:moveTo>
                  <a:pt x="0" y="0"/>
                </a:moveTo>
                <a:lnTo>
                  <a:pt x="6720839" y="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8378825" y="3143250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80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678939" y="4436745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>
                <a:moveTo>
                  <a:pt x="0" y="0"/>
                </a:moveTo>
                <a:lnTo>
                  <a:pt x="6692900" y="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685925" y="3157220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678939" y="3150235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>
                <a:moveTo>
                  <a:pt x="0" y="0"/>
                </a:moveTo>
                <a:lnTo>
                  <a:pt x="6692900" y="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8364855" y="3157220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39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692910" y="4422140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>
                <a:moveTo>
                  <a:pt x="0" y="0"/>
                </a:moveTo>
                <a:lnTo>
                  <a:pt x="6664959" y="0"/>
                </a:lnTo>
              </a:path>
            </a:pathLst>
          </a:custGeom>
          <a:ln w="1523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699895" y="317118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30"/>
                </a:lnTo>
              </a:path>
            </a:pathLst>
          </a:custGeom>
          <a:ln w="1396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692910" y="3164204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>
                <a:moveTo>
                  <a:pt x="0" y="0"/>
                </a:moveTo>
                <a:lnTo>
                  <a:pt x="6664959" y="0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350884" y="317118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30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706879" y="4407534"/>
            <a:ext cx="6637020" cy="0"/>
          </a:xfrm>
          <a:custGeom>
            <a:avLst/>
            <a:gdLst/>
            <a:ahLst/>
            <a:cxnLst/>
            <a:rect l="l" t="t" r="r" b="b"/>
            <a:pathLst>
              <a:path w="6637020">
                <a:moveTo>
                  <a:pt x="0" y="0"/>
                </a:moveTo>
                <a:lnTo>
                  <a:pt x="6637020" y="0"/>
                </a:lnTo>
              </a:path>
            </a:pathLst>
          </a:custGeom>
          <a:ln w="1396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714500" y="318516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89"/>
                </a:lnTo>
              </a:path>
            </a:pathLst>
          </a:custGeom>
          <a:ln w="1523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706879" y="3178175"/>
            <a:ext cx="6637020" cy="0"/>
          </a:xfrm>
          <a:custGeom>
            <a:avLst/>
            <a:gdLst/>
            <a:ahLst/>
            <a:cxnLst/>
            <a:rect l="l" t="t" r="r" b="b"/>
            <a:pathLst>
              <a:path w="6637020">
                <a:moveTo>
                  <a:pt x="0" y="0"/>
                </a:moveTo>
                <a:lnTo>
                  <a:pt x="6637020" y="0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336915" y="318516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89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722120" y="4393565"/>
            <a:ext cx="6607809" cy="0"/>
          </a:xfrm>
          <a:custGeom>
            <a:avLst/>
            <a:gdLst/>
            <a:ahLst/>
            <a:cxnLst/>
            <a:rect l="l" t="t" r="r" b="b"/>
            <a:pathLst>
              <a:path w="6607809">
                <a:moveTo>
                  <a:pt x="0" y="0"/>
                </a:moveTo>
                <a:lnTo>
                  <a:pt x="6607809" y="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729104" y="319912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722120" y="3192145"/>
            <a:ext cx="6607809" cy="0"/>
          </a:xfrm>
          <a:custGeom>
            <a:avLst/>
            <a:gdLst/>
            <a:ahLst/>
            <a:cxnLst/>
            <a:rect l="l" t="t" r="r" b="b"/>
            <a:pathLst>
              <a:path w="6607809">
                <a:moveTo>
                  <a:pt x="0" y="0"/>
                </a:moveTo>
                <a:lnTo>
                  <a:pt x="6607809" y="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8322944" y="319912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736089" y="4379595"/>
            <a:ext cx="6579870" cy="0"/>
          </a:xfrm>
          <a:custGeom>
            <a:avLst/>
            <a:gdLst/>
            <a:ahLst/>
            <a:cxnLst/>
            <a:rect l="l" t="t" r="r" b="b"/>
            <a:pathLst>
              <a:path w="6579870">
                <a:moveTo>
                  <a:pt x="0" y="0"/>
                </a:moveTo>
                <a:lnTo>
                  <a:pt x="6579869" y="0"/>
                </a:lnTo>
              </a:path>
            </a:pathLst>
          </a:custGeom>
          <a:ln w="139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743075" y="321310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09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736089" y="3206114"/>
            <a:ext cx="6579870" cy="0"/>
          </a:xfrm>
          <a:custGeom>
            <a:avLst/>
            <a:gdLst/>
            <a:ahLst/>
            <a:cxnLst/>
            <a:rect l="l" t="t" r="r" b="b"/>
            <a:pathLst>
              <a:path w="6579870">
                <a:moveTo>
                  <a:pt x="0" y="0"/>
                </a:moveTo>
                <a:lnTo>
                  <a:pt x="6579869" y="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308975" y="321310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10"/>
                </a:lnTo>
              </a:path>
            </a:pathLst>
          </a:custGeom>
          <a:ln w="139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750060" y="4365625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>
                <a:moveTo>
                  <a:pt x="0" y="0"/>
                </a:moveTo>
                <a:lnTo>
                  <a:pt x="6551930" y="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757045" y="3228339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750060" y="3220720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>
                <a:moveTo>
                  <a:pt x="0" y="0"/>
                </a:moveTo>
                <a:lnTo>
                  <a:pt x="6551930" y="0"/>
                </a:lnTo>
              </a:path>
            </a:pathLst>
          </a:custGeom>
          <a:ln w="1523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8294369" y="3228339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524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764029" y="4351654"/>
            <a:ext cx="6522720" cy="0"/>
          </a:xfrm>
          <a:custGeom>
            <a:avLst/>
            <a:gdLst/>
            <a:ahLst/>
            <a:cxnLst/>
            <a:rect l="l" t="t" r="r" b="b"/>
            <a:pathLst>
              <a:path w="6522720">
                <a:moveTo>
                  <a:pt x="0" y="0"/>
                </a:moveTo>
                <a:lnTo>
                  <a:pt x="6522720" y="0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771014" y="324231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59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764029" y="3235325"/>
            <a:ext cx="6522720" cy="0"/>
          </a:xfrm>
          <a:custGeom>
            <a:avLst/>
            <a:gdLst/>
            <a:ahLst/>
            <a:cxnLst/>
            <a:rect l="l" t="t" r="r" b="b"/>
            <a:pathLst>
              <a:path w="6522720">
                <a:moveTo>
                  <a:pt x="0" y="0"/>
                </a:moveTo>
                <a:lnTo>
                  <a:pt x="6522720" y="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279765" y="324231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6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778000" y="4337684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780" y="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784985" y="3256279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778000" y="3249295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780" y="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8265794" y="3256279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397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791970" y="4323079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1524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798954" y="3270250"/>
            <a:ext cx="0" cy="1045210"/>
          </a:xfrm>
          <a:custGeom>
            <a:avLst/>
            <a:gdLst/>
            <a:ahLst/>
            <a:cxnLst/>
            <a:rect l="l" t="t" r="r" b="b"/>
            <a:pathLst>
              <a:path h="1045210">
                <a:moveTo>
                  <a:pt x="0" y="0"/>
                </a:moveTo>
                <a:lnTo>
                  <a:pt x="0" y="1045209"/>
                </a:lnTo>
              </a:path>
            </a:pathLst>
          </a:custGeom>
          <a:ln w="1396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791970" y="3263265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8251825" y="3270250"/>
            <a:ext cx="0" cy="1045210"/>
          </a:xfrm>
          <a:custGeom>
            <a:avLst/>
            <a:gdLst/>
            <a:ahLst/>
            <a:cxnLst/>
            <a:rect l="l" t="t" r="r" b="b"/>
            <a:pathLst>
              <a:path h="1045210">
                <a:moveTo>
                  <a:pt x="0" y="0"/>
                </a:moveTo>
                <a:lnTo>
                  <a:pt x="0" y="1045210"/>
                </a:lnTo>
              </a:path>
            </a:pathLst>
          </a:custGeom>
          <a:ln w="1396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805939" y="4308475"/>
            <a:ext cx="6438900" cy="0"/>
          </a:xfrm>
          <a:custGeom>
            <a:avLst/>
            <a:gdLst/>
            <a:ahLst/>
            <a:cxnLst/>
            <a:rect l="l" t="t" r="r" b="b"/>
            <a:pathLst>
              <a:path w="6438900">
                <a:moveTo>
                  <a:pt x="0" y="0"/>
                </a:moveTo>
                <a:lnTo>
                  <a:pt x="6438900" y="0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812925" y="328422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70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805939" y="3277234"/>
            <a:ext cx="6438900" cy="0"/>
          </a:xfrm>
          <a:custGeom>
            <a:avLst/>
            <a:gdLst/>
            <a:ahLst/>
            <a:cxnLst/>
            <a:rect l="l" t="t" r="r" b="b"/>
            <a:pathLst>
              <a:path w="6438900">
                <a:moveTo>
                  <a:pt x="0" y="0"/>
                </a:moveTo>
                <a:lnTo>
                  <a:pt x="6438900" y="0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8237855" y="328422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69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19910" y="4294504"/>
            <a:ext cx="6410960" cy="0"/>
          </a:xfrm>
          <a:custGeom>
            <a:avLst/>
            <a:gdLst/>
            <a:ahLst/>
            <a:cxnLst/>
            <a:rect l="l" t="t" r="r" b="b"/>
            <a:pathLst>
              <a:path w="6410959">
                <a:moveTo>
                  <a:pt x="0" y="0"/>
                </a:moveTo>
                <a:lnTo>
                  <a:pt x="6410960" y="0"/>
                </a:lnTo>
              </a:path>
            </a:pathLst>
          </a:custGeom>
          <a:ln w="1396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27529" y="329819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523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819910" y="3291204"/>
            <a:ext cx="6410960" cy="0"/>
          </a:xfrm>
          <a:custGeom>
            <a:avLst/>
            <a:gdLst/>
            <a:ahLst/>
            <a:cxnLst/>
            <a:rect l="l" t="t" r="r" b="b"/>
            <a:pathLst>
              <a:path w="6410959">
                <a:moveTo>
                  <a:pt x="0" y="0"/>
                </a:moveTo>
                <a:lnTo>
                  <a:pt x="6410960" y="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8223884" y="329819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835150" y="4280534"/>
            <a:ext cx="6381750" cy="0"/>
          </a:xfrm>
          <a:custGeom>
            <a:avLst/>
            <a:gdLst/>
            <a:ahLst/>
            <a:cxnLst/>
            <a:rect l="l" t="t" r="r" b="b"/>
            <a:pathLst>
              <a:path w="6381750">
                <a:moveTo>
                  <a:pt x="0" y="0"/>
                </a:moveTo>
                <a:lnTo>
                  <a:pt x="6381750" y="0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842135" y="3312159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89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835150" y="3305175"/>
            <a:ext cx="6381750" cy="0"/>
          </a:xfrm>
          <a:custGeom>
            <a:avLst/>
            <a:gdLst/>
            <a:ahLst/>
            <a:cxnLst/>
            <a:rect l="l" t="t" r="r" b="b"/>
            <a:pathLst>
              <a:path w="6381750">
                <a:moveTo>
                  <a:pt x="0" y="0"/>
                </a:moveTo>
                <a:lnTo>
                  <a:pt x="6381750" y="0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209915" y="3312159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89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849120" y="4266565"/>
            <a:ext cx="6353810" cy="0"/>
          </a:xfrm>
          <a:custGeom>
            <a:avLst/>
            <a:gdLst/>
            <a:ahLst/>
            <a:cxnLst/>
            <a:rect l="l" t="t" r="r" b="b"/>
            <a:pathLst>
              <a:path w="6353809">
                <a:moveTo>
                  <a:pt x="0" y="0"/>
                </a:moveTo>
                <a:lnTo>
                  <a:pt x="6353809" y="0"/>
                </a:lnTo>
              </a:path>
            </a:pathLst>
          </a:custGeom>
          <a:ln w="139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56104" y="3326129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1396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849120" y="3319145"/>
            <a:ext cx="6353810" cy="0"/>
          </a:xfrm>
          <a:custGeom>
            <a:avLst/>
            <a:gdLst/>
            <a:ahLst/>
            <a:cxnLst/>
            <a:rect l="l" t="t" r="r" b="b"/>
            <a:pathLst>
              <a:path w="6353809">
                <a:moveTo>
                  <a:pt x="0" y="0"/>
                </a:moveTo>
                <a:lnTo>
                  <a:pt x="6353809" y="0"/>
                </a:lnTo>
              </a:path>
            </a:pathLst>
          </a:custGeom>
          <a:ln w="1396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8195309" y="3326129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1523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863089" y="4252595"/>
            <a:ext cx="6324600" cy="0"/>
          </a:xfrm>
          <a:custGeom>
            <a:avLst/>
            <a:gdLst/>
            <a:ahLst/>
            <a:cxnLst/>
            <a:rect l="l" t="t" r="r" b="b"/>
            <a:pathLst>
              <a:path w="6324600">
                <a:moveTo>
                  <a:pt x="0" y="0"/>
                </a:moveTo>
                <a:lnTo>
                  <a:pt x="6324600" y="0"/>
                </a:lnTo>
              </a:path>
            </a:pathLst>
          </a:custGeom>
          <a:ln w="1396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870075" y="334137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4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863089" y="3333750"/>
            <a:ext cx="6324600" cy="0"/>
          </a:xfrm>
          <a:custGeom>
            <a:avLst/>
            <a:gdLst/>
            <a:ahLst/>
            <a:cxnLst/>
            <a:rect l="l" t="t" r="r" b="b"/>
            <a:pathLst>
              <a:path w="6324600">
                <a:moveTo>
                  <a:pt x="0" y="0"/>
                </a:moveTo>
                <a:lnTo>
                  <a:pt x="6324600" y="0"/>
                </a:lnTo>
              </a:path>
            </a:pathLst>
          </a:custGeom>
          <a:ln w="1523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8180705" y="334137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39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877060" y="4238625"/>
            <a:ext cx="6296660" cy="0"/>
          </a:xfrm>
          <a:custGeom>
            <a:avLst/>
            <a:gdLst/>
            <a:ahLst/>
            <a:cxnLst/>
            <a:rect l="l" t="t" r="r" b="b"/>
            <a:pathLst>
              <a:path w="6296659">
                <a:moveTo>
                  <a:pt x="0" y="0"/>
                </a:moveTo>
                <a:lnTo>
                  <a:pt x="6296660" y="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884045" y="335534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877060" y="3348354"/>
            <a:ext cx="6296660" cy="0"/>
          </a:xfrm>
          <a:custGeom>
            <a:avLst/>
            <a:gdLst/>
            <a:ahLst/>
            <a:cxnLst/>
            <a:rect l="l" t="t" r="r" b="b"/>
            <a:pathLst>
              <a:path w="6296659">
                <a:moveTo>
                  <a:pt x="0" y="0"/>
                </a:moveTo>
                <a:lnTo>
                  <a:pt x="6296660" y="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8166734" y="335534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891029" y="422465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898014" y="3369309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59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891029" y="3362325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8152765" y="3369309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59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905000" y="4210050"/>
            <a:ext cx="6240780" cy="0"/>
          </a:xfrm>
          <a:custGeom>
            <a:avLst/>
            <a:gdLst/>
            <a:ahLst/>
            <a:cxnLst/>
            <a:rect l="l" t="t" r="r" b="b"/>
            <a:pathLst>
              <a:path w="6240780">
                <a:moveTo>
                  <a:pt x="0" y="0"/>
                </a:moveTo>
                <a:lnTo>
                  <a:pt x="6240780" y="0"/>
                </a:lnTo>
              </a:path>
            </a:pathLst>
          </a:custGeom>
          <a:ln w="1524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911985" y="338327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905000" y="3376295"/>
            <a:ext cx="6240780" cy="0"/>
          </a:xfrm>
          <a:custGeom>
            <a:avLst/>
            <a:gdLst/>
            <a:ahLst/>
            <a:cxnLst/>
            <a:rect l="l" t="t" r="r" b="b"/>
            <a:pathLst>
              <a:path w="6240780">
                <a:moveTo>
                  <a:pt x="0" y="0"/>
                </a:moveTo>
                <a:lnTo>
                  <a:pt x="6240780" y="0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8138794" y="338327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397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918970" y="4195445"/>
            <a:ext cx="6212840" cy="0"/>
          </a:xfrm>
          <a:custGeom>
            <a:avLst/>
            <a:gdLst/>
            <a:ahLst/>
            <a:cxnLst/>
            <a:rect l="l" t="t" r="r" b="b"/>
            <a:pathLst>
              <a:path w="6212840">
                <a:moveTo>
                  <a:pt x="0" y="0"/>
                </a:moveTo>
                <a:lnTo>
                  <a:pt x="6212839" y="0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925954" y="339725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09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918970" y="3390265"/>
            <a:ext cx="6212840" cy="0"/>
          </a:xfrm>
          <a:custGeom>
            <a:avLst/>
            <a:gdLst/>
            <a:ahLst/>
            <a:cxnLst/>
            <a:rect l="l" t="t" r="r" b="b"/>
            <a:pathLst>
              <a:path w="6212840">
                <a:moveTo>
                  <a:pt x="0" y="0"/>
                </a:moveTo>
                <a:lnTo>
                  <a:pt x="6212839" y="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8124825" y="339725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932939" y="418147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90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940560" y="341122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70"/>
                </a:lnTo>
              </a:path>
            </a:pathLst>
          </a:custGeom>
          <a:ln w="1524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932939" y="3404234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90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8110855" y="341122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69"/>
                </a:lnTo>
              </a:path>
            </a:pathLst>
          </a:custGeom>
          <a:ln w="1397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948179" y="4167504"/>
            <a:ext cx="6155690" cy="0"/>
          </a:xfrm>
          <a:custGeom>
            <a:avLst/>
            <a:gdLst/>
            <a:ahLst/>
            <a:cxnLst/>
            <a:rect l="l" t="t" r="r" b="b"/>
            <a:pathLst>
              <a:path w="6155690">
                <a:moveTo>
                  <a:pt x="0" y="0"/>
                </a:moveTo>
                <a:lnTo>
                  <a:pt x="6155690" y="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955164" y="3425190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3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948179" y="3418204"/>
            <a:ext cx="6155690" cy="0"/>
          </a:xfrm>
          <a:custGeom>
            <a:avLst/>
            <a:gdLst/>
            <a:ahLst/>
            <a:cxnLst/>
            <a:rect l="l" t="t" r="r" b="b"/>
            <a:pathLst>
              <a:path w="6155690">
                <a:moveTo>
                  <a:pt x="0" y="0"/>
                </a:moveTo>
                <a:lnTo>
                  <a:pt x="6155690" y="0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8096250" y="3425190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30"/>
                </a:lnTo>
              </a:path>
            </a:pathLst>
          </a:custGeom>
          <a:ln w="1524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962150" y="4153534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969135" y="3440429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962150" y="3432809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1523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8081644" y="3440429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397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976120" y="4139565"/>
            <a:ext cx="6098540" cy="0"/>
          </a:xfrm>
          <a:custGeom>
            <a:avLst/>
            <a:gdLst/>
            <a:ahLst/>
            <a:cxnLst/>
            <a:rect l="l" t="t" r="r" b="b"/>
            <a:pathLst>
              <a:path w="6098540">
                <a:moveTo>
                  <a:pt x="0" y="0"/>
                </a:moveTo>
                <a:lnTo>
                  <a:pt x="6098539" y="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983104" y="345440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39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976120" y="3447415"/>
            <a:ext cx="6098540" cy="0"/>
          </a:xfrm>
          <a:custGeom>
            <a:avLst/>
            <a:gdLst/>
            <a:ahLst/>
            <a:cxnLst/>
            <a:rect l="l" t="t" r="r" b="b"/>
            <a:pathLst>
              <a:path w="6098540">
                <a:moveTo>
                  <a:pt x="0" y="0"/>
                </a:moveTo>
                <a:lnTo>
                  <a:pt x="6098539" y="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8067675" y="345440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139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990089" y="4125595"/>
            <a:ext cx="6070600" cy="0"/>
          </a:xfrm>
          <a:custGeom>
            <a:avLst/>
            <a:gdLst/>
            <a:ahLst/>
            <a:cxnLst/>
            <a:rect l="l" t="t" r="r" b="b"/>
            <a:pathLst>
              <a:path w="6070600">
                <a:moveTo>
                  <a:pt x="0" y="0"/>
                </a:moveTo>
                <a:lnTo>
                  <a:pt x="6070600" y="0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997075" y="3468370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40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990089" y="3461384"/>
            <a:ext cx="6070600" cy="0"/>
          </a:xfrm>
          <a:custGeom>
            <a:avLst/>
            <a:gdLst/>
            <a:ahLst/>
            <a:cxnLst/>
            <a:rect l="l" t="t" r="r" b="b"/>
            <a:pathLst>
              <a:path w="6070600">
                <a:moveTo>
                  <a:pt x="0" y="0"/>
                </a:moveTo>
                <a:lnTo>
                  <a:pt x="6070600" y="0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8053705" y="3468370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39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004060" y="4110990"/>
            <a:ext cx="6042660" cy="0"/>
          </a:xfrm>
          <a:custGeom>
            <a:avLst/>
            <a:gdLst/>
            <a:ahLst/>
            <a:cxnLst/>
            <a:rect l="l" t="t" r="r" b="b"/>
            <a:pathLst>
              <a:path w="6042659">
                <a:moveTo>
                  <a:pt x="0" y="0"/>
                </a:moveTo>
                <a:lnTo>
                  <a:pt x="6042660" y="0"/>
                </a:lnTo>
              </a:path>
            </a:pathLst>
          </a:custGeom>
          <a:ln w="1523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011045" y="348234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1396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004060" y="3475354"/>
            <a:ext cx="6042660" cy="0"/>
          </a:xfrm>
          <a:custGeom>
            <a:avLst/>
            <a:gdLst/>
            <a:ahLst/>
            <a:cxnLst/>
            <a:rect l="l" t="t" r="r" b="b"/>
            <a:pathLst>
              <a:path w="6042659">
                <a:moveTo>
                  <a:pt x="0" y="0"/>
                </a:moveTo>
                <a:lnTo>
                  <a:pt x="6042660" y="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8039734" y="348234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018029" y="4096384"/>
            <a:ext cx="6014720" cy="0"/>
          </a:xfrm>
          <a:custGeom>
            <a:avLst/>
            <a:gdLst/>
            <a:ahLst/>
            <a:cxnLst/>
            <a:rect l="l" t="t" r="r" b="b"/>
            <a:pathLst>
              <a:path w="6014720">
                <a:moveTo>
                  <a:pt x="0" y="0"/>
                </a:moveTo>
                <a:lnTo>
                  <a:pt x="6014720" y="0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025014" y="349630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018029" y="3489325"/>
            <a:ext cx="6014720" cy="0"/>
          </a:xfrm>
          <a:custGeom>
            <a:avLst/>
            <a:gdLst/>
            <a:ahLst/>
            <a:cxnLst/>
            <a:rect l="l" t="t" r="r" b="b"/>
            <a:pathLst>
              <a:path w="6014720">
                <a:moveTo>
                  <a:pt x="0" y="0"/>
                </a:moveTo>
                <a:lnTo>
                  <a:pt x="6014720" y="0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8025765" y="349630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032000" y="4082415"/>
            <a:ext cx="5986780" cy="0"/>
          </a:xfrm>
          <a:custGeom>
            <a:avLst/>
            <a:gdLst/>
            <a:ahLst/>
            <a:cxnLst/>
            <a:rect l="l" t="t" r="r" b="b"/>
            <a:pathLst>
              <a:path w="5986780">
                <a:moveTo>
                  <a:pt x="0" y="0"/>
                </a:moveTo>
                <a:lnTo>
                  <a:pt x="5986780" y="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038985" y="351027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032000" y="3503295"/>
            <a:ext cx="5986780" cy="0"/>
          </a:xfrm>
          <a:custGeom>
            <a:avLst/>
            <a:gdLst/>
            <a:ahLst/>
            <a:cxnLst/>
            <a:rect l="l" t="t" r="r" b="b"/>
            <a:pathLst>
              <a:path w="5986780">
                <a:moveTo>
                  <a:pt x="0" y="0"/>
                </a:moveTo>
                <a:lnTo>
                  <a:pt x="5986780" y="0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8011794" y="351027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045970" y="4068445"/>
            <a:ext cx="5958840" cy="0"/>
          </a:xfrm>
          <a:custGeom>
            <a:avLst/>
            <a:gdLst/>
            <a:ahLst/>
            <a:cxnLst/>
            <a:rect l="l" t="t" r="r" b="b"/>
            <a:pathLst>
              <a:path w="5958840">
                <a:moveTo>
                  <a:pt x="0" y="0"/>
                </a:moveTo>
                <a:lnTo>
                  <a:pt x="5958839" y="0"/>
                </a:lnTo>
              </a:path>
            </a:pathLst>
          </a:custGeom>
          <a:ln w="1396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053589" y="352425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09"/>
                </a:lnTo>
              </a:path>
            </a:pathLst>
          </a:custGeom>
          <a:ln w="1524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045970" y="3517265"/>
            <a:ext cx="5958840" cy="0"/>
          </a:xfrm>
          <a:custGeom>
            <a:avLst/>
            <a:gdLst/>
            <a:ahLst/>
            <a:cxnLst/>
            <a:rect l="l" t="t" r="r" b="b"/>
            <a:pathLst>
              <a:path w="5958840">
                <a:moveTo>
                  <a:pt x="0" y="0"/>
                </a:moveTo>
                <a:lnTo>
                  <a:pt x="5958839" y="0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997190" y="352425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523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061210" y="4054475"/>
            <a:ext cx="5928360" cy="0"/>
          </a:xfrm>
          <a:custGeom>
            <a:avLst/>
            <a:gdLst/>
            <a:ahLst/>
            <a:cxnLst/>
            <a:rect l="l" t="t" r="r" b="b"/>
            <a:pathLst>
              <a:path w="5928359">
                <a:moveTo>
                  <a:pt x="0" y="0"/>
                </a:moveTo>
                <a:lnTo>
                  <a:pt x="5928360" y="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068195" y="353822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27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061210" y="3531234"/>
            <a:ext cx="5928360" cy="0"/>
          </a:xfrm>
          <a:custGeom>
            <a:avLst/>
            <a:gdLst/>
            <a:ahLst/>
            <a:cxnLst/>
            <a:rect l="l" t="t" r="r" b="b"/>
            <a:pathLst>
              <a:path w="5928359">
                <a:moveTo>
                  <a:pt x="0" y="0"/>
                </a:moveTo>
                <a:lnTo>
                  <a:pt x="5928360" y="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982584" y="353822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269"/>
                </a:lnTo>
              </a:path>
            </a:pathLst>
          </a:custGeom>
          <a:ln w="1397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075179" y="4040504"/>
            <a:ext cx="5900420" cy="0"/>
          </a:xfrm>
          <a:custGeom>
            <a:avLst/>
            <a:gdLst/>
            <a:ahLst/>
            <a:cxnLst/>
            <a:rect l="l" t="t" r="r" b="b"/>
            <a:pathLst>
              <a:path w="5900420">
                <a:moveTo>
                  <a:pt x="0" y="0"/>
                </a:moveTo>
                <a:lnTo>
                  <a:pt x="5900420" y="0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082164" y="3553459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075179" y="3545840"/>
            <a:ext cx="5900420" cy="0"/>
          </a:xfrm>
          <a:custGeom>
            <a:avLst/>
            <a:gdLst/>
            <a:ahLst/>
            <a:cxnLst/>
            <a:rect l="l" t="t" r="r" b="b"/>
            <a:pathLst>
              <a:path w="5900420">
                <a:moveTo>
                  <a:pt x="0" y="0"/>
                </a:moveTo>
                <a:lnTo>
                  <a:pt x="5900420" y="0"/>
                </a:lnTo>
              </a:path>
            </a:pathLst>
          </a:custGeom>
          <a:ln w="1524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968615" y="3553459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1397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089150" y="4026534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2480" y="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096135" y="356742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089150" y="3560445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2480" y="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954644" y="356742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7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103120" y="4012565"/>
            <a:ext cx="5844540" cy="0"/>
          </a:xfrm>
          <a:custGeom>
            <a:avLst/>
            <a:gdLst/>
            <a:ahLst/>
            <a:cxnLst/>
            <a:rect l="l" t="t" r="r" b="b"/>
            <a:pathLst>
              <a:path w="5844540">
                <a:moveTo>
                  <a:pt x="0" y="0"/>
                </a:moveTo>
                <a:lnTo>
                  <a:pt x="5844539" y="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110104" y="3581400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79"/>
                </a:lnTo>
              </a:path>
            </a:pathLst>
          </a:custGeom>
          <a:ln w="139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103120" y="3574415"/>
            <a:ext cx="5844540" cy="0"/>
          </a:xfrm>
          <a:custGeom>
            <a:avLst/>
            <a:gdLst/>
            <a:ahLst/>
            <a:cxnLst/>
            <a:rect l="l" t="t" r="r" b="b"/>
            <a:pathLst>
              <a:path w="5844540">
                <a:moveTo>
                  <a:pt x="0" y="0"/>
                </a:moveTo>
                <a:lnTo>
                  <a:pt x="5844539" y="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940675" y="3581400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80"/>
                </a:lnTo>
              </a:path>
            </a:pathLst>
          </a:custGeom>
          <a:ln w="139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117089" y="3997959"/>
            <a:ext cx="5816600" cy="0"/>
          </a:xfrm>
          <a:custGeom>
            <a:avLst/>
            <a:gdLst/>
            <a:ahLst/>
            <a:cxnLst/>
            <a:rect l="l" t="t" r="r" b="b"/>
            <a:pathLst>
              <a:path w="5816600">
                <a:moveTo>
                  <a:pt x="0" y="0"/>
                </a:moveTo>
                <a:lnTo>
                  <a:pt x="5816600" y="0"/>
                </a:lnTo>
              </a:path>
            </a:pathLst>
          </a:custGeom>
          <a:ln w="1523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124075" y="359537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70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117089" y="3588384"/>
            <a:ext cx="5816600" cy="0"/>
          </a:xfrm>
          <a:custGeom>
            <a:avLst/>
            <a:gdLst/>
            <a:ahLst/>
            <a:cxnLst/>
            <a:rect l="l" t="t" r="r" b="b"/>
            <a:pathLst>
              <a:path w="5816600">
                <a:moveTo>
                  <a:pt x="0" y="0"/>
                </a:moveTo>
                <a:lnTo>
                  <a:pt x="5816600" y="0"/>
                </a:lnTo>
              </a:path>
            </a:pathLst>
          </a:custGeom>
          <a:ln w="1396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7926705" y="359537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131060" y="3983354"/>
            <a:ext cx="5788660" cy="0"/>
          </a:xfrm>
          <a:custGeom>
            <a:avLst/>
            <a:gdLst/>
            <a:ahLst/>
            <a:cxnLst/>
            <a:rect l="l" t="t" r="r" b="b"/>
            <a:pathLst>
              <a:path w="5788659">
                <a:moveTo>
                  <a:pt x="0" y="0"/>
                </a:moveTo>
                <a:lnTo>
                  <a:pt x="5788660" y="0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138045" y="360934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131060" y="3602354"/>
            <a:ext cx="5788660" cy="0"/>
          </a:xfrm>
          <a:custGeom>
            <a:avLst/>
            <a:gdLst/>
            <a:ahLst/>
            <a:cxnLst/>
            <a:rect l="l" t="t" r="r" b="b"/>
            <a:pathLst>
              <a:path w="5788659">
                <a:moveTo>
                  <a:pt x="0" y="0"/>
                </a:moveTo>
                <a:lnTo>
                  <a:pt x="5788660" y="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912734" y="360934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145029" y="3969384"/>
            <a:ext cx="5760720" cy="0"/>
          </a:xfrm>
          <a:custGeom>
            <a:avLst/>
            <a:gdLst/>
            <a:ahLst/>
            <a:cxnLst/>
            <a:rect l="l" t="t" r="r" b="b"/>
            <a:pathLst>
              <a:path w="5760720">
                <a:moveTo>
                  <a:pt x="0" y="0"/>
                </a:moveTo>
                <a:lnTo>
                  <a:pt x="5760720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152650" y="362330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523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145029" y="3616325"/>
            <a:ext cx="5760720" cy="0"/>
          </a:xfrm>
          <a:custGeom>
            <a:avLst/>
            <a:gdLst/>
            <a:ahLst/>
            <a:cxnLst/>
            <a:rect l="l" t="t" r="r" b="b"/>
            <a:pathLst>
              <a:path w="5760720">
                <a:moveTo>
                  <a:pt x="0" y="0"/>
                </a:moveTo>
                <a:lnTo>
                  <a:pt x="5760720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7898765" y="362330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89"/>
                </a:lnTo>
              </a:path>
            </a:pathLst>
          </a:custGeom>
          <a:ln w="139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160270" y="3955415"/>
            <a:ext cx="5731510" cy="0"/>
          </a:xfrm>
          <a:custGeom>
            <a:avLst/>
            <a:gdLst/>
            <a:ahLst/>
            <a:cxnLst/>
            <a:rect l="l" t="t" r="r" b="b"/>
            <a:pathLst>
              <a:path w="5731509">
                <a:moveTo>
                  <a:pt x="0" y="0"/>
                </a:moveTo>
                <a:lnTo>
                  <a:pt x="5731509" y="0"/>
                </a:lnTo>
              </a:path>
            </a:pathLst>
          </a:custGeom>
          <a:ln w="1397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167254" y="363727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396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160270" y="3630295"/>
            <a:ext cx="5731510" cy="0"/>
          </a:xfrm>
          <a:custGeom>
            <a:avLst/>
            <a:gdLst/>
            <a:ahLst/>
            <a:cxnLst/>
            <a:rect l="l" t="t" r="r" b="b"/>
            <a:pathLst>
              <a:path w="5731509">
                <a:moveTo>
                  <a:pt x="0" y="0"/>
                </a:moveTo>
                <a:lnTo>
                  <a:pt x="5731509" y="0"/>
                </a:lnTo>
              </a:path>
            </a:pathLst>
          </a:custGeom>
          <a:ln w="1396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884159" y="363727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523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174239" y="3941445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>
                <a:moveTo>
                  <a:pt x="0" y="0"/>
                </a:moveTo>
                <a:lnTo>
                  <a:pt x="5702300" y="0"/>
                </a:lnTo>
              </a:path>
            </a:pathLst>
          </a:custGeom>
          <a:ln w="1396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181225" y="365125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09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174239" y="3644265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>
                <a:moveTo>
                  <a:pt x="0" y="0"/>
                </a:moveTo>
                <a:lnTo>
                  <a:pt x="5702300" y="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869555" y="365125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1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188210" y="3927475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195195" y="366649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188210" y="3658870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523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855584" y="366649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397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202179" y="3913504"/>
            <a:ext cx="5646420" cy="0"/>
          </a:xfrm>
          <a:custGeom>
            <a:avLst/>
            <a:gdLst/>
            <a:ahLst/>
            <a:cxnLst/>
            <a:rect l="l" t="t" r="r" b="b"/>
            <a:pathLst>
              <a:path w="5646420">
                <a:moveTo>
                  <a:pt x="0" y="0"/>
                </a:moveTo>
                <a:lnTo>
                  <a:pt x="5646420" y="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209164" y="36804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202179" y="3673475"/>
            <a:ext cx="5646420" cy="0"/>
          </a:xfrm>
          <a:custGeom>
            <a:avLst/>
            <a:gdLst/>
            <a:ahLst/>
            <a:cxnLst/>
            <a:rect l="l" t="t" r="r" b="b"/>
            <a:pathLst>
              <a:path w="5646420">
                <a:moveTo>
                  <a:pt x="0" y="0"/>
                </a:moveTo>
                <a:lnTo>
                  <a:pt x="5646420" y="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7841615" y="36804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59"/>
                </a:lnTo>
              </a:path>
            </a:pathLst>
          </a:custGeom>
          <a:ln w="1397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216150" y="3899534"/>
            <a:ext cx="5618480" cy="0"/>
          </a:xfrm>
          <a:custGeom>
            <a:avLst/>
            <a:gdLst/>
            <a:ahLst/>
            <a:cxnLst/>
            <a:rect l="l" t="t" r="r" b="b"/>
            <a:pathLst>
              <a:path w="5618480">
                <a:moveTo>
                  <a:pt x="0" y="0"/>
                </a:moveTo>
                <a:lnTo>
                  <a:pt x="5618480" y="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223135" y="369442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216150" y="3687445"/>
            <a:ext cx="5618480" cy="0"/>
          </a:xfrm>
          <a:custGeom>
            <a:avLst/>
            <a:gdLst/>
            <a:ahLst/>
            <a:cxnLst/>
            <a:rect l="l" t="t" r="r" b="b"/>
            <a:pathLst>
              <a:path w="5618480">
                <a:moveTo>
                  <a:pt x="0" y="0"/>
                </a:moveTo>
                <a:lnTo>
                  <a:pt x="5618480" y="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7827644" y="369442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397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230120" y="3884929"/>
            <a:ext cx="5590540" cy="0"/>
          </a:xfrm>
          <a:custGeom>
            <a:avLst/>
            <a:gdLst/>
            <a:ahLst/>
            <a:cxnLst/>
            <a:rect l="l" t="t" r="r" b="b"/>
            <a:pathLst>
              <a:path w="5590540">
                <a:moveTo>
                  <a:pt x="0" y="0"/>
                </a:moveTo>
                <a:lnTo>
                  <a:pt x="5590539" y="0"/>
                </a:lnTo>
              </a:path>
            </a:pathLst>
          </a:custGeom>
          <a:ln w="1524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237104" y="370840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09"/>
                </a:lnTo>
              </a:path>
            </a:pathLst>
          </a:custGeom>
          <a:ln w="1396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230120" y="3701415"/>
            <a:ext cx="5590540" cy="0"/>
          </a:xfrm>
          <a:custGeom>
            <a:avLst/>
            <a:gdLst/>
            <a:ahLst/>
            <a:cxnLst/>
            <a:rect l="l" t="t" r="r" b="b"/>
            <a:pathLst>
              <a:path w="5590540">
                <a:moveTo>
                  <a:pt x="0" y="0"/>
                </a:moveTo>
                <a:lnTo>
                  <a:pt x="5590539" y="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7813675" y="370840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396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244089" y="3870325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60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251710" y="372237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524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244089" y="3715384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60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7799705" y="372237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397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259329" y="385635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3390" y="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266314" y="373634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259329" y="372935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3390" y="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7785734" y="373634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273300" y="3842384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273300" y="3750309"/>
            <a:ext cx="13970" cy="85090"/>
          </a:xfrm>
          <a:custGeom>
            <a:avLst/>
            <a:gdLst/>
            <a:ahLst/>
            <a:cxnLst/>
            <a:rect l="l" t="t" r="r" b="b"/>
            <a:pathLst>
              <a:path w="13969" h="85089">
                <a:moveTo>
                  <a:pt x="0" y="85090"/>
                </a:moveTo>
                <a:lnTo>
                  <a:pt x="13969" y="85090"/>
                </a:lnTo>
                <a:lnTo>
                  <a:pt x="13969" y="0"/>
                </a:lnTo>
                <a:lnTo>
                  <a:pt x="0" y="0"/>
                </a:lnTo>
                <a:lnTo>
                  <a:pt x="0" y="8509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273300" y="3743325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7763509" y="3750309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15240" y="0"/>
                </a:moveTo>
                <a:lnTo>
                  <a:pt x="0" y="0"/>
                </a:lnTo>
                <a:lnTo>
                  <a:pt x="0" y="85089"/>
                </a:lnTo>
                <a:lnTo>
                  <a:pt x="15240" y="85089"/>
                </a:lnTo>
                <a:lnTo>
                  <a:pt x="15240" y="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287270" y="3828415"/>
            <a:ext cx="5476240" cy="0"/>
          </a:xfrm>
          <a:custGeom>
            <a:avLst/>
            <a:gdLst/>
            <a:ahLst/>
            <a:cxnLst/>
            <a:rect l="l" t="t" r="r" b="b"/>
            <a:pathLst>
              <a:path w="5476240">
                <a:moveTo>
                  <a:pt x="0" y="0"/>
                </a:moveTo>
                <a:lnTo>
                  <a:pt x="5476239" y="0"/>
                </a:lnTo>
              </a:path>
            </a:pathLst>
          </a:custGeom>
          <a:ln w="1397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287270" y="3764279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69" h="57150">
                <a:moveTo>
                  <a:pt x="0" y="57150"/>
                </a:moveTo>
                <a:lnTo>
                  <a:pt x="13969" y="57150"/>
                </a:lnTo>
                <a:lnTo>
                  <a:pt x="1396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287270" y="3757295"/>
            <a:ext cx="5476240" cy="0"/>
          </a:xfrm>
          <a:custGeom>
            <a:avLst/>
            <a:gdLst/>
            <a:ahLst/>
            <a:cxnLst/>
            <a:rect l="l" t="t" r="r" b="b"/>
            <a:pathLst>
              <a:path w="5476240">
                <a:moveTo>
                  <a:pt x="0" y="0"/>
                </a:moveTo>
                <a:lnTo>
                  <a:pt x="5476239" y="0"/>
                </a:lnTo>
              </a:path>
            </a:pathLst>
          </a:custGeom>
          <a:ln w="1396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7749540" y="3764279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70" h="57150">
                <a:moveTo>
                  <a:pt x="13969" y="0"/>
                </a:moveTo>
                <a:lnTo>
                  <a:pt x="0" y="0"/>
                </a:lnTo>
                <a:lnTo>
                  <a:pt x="0" y="57150"/>
                </a:lnTo>
                <a:lnTo>
                  <a:pt x="13969" y="57150"/>
                </a:lnTo>
                <a:lnTo>
                  <a:pt x="13969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301239" y="3814445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1396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301239" y="3779520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69" h="27939">
                <a:moveTo>
                  <a:pt x="0" y="27939"/>
                </a:moveTo>
                <a:lnTo>
                  <a:pt x="13970" y="27939"/>
                </a:lnTo>
                <a:lnTo>
                  <a:pt x="1397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301239" y="3771900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1524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7735569" y="3779520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13970" y="0"/>
                </a:moveTo>
                <a:lnTo>
                  <a:pt x="0" y="0"/>
                </a:lnTo>
                <a:lnTo>
                  <a:pt x="0" y="27939"/>
                </a:lnTo>
                <a:lnTo>
                  <a:pt x="13970" y="27939"/>
                </a:lnTo>
                <a:lnTo>
                  <a:pt x="13970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315210" y="3793490"/>
            <a:ext cx="5420360" cy="0"/>
          </a:xfrm>
          <a:custGeom>
            <a:avLst/>
            <a:gdLst/>
            <a:ahLst/>
            <a:cxnLst/>
            <a:rect l="l" t="t" r="r" b="b"/>
            <a:pathLst>
              <a:path w="5420359">
                <a:moveTo>
                  <a:pt x="0" y="0"/>
                </a:moveTo>
                <a:lnTo>
                  <a:pt x="5420360" y="0"/>
                </a:lnTo>
              </a:path>
            </a:pathLst>
          </a:custGeom>
          <a:ln w="27940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551939" y="3016250"/>
            <a:ext cx="6946900" cy="1554480"/>
          </a:xfrm>
          <a:custGeom>
            <a:avLst/>
            <a:gdLst/>
            <a:ahLst/>
            <a:cxnLst/>
            <a:rect l="l" t="t" r="r" b="b"/>
            <a:pathLst>
              <a:path w="6946900" h="1554479">
                <a:moveTo>
                  <a:pt x="3473450" y="1554480"/>
                </a:moveTo>
                <a:lnTo>
                  <a:pt x="0" y="1554480"/>
                </a:lnTo>
                <a:lnTo>
                  <a:pt x="0" y="0"/>
                </a:lnTo>
                <a:lnTo>
                  <a:pt x="6946900" y="0"/>
                </a:lnTo>
                <a:lnTo>
                  <a:pt x="6946900" y="1554480"/>
                </a:lnTo>
                <a:lnTo>
                  <a:pt x="3473450" y="15544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 txBox="1"/>
          <p:nvPr/>
        </p:nvSpPr>
        <p:spPr>
          <a:xfrm>
            <a:off x="2993389" y="3548379"/>
            <a:ext cx="40640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Labor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Efficiency</a:t>
            </a:r>
            <a:r>
              <a:rPr sz="2800" spc="-1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Variance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1551939" y="630237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888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556385" y="4761229"/>
            <a:ext cx="0" cy="1536700"/>
          </a:xfrm>
          <a:custGeom>
            <a:avLst/>
            <a:gdLst/>
            <a:ahLst/>
            <a:cxnLst/>
            <a:rect l="l" t="t" r="r" b="b"/>
            <a:pathLst>
              <a:path h="1536700">
                <a:moveTo>
                  <a:pt x="0" y="0"/>
                </a:moveTo>
                <a:lnTo>
                  <a:pt x="0" y="1536700"/>
                </a:lnTo>
              </a:path>
            </a:pathLst>
          </a:custGeom>
          <a:ln w="889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551939" y="4756784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888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8495030" y="4761229"/>
            <a:ext cx="0" cy="1536700"/>
          </a:xfrm>
          <a:custGeom>
            <a:avLst/>
            <a:gdLst/>
            <a:ahLst/>
            <a:cxnLst/>
            <a:rect l="l" t="t" r="r" b="b"/>
            <a:pathLst>
              <a:path h="1536700">
                <a:moveTo>
                  <a:pt x="0" y="0"/>
                </a:moveTo>
                <a:lnTo>
                  <a:pt x="0" y="1536700"/>
                </a:lnTo>
              </a:path>
            </a:pathLst>
          </a:custGeom>
          <a:ln w="1015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560830" y="6292850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9120" y="0"/>
                </a:lnTo>
              </a:path>
            </a:pathLst>
          </a:custGeom>
          <a:ln w="1016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565910" y="4771390"/>
            <a:ext cx="0" cy="1516380"/>
          </a:xfrm>
          <a:custGeom>
            <a:avLst/>
            <a:gdLst/>
            <a:ahLst/>
            <a:cxnLst/>
            <a:rect l="l" t="t" r="r" b="b"/>
            <a:pathLst>
              <a:path h="1516379">
                <a:moveTo>
                  <a:pt x="0" y="0"/>
                </a:moveTo>
                <a:lnTo>
                  <a:pt x="0" y="1516380"/>
                </a:lnTo>
              </a:path>
            </a:pathLst>
          </a:custGeom>
          <a:ln w="10159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560830" y="4766309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9120" y="0"/>
                </a:lnTo>
              </a:path>
            </a:pathLst>
          </a:custGeom>
          <a:ln w="1016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8485505" y="4771390"/>
            <a:ext cx="0" cy="1516380"/>
          </a:xfrm>
          <a:custGeom>
            <a:avLst/>
            <a:gdLst/>
            <a:ahLst/>
            <a:cxnLst/>
            <a:rect l="l" t="t" r="r" b="b"/>
            <a:pathLst>
              <a:path h="1516379">
                <a:moveTo>
                  <a:pt x="0" y="0"/>
                </a:moveTo>
                <a:lnTo>
                  <a:pt x="0" y="1516380"/>
                </a:lnTo>
              </a:path>
            </a:pathLst>
          </a:custGeom>
          <a:ln w="889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570989" y="6283325"/>
            <a:ext cx="6910070" cy="0"/>
          </a:xfrm>
          <a:custGeom>
            <a:avLst/>
            <a:gdLst/>
            <a:ahLst/>
            <a:cxnLst/>
            <a:rect l="l" t="t" r="r" b="b"/>
            <a:pathLst>
              <a:path w="6910070">
                <a:moveTo>
                  <a:pt x="0" y="0"/>
                </a:moveTo>
                <a:lnTo>
                  <a:pt x="6910069" y="0"/>
                </a:lnTo>
              </a:path>
            </a:pathLst>
          </a:custGeom>
          <a:ln w="888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575435" y="478027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889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570989" y="4775834"/>
            <a:ext cx="6910070" cy="0"/>
          </a:xfrm>
          <a:custGeom>
            <a:avLst/>
            <a:gdLst/>
            <a:ahLst/>
            <a:cxnLst/>
            <a:rect l="l" t="t" r="r" b="b"/>
            <a:pathLst>
              <a:path w="6910070">
                <a:moveTo>
                  <a:pt x="0" y="0"/>
                </a:moveTo>
                <a:lnTo>
                  <a:pt x="6910069" y="0"/>
                </a:lnTo>
              </a:path>
            </a:pathLst>
          </a:custGeom>
          <a:ln w="888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8475980" y="478027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015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579880" y="6274434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889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584325" y="4789170"/>
            <a:ext cx="0" cy="1480820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0"/>
                </a:moveTo>
                <a:lnTo>
                  <a:pt x="0" y="1480819"/>
                </a:lnTo>
              </a:path>
            </a:pathLst>
          </a:custGeom>
          <a:ln w="8889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579880" y="4784725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889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466455" y="4789170"/>
            <a:ext cx="0" cy="1480820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0"/>
                </a:moveTo>
                <a:lnTo>
                  <a:pt x="0" y="1480819"/>
                </a:lnTo>
              </a:path>
            </a:pathLst>
          </a:custGeom>
          <a:ln w="889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588769" y="6264909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1015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593850" y="4799329"/>
            <a:ext cx="0" cy="146050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500"/>
                </a:lnTo>
              </a:path>
            </a:pathLst>
          </a:custGeom>
          <a:ln w="1016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588769" y="4794250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1015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456930" y="4799329"/>
            <a:ext cx="0" cy="146050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500"/>
                </a:lnTo>
              </a:path>
            </a:pathLst>
          </a:custGeom>
          <a:ln w="1015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598930" y="6255384"/>
            <a:ext cx="6852920" cy="0"/>
          </a:xfrm>
          <a:custGeom>
            <a:avLst/>
            <a:gdLst/>
            <a:ahLst/>
            <a:cxnLst/>
            <a:rect l="l" t="t" r="r" b="b"/>
            <a:pathLst>
              <a:path w="6852920">
                <a:moveTo>
                  <a:pt x="0" y="0"/>
                </a:moveTo>
                <a:lnTo>
                  <a:pt x="6852920" y="0"/>
                </a:lnTo>
              </a:path>
            </a:pathLst>
          </a:custGeom>
          <a:ln w="889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603375" y="4808220"/>
            <a:ext cx="0" cy="1442720"/>
          </a:xfrm>
          <a:custGeom>
            <a:avLst/>
            <a:gdLst/>
            <a:ahLst/>
            <a:cxnLst/>
            <a:rect l="l" t="t" r="r" b="b"/>
            <a:pathLst>
              <a:path h="1442720">
                <a:moveTo>
                  <a:pt x="0" y="0"/>
                </a:moveTo>
                <a:lnTo>
                  <a:pt x="0" y="1442719"/>
                </a:lnTo>
              </a:path>
            </a:pathLst>
          </a:custGeom>
          <a:ln w="8889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598930" y="4803775"/>
            <a:ext cx="6852920" cy="0"/>
          </a:xfrm>
          <a:custGeom>
            <a:avLst/>
            <a:gdLst/>
            <a:ahLst/>
            <a:cxnLst/>
            <a:rect l="l" t="t" r="r" b="b"/>
            <a:pathLst>
              <a:path w="6852920">
                <a:moveTo>
                  <a:pt x="0" y="0"/>
                </a:moveTo>
                <a:lnTo>
                  <a:pt x="6852920" y="0"/>
                </a:lnTo>
              </a:path>
            </a:pathLst>
          </a:custGeom>
          <a:ln w="889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447405" y="4808220"/>
            <a:ext cx="0" cy="1442720"/>
          </a:xfrm>
          <a:custGeom>
            <a:avLst/>
            <a:gdLst/>
            <a:ahLst/>
            <a:cxnLst/>
            <a:rect l="l" t="t" r="r" b="b"/>
            <a:pathLst>
              <a:path h="1442720">
                <a:moveTo>
                  <a:pt x="0" y="0"/>
                </a:moveTo>
                <a:lnTo>
                  <a:pt x="0" y="1442719"/>
                </a:lnTo>
              </a:path>
            </a:pathLst>
          </a:custGeom>
          <a:ln w="889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607819" y="6245859"/>
            <a:ext cx="6835140" cy="0"/>
          </a:xfrm>
          <a:custGeom>
            <a:avLst/>
            <a:gdLst/>
            <a:ahLst/>
            <a:cxnLst/>
            <a:rect l="l" t="t" r="r" b="b"/>
            <a:pathLst>
              <a:path w="6835140">
                <a:moveTo>
                  <a:pt x="0" y="0"/>
                </a:moveTo>
                <a:lnTo>
                  <a:pt x="6835139" y="0"/>
                </a:lnTo>
              </a:path>
            </a:pathLst>
          </a:custGeom>
          <a:ln w="1015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612900" y="4818379"/>
            <a:ext cx="0" cy="1422400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2400"/>
                </a:lnTo>
              </a:path>
            </a:pathLst>
          </a:custGeom>
          <a:ln w="1016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607819" y="4813300"/>
            <a:ext cx="6835140" cy="0"/>
          </a:xfrm>
          <a:custGeom>
            <a:avLst/>
            <a:gdLst/>
            <a:ahLst/>
            <a:cxnLst/>
            <a:rect l="l" t="t" r="r" b="b"/>
            <a:pathLst>
              <a:path w="6835140">
                <a:moveTo>
                  <a:pt x="0" y="0"/>
                </a:moveTo>
                <a:lnTo>
                  <a:pt x="6835139" y="0"/>
                </a:lnTo>
              </a:path>
            </a:pathLst>
          </a:custGeom>
          <a:ln w="1015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438515" y="4818379"/>
            <a:ext cx="0" cy="1422400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2400"/>
                </a:lnTo>
              </a:path>
            </a:pathLst>
          </a:custGeom>
          <a:ln w="888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617980" y="6236334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6090" y="0"/>
                </a:lnTo>
              </a:path>
            </a:pathLst>
          </a:custGeom>
          <a:ln w="889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622425" y="4827270"/>
            <a:ext cx="0" cy="1404620"/>
          </a:xfrm>
          <a:custGeom>
            <a:avLst/>
            <a:gdLst/>
            <a:ahLst/>
            <a:cxnLst/>
            <a:rect l="l" t="t" r="r" b="b"/>
            <a:pathLst>
              <a:path h="1404620">
                <a:moveTo>
                  <a:pt x="0" y="0"/>
                </a:moveTo>
                <a:lnTo>
                  <a:pt x="0" y="1404619"/>
                </a:lnTo>
              </a:path>
            </a:pathLst>
          </a:custGeom>
          <a:ln w="8889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617980" y="4822825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6090" y="0"/>
                </a:lnTo>
              </a:path>
            </a:pathLst>
          </a:custGeom>
          <a:ln w="889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8428990" y="4827270"/>
            <a:ext cx="0" cy="1404620"/>
          </a:xfrm>
          <a:custGeom>
            <a:avLst/>
            <a:gdLst/>
            <a:ahLst/>
            <a:cxnLst/>
            <a:rect l="l" t="t" r="r" b="b"/>
            <a:pathLst>
              <a:path h="1404620">
                <a:moveTo>
                  <a:pt x="0" y="0"/>
                </a:moveTo>
                <a:lnTo>
                  <a:pt x="0" y="1404619"/>
                </a:lnTo>
              </a:path>
            </a:pathLst>
          </a:custGeom>
          <a:ln w="1016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626870" y="6227445"/>
            <a:ext cx="6797040" cy="0"/>
          </a:xfrm>
          <a:custGeom>
            <a:avLst/>
            <a:gdLst/>
            <a:ahLst/>
            <a:cxnLst/>
            <a:rect l="l" t="t" r="r" b="b"/>
            <a:pathLst>
              <a:path w="6797040">
                <a:moveTo>
                  <a:pt x="0" y="0"/>
                </a:moveTo>
                <a:lnTo>
                  <a:pt x="6797039" y="0"/>
                </a:lnTo>
              </a:path>
            </a:pathLst>
          </a:custGeom>
          <a:ln w="888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631314" y="4836159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39">
                <a:moveTo>
                  <a:pt x="0" y="0"/>
                </a:moveTo>
                <a:lnTo>
                  <a:pt x="0" y="1386840"/>
                </a:lnTo>
              </a:path>
            </a:pathLst>
          </a:custGeom>
          <a:ln w="889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626870" y="4831715"/>
            <a:ext cx="6797040" cy="0"/>
          </a:xfrm>
          <a:custGeom>
            <a:avLst/>
            <a:gdLst/>
            <a:ahLst/>
            <a:cxnLst/>
            <a:rect l="l" t="t" r="r" b="b"/>
            <a:pathLst>
              <a:path w="6797040">
                <a:moveTo>
                  <a:pt x="0" y="0"/>
                </a:moveTo>
                <a:lnTo>
                  <a:pt x="6797039" y="0"/>
                </a:lnTo>
              </a:path>
            </a:pathLst>
          </a:custGeom>
          <a:ln w="888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8419465" y="4836159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39">
                <a:moveTo>
                  <a:pt x="0" y="0"/>
                </a:moveTo>
                <a:lnTo>
                  <a:pt x="0" y="1386839"/>
                </a:lnTo>
              </a:path>
            </a:pathLst>
          </a:custGeom>
          <a:ln w="888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635760" y="6217920"/>
            <a:ext cx="6779259" cy="0"/>
          </a:xfrm>
          <a:custGeom>
            <a:avLst/>
            <a:gdLst/>
            <a:ahLst/>
            <a:cxnLst/>
            <a:rect l="l" t="t" r="r" b="b"/>
            <a:pathLst>
              <a:path w="6779259">
                <a:moveTo>
                  <a:pt x="0" y="0"/>
                </a:moveTo>
                <a:lnTo>
                  <a:pt x="6779259" y="0"/>
                </a:lnTo>
              </a:path>
            </a:pathLst>
          </a:custGeom>
          <a:ln w="1016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640839" y="4846320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0"/>
                </a:moveTo>
                <a:lnTo>
                  <a:pt x="0" y="1366519"/>
                </a:lnTo>
              </a:path>
            </a:pathLst>
          </a:custGeom>
          <a:ln w="10159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635760" y="4841240"/>
            <a:ext cx="6779259" cy="0"/>
          </a:xfrm>
          <a:custGeom>
            <a:avLst/>
            <a:gdLst/>
            <a:ahLst/>
            <a:cxnLst/>
            <a:rect l="l" t="t" r="r" b="b"/>
            <a:pathLst>
              <a:path w="6779259">
                <a:moveTo>
                  <a:pt x="0" y="0"/>
                </a:moveTo>
                <a:lnTo>
                  <a:pt x="6779259" y="0"/>
                </a:lnTo>
              </a:path>
            </a:pathLst>
          </a:custGeom>
          <a:ln w="1016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8410575" y="4846320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0"/>
                </a:moveTo>
                <a:lnTo>
                  <a:pt x="0" y="1366519"/>
                </a:lnTo>
              </a:path>
            </a:pathLst>
          </a:custGeom>
          <a:ln w="889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645920" y="620839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60209" y="0"/>
                </a:lnTo>
              </a:path>
            </a:pathLst>
          </a:custGeom>
          <a:ln w="888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650364" y="4855209"/>
            <a:ext cx="0" cy="1348740"/>
          </a:xfrm>
          <a:custGeom>
            <a:avLst/>
            <a:gdLst/>
            <a:ahLst/>
            <a:cxnLst/>
            <a:rect l="l" t="t" r="r" b="b"/>
            <a:pathLst>
              <a:path h="1348739">
                <a:moveTo>
                  <a:pt x="0" y="0"/>
                </a:moveTo>
                <a:lnTo>
                  <a:pt x="0" y="1348740"/>
                </a:lnTo>
              </a:path>
            </a:pathLst>
          </a:custGeom>
          <a:ln w="889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645920" y="485076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60209" y="0"/>
                </a:lnTo>
              </a:path>
            </a:pathLst>
          </a:custGeom>
          <a:ln w="888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8401050" y="4855209"/>
            <a:ext cx="0" cy="1348740"/>
          </a:xfrm>
          <a:custGeom>
            <a:avLst/>
            <a:gdLst/>
            <a:ahLst/>
            <a:cxnLst/>
            <a:rect l="l" t="t" r="r" b="b"/>
            <a:pathLst>
              <a:path h="1348739">
                <a:moveTo>
                  <a:pt x="0" y="0"/>
                </a:moveTo>
                <a:lnTo>
                  <a:pt x="0" y="1348739"/>
                </a:lnTo>
              </a:path>
            </a:pathLst>
          </a:custGeom>
          <a:ln w="1015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654810" y="6199504"/>
            <a:ext cx="6741159" cy="0"/>
          </a:xfrm>
          <a:custGeom>
            <a:avLst/>
            <a:gdLst/>
            <a:ahLst/>
            <a:cxnLst/>
            <a:rect l="l" t="t" r="r" b="b"/>
            <a:pathLst>
              <a:path w="6741159">
                <a:moveTo>
                  <a:pt x="0" y="0"/>
                </a:moveTo>
                <a:lnTo>
                  <a:pt x="6741159" y="0"/>
                </a:lnTo>
              </a:path>
            </a:pathLst>
          </a:custGeom>
          <a:ln w="889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659254" y="4864100"/>
            <a:ext cx="0" cy="1330960"/>
          </a:xfrm>
          <a:custGeom>
            <a:avLst/>
            <a:gdLst/>
            <a:ahLst/>
            <a:cxnLst/>
            <a:rect l="l" t="t" r="r" b="b"/>
            <a:pathLst>
              <a:path h="1330960">
                <a:moveTo>
                  <a:pt x="0" y="0"/>
                </a:moveTo>
                <a:lnTo>
                  <a:pt x="0" y="1330960"/>
                </a:lnTo>
              </a:path>
            </a:pathLst>
          </a:custGeom>
          <a:ln w="8889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654810" y="4859654"/>
            <a:ext cx="6741159" cy="0"/>
          </a:xfrm>
          <a:custGeom>
            <a:avLst/>
            <a:gdLst/>
            <a:ahLst/>
            <a:cxnLst/>
            <a:rect l="l" t="t" r="r" b="b"/>
            <a:pathLst>
              <a:path w="6741159">
                <a:moveTo>
                  <a:pt x="0" y="0"/>
                </a:moveTo>
                <a:lnTo>
                  <a:pt x="6741159" y="0"/>
                </a:lnTo>
              </a:path>
            </a:pathLst>
          </a:custGeom>
          <a:ln w="889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8391525" y="4864100"/>
            <a:ext cx="0" cy="1330960"/>
          </a:xfrm>
          <a:custGeom>
            <a:avLst/>
            <a:gdLst/>
            <a:ahLst/>
            <a:cxnLst/>
            <a:rect l="l" t="t" r="r" b="b"/>
            <a:pathLst>
              <a:path h="1330960">
                <a:moveTo>
                  <a:pt x="0" y="0"/>
                </a:moveTo>
                <a:lnTo>
                  <a:pt x="0" y="1330960"/>
                </a:lnTo>
              </a:path>
            </a:pathLst>
          </a:custGeom>
          <a:ln w="889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663700" y="6189979"/>
            <a:ext cx="6723380" cy="0"/>
          </a:xfrm>
          <a:custGeom>
            <a:avLst/>
            <a:gdLst/>
            <a:ahLst/>
            <a:cxnLst/>
            <a:rect l="l" t="t" r="r" b="b"/>
            <a:pathLst>
              <a:path w="6723380">
                <a:moveTo>
                  <a:pt x="0" y="0"/>
                </a:moveTo>
                <a:lnTo>
                  <a:pt x="6723380" y="0"/>
                </a:lnTo>
              </a:path>
            </a:pathLst>
          </a:custGeom>
          <a:ln w="1015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668779" y="4874259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40"/>
                </a:lnTo>
              </a:path>
            </a:pathLst>
          </a:custGeom>
          <a:ln w="10160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663700" y="4869179"/>
            <a:ext cx="6723380" cy="0"/>
          </a:xfrm>
          <a:custGeom>
            <a:avLst/>
            <a:gdLst/>
            <a:ahLst/>
            <a:cxnLst/>
            <a:rect l="l" t="t" r="r" b="b"/>
            <a:pathLst>
              <a:path w="6723380">
                <a:moveTo>
                  <a:pt x="0" y="0"/>
                </a:moveTo>
                <a:lnTo>
                  <a:pt x="6723380" y="0"/>
                </a:lnTo>
              </a:path>
            </a:pathLst>
          </a:custGeom>
          <a:ln w="1015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382634" y="4874259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39"/>
                </a:lnTo>
              </a:path>
            </a:pathLst>
          </a:custGeom>
          <a:ln w="888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673860" y="6180454"/>
            <a:ext cx="6704330" cy="0"/>
          </a:xfrm>
          <a:custGeom>
            <a:avLst/>
            <a:gdLst/>
            <a:ahLst/>
            <a:cxnLst/>
            <a:rect l="l" t="t" r="r" b="b"/>
            <a:pathLst>
              <a:path w="6704330">
                <a:moveTo>
                  <a:pt x="0" y="0"/>
                </a:moveTo>
                <a:lnTo>
                  <a:pt x="6704330" y="0"/>
                </a:lnTo>
              </a:path>
            </a:pathLst>
          </a:custGeom>
          <a:ln w="889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678304" y="488315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8889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673860" y="4878704"/>
            <a:ext cx="6704330" cy="0"/>
          </a:xfrm>
          <a:custGeom>
            <a:avLst/>
            <a:gdLst/>
            <a:ahLst/>
            <a:cxnLst/>
            <a:rect l="l" t="t" r="r" b="b"/>
            <a:pathLst>
              <a:path w="6704330">
                <a:moveTo>
                  <a:pt x="0" y="0"/>
                </a:moveTo>
                <a:lnTo>
                  <a:pt x="6704330" y="0"/>
                </a:lnTo>
              </a:path>
            </a:pathLst>
          </a:custGeom>
          <a:ln w="889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373109" y="488315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1016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682750" y="6170929"/>
            <a:ext cx="6685280" cy="0"/>
          </a:xfrm>
          <a:custGeom>
            <a:avLst/>
            <a:gdLst/>
            <a:ahLst/>
            <a:cxnLst/>
            <a:rect l="l" t="t" r="r" b="b"/>
            <a:pathLst>
              <a:path w="6685280">
                <a:moveTo>
                  <a:pt x="0" y="0"/>
                </a:moveTo>
                <a:lnTo>
                  <a:pt x="6685280" y="0"/>
                </a:lnTo>
              </a:path>
            </a:pathLst>
          </a:custGeom>
          <a:ln w="1015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687829" y="489330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10160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682750" y="4888229"/>
            <a:ext cx="6685280" cy="0"/>
          </a:xfrm>
          <a:custGeom>
            <a:avLst/>
            <a:gdLst/>
            <a:ahLst/>
            <a:cxnLst/>
            <a:rect l="l" t="t" r="r" b="b"/>
            <a:pathLst>
              <a:path w="6685280">
                <a:moveTo>
                  <a:pt x="0" y="0"/>
                </a:moveTo>
                <a:lnTo>
                  <a:pt x="6685280" y="0"/>
                </a:lnTo>
              </a:path>
            </a:pathLst>
          </a:custGeom>
          <a:ln w="1015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8363584" y="489330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39"/>
                </a:lnTo>
              </a:path>
            </a:pathLst>
          </a:custGeom>
          <a:ln w="888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692910" y="6161404"/>
            <a:ext cx="6666230" cy="0"/>
          </a:xfrm>
          <a:custGeom>
            <a:avLst/>
            <a:gdLst/>
            <a:ahLst/>
            <a:cxnLst/>
            <a:rect l="l" t="t" r="r" b="b"/>
            <a:pathLst>
              <a:path w="6666230">
                <a:moveTo>
                  <a:pt x="0" y="0"/>
                </a:moveTo>
                <a:lnTo>
                  <a:pt x="6666230" y="0"/>
                </a:lnTo>
              </a:path>
            </a:pathLst>
          </a:custGeom>
          <a:ln w="889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697354" y="4902200"/>
            <a:ext cx="0" cy="1254760"/>
          </a:xfrm>
          <a:custGeom>
            <a:avLst/>
            <a:gdLst/>
            <a:ahLst/>
            <a:cxnLst/>
            <a:rect l="l" t="t" r="r" b="b"/>
            <a:pathLst>
              <a:path h="1254760">
                <a:moveTo>
                  <a:pt x="0" y="0"/>
                </a:moveTo>
                <a:lnTo>
                  <a:pt x="0" y="1254760"/>
                </a:lnTo>
              </a:path>
            </a:pathLst>
          </a:custGeom>
          <a:ln w="8889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692910" y="4897754"/>
            <a:ext cx="6666230" cy="0"/>
          </a:xfrm>
          <a:custGeom>
            <a:avLst/>
            <a:gdLst/>
            <a:ahLst/>
            <a:cxnLst/>
            <a:rect l="l" t="t" r="r" b="b"/>
            <a:pathLst>
              <a:path w="6666230">
                <a:moveTo>
                  <a:pt x="0" y="0"/>
                </a:moveTo>
                <a:lnTo>
                  <a:pt x="6666230" y="0"/>
                </a:lnTo>
              </a:path>
            </a:pathLst>
          </a:custGeom>
          <a:ln w="889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8354059" y="4902200"/>
            <a:ext cx="0" cy="1254760"/>
          </a:xfrm>
          <a:custGeom>
            <a:avLst/>
            <a:gdLst/>
            <a:ahLst/>
            <a:cxnLst/>
            <a:rect l="l" t="t" r="r" b="b"/>
            <a:pathLst>
              <a:path h="1254760">
                <a:moveTo>
                  <a:pt x="0" y="0"/>
                </a:moveTo>
                <a:lnTo>
                  <a:pt x="0" y="1254760"/>
                </a:lnTo>
              </a:path>
            </a:pathLst>
          </a:custGeom>
          <a:ln w="1016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701800" y="6152515"/>
            <a:ext cx="6647180" cy="0"/>
          </a:xfrm>
          <a:custGeom>
            <a:avLst/>
            <a:gdLst/>
            <a:ahLst/>
            <a:cxnLst/>
            <a:rect l="l" t="t" r="r" b="b"/>
            <a:pathLst>
              <a:path w="6647180">
                <a:moveTo>
                  <a:pt x="0" y="0"/>
                </a:moveTo>
                <a:lnTo>
                  <a:pt x="6647180" y="0"/>
                </a:lnTo>
              </a:path>
            </a:pathLst>
          </a:custGeom>
          <a:ln w="889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706245" y="4911090"/>
            <a:ext cx="0" cy="1236980"/>
          </a:xfrm>
          <a:custGeom>
            <a:avLst/>
            <a:gdLst/>
            <a:ahLst/>
            <a:cxnLst/>
            <a:rect l="l" t="t" r="r" b="b"/>
            <a:pathLst>
              <a:path h="1236979">
                <a:moveTo>
                  <a:pt x="0" y="0"/>
                </a:moveTo>
                <a:lnTo>
                  <a:pt x="0" y="1236980"/>
                </a:lnTo>
              </a:path>
            </a:pathLst>
          </a:custGeom>
          <a:ln w="888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701800" y="4906645"/>
            <a:ext cx="6647180" cy="0"/>
          </a:xfrm>
          <a:custGeom>
            <a:avLst/>
            <a:gdLst/>
            <a:ahLst/>
            <a:cxnLst/>
            <a:rect l="l" t="t" r="r" b="b"/>
            <a:pathLst>
              <a:path w="6647180">
                <a:moveTo>
                  <a:pt x="0" y="0"/>
                </a:moveTo>
                <a:lnTo>
                  <a:pt x="6647180" y="0"/>
                </a:lnTo>
              </a:path>
            </a:pathLst>
          </a:custGeom>
          <a:ln w="888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8344534" y="4911090"/>
            <a:ext cx="0" cy="1236980"/>
          </a:xfrm>
          <a:custGeom>
            <a:avLst/>
            <a:gdLst/>
            <a:ahLst/>
            <a:cxnLst/>
            <a:rect l="l" t="t" r="r" b="b"/>
            <a:pathLst>
              <a:path h="1236979">
                <a:moveTo>
                  <a:pt x="0" y="0"/>
                </a:moveTo>
                <a:lnTo>
                  <a:pt x="0" y="1236980"/>
                </a:lnTo>
              </a:path>
            </a:pathLst>
          </a:custGeom>
          <a:ln w="888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710689" y="6142990"/>
            <a:ext cx="6629400" cy="0"/>
          </a:xfrm>
          <a:custGeom>
            <a:avLst/>
            <a:gdLst/>
            <a:ahLst/>
            <a:cxnLst/>
            <a:rect l="l" t="t" r="r" b="b"/>
            <a:pathLst>
              <a:path w="6629400">
                <a:moveTo>
                  <a:pt x="0" y="0"/>
                </a:moveTo>
                <a:lnTo>
                  <a:pt x="6629400" y="0"/>
                </a:lnTo>
              </a:path>
            </a:pathLst>
          </a:custGeom>
          <a:ln w="10159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715770" y="4921250"/>
            <a:ext cx="0" cy="1216660"/>
          </a:xfrm>
          <a:custGeom>
            <a:avLst/>
            <a:gdLst/>
            <a:ahLst/>
            <a:cxnLst/>
            <a:rect l="l" t="t" r="r" b="b"/>
            <a:pathLst>
              <a:path h="1216660">
                <a:moveTo>
                  <a:pt x="0" y="0"/>
                </a:moveTo>
                <a:lnTo>
                  <a:pt x="0" y="1216660"/>
                </a:lnTo>
              </a:path>
            </a:pathLst>
          </a:custGeom>
          <a:ln w="1016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710689" y="4916170"/>
            <a:ext cx="6629400" cy="0"/>
          </a:xfrm>
          <a:custGeom>
            <a:avLst/>
            <a:gdLst/>
            <a:ahLst/>
            <a:cxnLst/>
            <a:rect l="l" t="t" r="r" b="b"/>
            <a:pathLst>
              <a:path w="6629400">
                <a:moveTo>
                  <a:pt x="0" y="0"/>
                </a:moveTo>
                <a:lnTo>
                  <a:pt x="6629400" y="0"/>
                </a:lnTo>
              </a:path>
            </a:pathLst>
          </a:custGeom>
          <a:ln w="1016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8335644" y="4921250"/>
            <a:ext cx="0" cy="1216660"/>
          </a:xfrm>
          <a:custGeom>
            <a:avLst/>
            <a:gdLst/>
            <a:ahLst/>
            <a:cxnLst/>
            <a:rect l="l" t="t" r="r" b="b"/>
            <a:pathLst>
              <a:path h="1216660">
                <a:moveTo>
                  <a:pt x="0" y="0"/>
                </a:moveTo>
                <a:lnTo>
                  <a:pt x="0" y="1216660"/>
                </a:lnTo>
              </a:path>
            </a:pathLst>
          </a:custGeom>
          <a:ln w="889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720850" y="6133465"/>
            <a:ext cx="6610350" cy="0"/>
          </a:xfrm>
          <a:custGeom>
            <a:avLst/>
            <a:gdLst/>
            <a:ahLst/>
            <a:cxnLst/>
            <a:rect l="l" t="t" r="r" b="b"/>
            <a:pathLst>
              <a:path w="6610350">
                <a:moveTo>
                  <a:pt x="0" y="0"/>
                </a:moveTo>
                <a:lnTo>
                  <a:pt x="6610350" y="0"/>
                </a:lnTo>
              </a:path>
            </a:pathLst>
          </a:custGeom>
          <a:ln w="8890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725295" y="4930140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880"/>
                </a:lnTo>
              </a:path>
            </a:pathLst>
          </a:custGeom>
          <a:ln w="888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720850" y="4925695"/>
            <a:ext cx="6610350" cy="0"/>
          </a:xfrm>
          <a:custGeom>
            <a:avLst/>
            <a:gdLst/>
            <a:ahLst/>
            <a:cxnLst/>
            <a:rect l="l" t="t" r="r" b="b"/>
            <a:pathLst>
              <a:path w="6610350">
                <a:moveTo>
                  <a:pt x="0" y="0"/>
                </a:moveTo>
                <a:lnTo>
                  <a:pt x="6610350" y="0"/>
                </a:lnTo>
              </a:path>
            </a:pathLst>
          </a:custGeom>
          <a:ln w="888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8326119" y="4930140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880"/>
                </a:lnTo>
              </a:path>
            </a:pathLst>
          </a:custGeom>
          <a:ln w="1015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729739" y="6124575"/>
            <a:ext cx="6591300" cy="0"/>
          </a:xfrm>
          <a:custGeom>
            <a:avLst/>
            <a:gdLst/>
            <a:ahLst/>
            <a:cxnLst/>
            <a:rect l="l" t="t" r="r" b="b"/>
            <a:pathLst>
              <a:path w="6591300">
                <a:moveTo>
                  <a:pt x="0" y="0"/>
                </a:moveTo>
                <a:lnTo>
                  <a:pt x="6591300" y="0"/>
                </a:lnTo>
              </a:path>
            </a:pathLst>
          </a:custGeom>
          <a:ln w="8889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734185" y="4939029"/>
            <a:ext cx="0" cy="1181100"/>
          </a:xfrm>
          <a:custGeom>
            <a:avLst/>
            <a:gdLst/>
            <a:ahLst/>
            <a:cxnLst/>
            <a:rect l="l" t="t" r="r" b="b"/>
            <a:pathLst>
              <a:path h="1181100">
                <a:moveTo>
                  <a:pt x="0" y="0"/>
                </a:moveTo>
                <a:lnTo>
                  <a:pt x="0" y="1181100"/>
                </a:lnTo>
              </a:path>
            </a:pathLst>
          </a:custGeom>
          <a:ln w="889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729739" y="4934584"/>
            <a:ext cx="6591300" cy="0"/>
          </a:xfrm>
          <a:custGeom>
            <a:avLst/>
            <a:gdLst/>
            <a:ahLst/>
            <a:cxnLst/>
            <a:rect l="l" t="t" r="r" b="b"/>
            <a:pathLst>
              <a:path w="6591300">
                <a:moveTo>
                  <a:pt x="0" y="0"/>
                </a:moveTo>
                <a:lnTo>
                  <a:pt x="6591300" y="0"/>
                </a:lnTo>
              </a:path>
            </a:pathLst>
          </a:custGeom>
          <a:ln w="889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8316594" y="4939029"/>
            <a:ext cx="0" cy="1181100"/>
          </a:xfrm>
          <a:custGeom>
            <a:avLst/>
            <a:gdLst/>
            <a:ahLst/>
            <a:cxnLst/>
            <a:rect l="l" t="t" r="r" b="b"/>
            <a:pathLst>
              <a:path h="1181100">
                <a:moveTo>
                  <a:pt x="0" y="0"/>
                </a:moveTo>
                <a:lnTo>
                  <a:pt x="0" y="1181100"/>
                </a:lnTo>
              </a:path>
            </a:pathLst>
          </a:custGeom>
          <a:ln w="889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738629" y="6115050"/>
            <a:ext cx="6573520" cy="0"/>
          </a:xfrm>
          <a:custGeom>
            <a:avLst/>
            <a:gdLst/>
            <a:ahLst/>
            <a:cxnLst/>
            <a:rect l="l" t="t" r="r" b="b"/>
            <a:pathLst>
              <a:path w="6573520">
                <a:moveTo>
                  <a:pt x="0" y="0"/>
                </a:moveTo>
                <a:lnTo>
                  <a:pt x="6573520" y="0"/>
                </a:lnTo>
              </a:path>
            </a:pathLst>
          </a:custGeom>
          <a:ln w="1016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743710" y="4949190"/>
            <a:ext cx="0" cy="1160780"/>
          </a:xfrm>
          <a:custGeom>
            <a:avLst/>
            <a:gdLst/>
            <a:ahLst/>
            <a:cxnLst/>
            <a:rect l="l" t="t" r="r" b="b"/>
            <a:pathLst>
              <a:path h="1160779">
                <a:moveTo>
                  <a:pt x="0" y="0"/>
                </a:moveTo>
                <a:lnTo>
                  <a:pt x="0" y="1160780"/>
                </a:lnTo>
              </a:path>
            </a:pathLst>
          </a:custGeom>
          <a:ln w="10159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738629" y="4944109"/>
            <a:ext cx="6573520" cy="0"/>
          </a:xfrm>
          <a:custGeom>
            <a:avLst/>
            <a:gdLst/>
            <a:ahLst/>
            <a:cxnLst/>
            <a:rect l="l" t="t" r="r" b="b"/>
            <a:pathLst>
              <a:path w="6573520">
                <a:moveTo>
                  <a:pt x="0" y="0"/>
                </a:moveTo>
                <a:lnTo>
                  <a:pt x="6573520" y="0"/>
                </a:lnTo>
              </a:path>
            </a:pathLst>
          </a:custGeom>
          <a:ln w="10159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8307705" y="4949190"/>
            <a:ext cx="0" cy="1160780"/>
          </a:xfrm>
          <a:custGeom>
            <a:avLst/>
            <a:gdLst/>
            <a:ahLst/>
            <a:cxnLst/>
            <a:rect l="l" t="t" r="r" b="b"/>
            <a:pathLst>
              <a:path h="1160779">
                <a:moveTo>
                  <a:pt x="0" y="0"/>
                </a:moveTo>
                <a:lnTo>
                  <a:pt x="0" y="1160780"/>
                </a:lnTo>
              </a:path>
            </a:pathLst>
          </a:custGeom>
          <a:ln w="889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748789" y="6105525"/>
            <a:ext cx="6554470" cy="0"/>
          </a:xfrm>
          <a:custGeom>
            <a:avLst/>
            <a:gdLst/>
            <a:ahLst/>
            <a:cxnLst/>
            <a:rect l="l" t="t" r="r" b="b"/>
            <a:pathLst>
              <a:path w="6554470">
                <a:moveTo>
                  <a:pt x="0" y="0"/>
                </a:moveTo>
                <a:lnTo>
                  <a:pt x="6554469" y="0"/>
                </a:lnTo>
              </a:path>
            </a:pathLst>
          </a:custGeom>
          <a:ln w="8889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753235" y="4958079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889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748789" y="4953634"/>
            <a:ext cx="6554470" cy="0"/>
          </a:xfrm>
          <a:custGeom>
            <a:avLst/>
            <a:gdLst/>
            <a:ahLst/>
            <a:cxnLst/>
            <a:rect l="l" t="t" r="r" b="b"/>
            <a:pathLst>
              <a:path w="6554470">
                <a:moveTo>
                  <a:pt x="0" y="0"/>
                </a:moveTo>
                <a:lnTo>
                  <a:pt x="6554469" y="0"/>
                </a:lnTo>
              </a:path>
            </a:pathLst>
          </a:custGeom>
          <a:ln w="889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8298180" y="4958079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10159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757679" y="6096634"/>
            <a:ext cx="6535420" cy="0"/>
          </a:xfrm>
          <a:custGeom>
            <a:avLst/>
            <a:gdLst/>
            <a:ahLst/>
            <a:cxnLst/>
            <a:rect l="l" t="t" r="r" b="b"/>
            <a:pathLst>
              <a:path w="6535420">
                <a:moveTo>
                  <a:pt x="0" y="0"/>
                </a:moveTo>
                <a:lnTo>
                  <a:pt x="6535420" y="0"/>
                </a:lnTo>
              </a:path>
            </a:pathLst>
          </a:custGeom>
          <a:ln w="889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762760" y="4968240"/>
            <a:ext cx="0" cy="1123950"/>
          </a:xfrm>
          <a:custGeom>
            <a:avLst/>
            <a:gdLst/>
            <a:ahLst/>
            <a:cxnLst/>
            <a:rect l="l" t="t" r="r" b="b"/>
            <a:pathLst>
              <a:path h="1123950">
                <a:moveTo>
                  <a:pt x="0" y="0"/>
                </a:moveTo>
                <a:lnTo>
                  <a:pt x="0" y="1123950"/>
                </a:lnTo>
              </a:path>
            </a:pathLst>
          </a:custGeom>
          <a:ln w="10159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757679" y="4963159"/>
            <a:ext cx="6535420" cy="0"/>
          </a:xfrm>
          <a:custGeom>
            <a:avLst/>
            <a:gdLst/>
            <a:ahLst/>
            <a:cxnLst/>
            <a:rect l="l" t="t" r="r" b="b"/>
            <a:pathLst>
              <a:path w="6535420">
                <a:moveTo>
                  <a:pt x="0" y="0"/>
                </a:moveTo>
                <a:lnTo>
                  <a:pt x="6535420" y="0"/>
                </a:lnTo>
              </a:path>
            </a:pathLst>
          </a:custGeom>
          <a:ln w="10159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8288655" y="4968240"/>
            <a:ext cx="0" cy="1123950"/>
          </a:xfrm>
          <a:custGeom>
            <a:avLst/>
            <a:gdLst/>
            <a:ahLst/>
            <a:cxnLst/>
            <a:rect l="l" t="t" r="r" b="b"/>
            <a:pathLst>
              <a:path h="1123950">
                <a:moveTo>
                  <a:pt x="0" y="0"/>
                </a:moveTo>
                <a:lnTo>
                  <a:pt x="0" y="1123950"/>
                </a:lnTo>
              </a:path>
            </a:pathLst>
          </a:custGeom>
          <a:ln w="889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767839" y="6087109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10159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772285" y="4977129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900"/>
                </a:lnTo>
              </a:path>
            </a:pathLst>
          </a:custGeom>
          <a:ln w="889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767839" y="4972684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889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8279130" y="4977129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900"/>
                </a:lnTo>
              </a:path>
            </a:pathLst>
          </a:custGeom>
          <a:ln w="10159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776729" y="6077584"/>
            <a:ext cx="6497320" cy="0"/>
          </a:xfrm>
          <a:custGeom>
            <a:avLst/>
            <a:gdLst/>
            <a:ahLst/>
            <a:cxnLst/>
            <a:rect l="l" t="t" r="r" b="b"/>
            <a:pathLst>
              <a:path w="6497320">
                <a:moveTo>
                  <a:pt x="0" y="0"/>
                </a:moveTo>
                <a:lnTo>
                  <a:pt x="6497320" y="0"/>
                </a:lnTo>
              </a:path>
            </a:pathLst>
          </a:custGeom>
          <a:ln w="889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781175" y="4986020"/>
            <a:ext cx="0" cy="1087120"/>
          </a:xfrm>
          <a:custGeom>
            <a:avLst/>
            <a:gdLst/>
            <a:ahLst/>
            <a:cxnLst/>
            <a:rect l="l" t="t" r="r" b="b"/>
            <a:pathLst>
              <a:path h="1087120">
                <a:moveTo>
                  <a:pt x="0" y="0"/>
                </a:moveTo>
                <a:lnTo>
                  <a:pt x="0" y="1087119"/>
                </a:lnTo>
              </a:path>
            </a:pathLst>
          </a:custGeom>
          <a:ln w="888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776729" y="4981575"/>
            <a:ext cx="6497320" cy="0"/>
          </a:xfrm>
          <a:custGeom>
            <a:avLst/>
            <a:gdLst/>
            <a:ahLst/>
            <a:cxnLst/>
            <a:rect l="l" t="t" r="r" b="b"/>
            <a:pathLst>
              <a:path w="6497320">
                <a:moveTo>
                  <a:pt x="0" y="0"/>
                </a:moveTo>
                <a:lnTo>
                  <a:pt x="6497320" y="0"/>
                </a:lnTo>
              </a:path>
            </a:pathLst>
          </a:custGeom>
          <a:ln w="888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8269605" y="4986020"/>
            <a:ext cx="0" cy="1087120"/>
          </a:xfrm>
          <a:custGeom>
            <a:avLst/>
            <a:gdLst/>
            <a:ahLst/>
            <a:cxnLst/>
            <a:rect l="l" t="t" r="r" b="b"/>
            <a:pathLst>
              <a:path h="1087120">
                <a:moveTo>
                  <a:pt x="0" y="0"/>
                </a:moveTo>
                <a:lnTo>
                  <a:pt x="0" y="1087119"/>
                </a:lnTo>
              </a:path>
            </a:pathLst>
          </a:custGeom>
          <a:ln w="889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785620" y="606805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539" y="0"/>
                </a:lnTo>
              </a:path>
            </a:pathLst>
          </a:custGeom>
          <a:ln w="10159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790700" y="4996179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1016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785620" y="499110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539" y="0"/>
                </a:lnTo>
              </a:path>
            </a:pathLst>
          </a:custGeom>
          <a:ln w="1016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8260715" y="4996179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8889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795779" y="6058534"/>
            <a:ext cx="6460490" cy="0"/>
          </a:xfrm>
          <a:custGeom>
            <a:avLst/>
            <a:gdLst/>
            <a:ahLst/>
            <a:cxnLst/>
            <a:rect l="l" t="t" r="r" b="b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ln w="889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800225" y="500507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19"/>
                </a:lnTo>
              </a:path>
            </a:pathLst>
          </a:custGeom>
          <a:ln w="888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795779" y="5000625"/>
            <a:ext cx="6460490" cy="0"/>
          </a:xfrm>
          <a:custGeom>
            <a:avLst/>
            <a:gdLst/>
            <a:ahLst/>
            <a:cxnLst/>
            <a:rect l="l" t="t" r="r" b="b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ln w="888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8251190" y="500507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19"/>
                </a:lnTo>
              </a:path>
            </a:pathLst>
          </a:custGeom>
          <a:ln w="1016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804670" y="6049645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8889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809114" y="5013959"/>
            <a:ext cx="0" cy="1031240"/>
          </a:xfrm>
          <a:custGeom>
            <a:avLst/>
            <a:gdLst/>
            <a:ahLst/>
            <a:cxnLst/>
            <a:rect l="l" t="t" r="r" b="b"/>
            <a:pathLst>
              <a:path h="1031239">
                <a:moveTo>
                  <a:pt x="0" y="0"/>
                </a:moveTo>
                <a:lnTo>
                  <a:pt x="0" y="1031240"/>
                </a:lnTo>
              </a:path>
            </a:pathLst>
          </a:custGeom>
          <a:ln w="889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804670" y="5009515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8889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8241665" y="5013959"/>
            <a:ext cx="0" cy="1031240"/>
          </a:xfrm>
          <a:custGeom>
            <a:avLst/>
            <a:gdLst/>
            <a:ahLst/>
            <a:cxnLst/>
            <a:rect l="l" t="t" r="r" b="b"/>
            <a:pathLst>
              <a:path h="1031239">
                <a:moveTo>
                  <a:pt x="0" y="0"/>
                </a:moveTo>
                <a:lnTo>
                  <a:pt x="0" y="1031239"/>
                </a:lnTo>
              </a:path>
            </a:pathLst>
          </a:custGeom>
          <a:ln w="8889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813560" y="6040120"/>
            <a:ext cx="6423660" cy="0"/>
          </a:xfrm>
          <a:custGeom>
            <a:avLst/>
            <a:gdLst/>
            <a:ahLst/>
            <a:cxnLst/>
            <a:rect l="l" t="t" r="r" b="b"/>
            <a:pathLst>
              <a:path w="6423659">
                <a:moveTo>
                  <a:pt x="0" y="0"/>
                </a:moveTo>
                <a:lnTo>
                  <a:pt x="6423660" y="0"/>
                </a:lnTo>
              </a:path>
            </a:pathLst>
          </a:custGeom>
          <a:ln w="1015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818639" y="502412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20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1015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813560" y="5019040"/>
            <a:ext cx="6423660" cy="0"/>
          </a:xfrm>
          <a:custGeom>
            <a:avLst/>
            <a:gdLst/>
            <a:ahLst/>
            <a:cxnLst/>
            <a:rect l="l" t="t" r="r" b="b"/>
            <a:pathLst>
              <a:path w="6423659">
                <a:moveTo>
                  <a:pt x="0" y="0"/>
                </a:moveTo>
                <a:lnTo>
                  <a:pt x="6423660" y="0"/>
                </a:lnTo>
              </a:path>
            </a:pathLst>
          </a:custGeom>
          <a:ln w="1016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8232775" y="502412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20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889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823720" y="6030595"/>
            <a:ext cx="6404610" cy="0"/>
          </a:xfrm>
          <a:custGeom>
            <a:avLst/>
            <a:gdLst/>
            <a:ahLst/>
            <a:cxnLst/>
            <a:rect l="l" t="t" r="r" b="b"/>
            <a:pathLst>
              <a:path w="6404609">
                <a:moveTo>
                  <a:pt x="0" y="0"/>
                </a:moveTo>
                <a:lnTo>
                  <a:pt x="6404609" y="0"/>
                </a:lnTo>
              </a:path>
            </a:pathLst>
          </a:custGeom>
          <a:ln w="889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828164" y="5033009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40"/>
                </a:lnTo>
              </a:path>
            </a:pathLst>
          </a:custGeom>
          <a:ln w="889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823720" y="5028565"/>
            <a:ext cx="6404610" cy="0"/>
          </a:xfrm>
          <a:custGeom>
            <a:avLst/>
            <a:gdLst/>
            <a:ahLst/>
            <a:cxnLst/>
            <a:rect l="l" t="t" r="r" b="b"/>
            <a:pathLst>
              <a:path w="6404609">
                <a:moveTo>
                  <a:pt x="0" y="0"/>
                </a:moveTo>
                <a:lnTo>
                  <a:pt x="6404609" y="0"/>
                </a:lnTo>
              </a:path>
            </a:pathLst>
          </a:custGeom>
          <a:ln w="8889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8223250" y="5033009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159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832610" y="6021704"/>
            <a:ext cx="6385560" cy="0"/>
          </a:xfrm>
          <a:custGeom>
            <a:avLst/>
            <a:gdLst/>
            <a:ahLst/>
            <a:cxnLst/>
            <a:rect l="l" t="t" r="r" b="b"/>
            <a:pathLst>
              <a:path w="6385559">
                <a:moveTo>
                  <a:pt x="0" y="0"/>
                </a:moveTo>
                <a:lnTo>
                  <a:pt x="6385560" y="0"/>
                </a:lnTo>
              </a:path>
            </a:pathLst>
          </a:custGeom>
          <a:ln w="889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837054" y="5041900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0"/>
                </a:moveTo>
                <a:lnTo>
                  <a:pt x="0" y="975360"/>
                </a:lnTo>
              </a:path>
            </a:pathLst>
          </a:custGeom>
          <a:ln w="8889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832610" y="5037454"/>
            <a:ext cx="6385560" cy="0"/>
          </a:xfrm>
          <a:custGeom>
            <a:avLst/>
            <a:gdLst/>
            <a:ahLst/>
            <a:cxnLst/>
            <a:rect l="l" t="t" r="r" b="b"/>
            <a:pathLst>
              <a:path w="6385559">
                <a:moveTo>
                  <a:pt x="0" y="0"/>
                </a:moveTo>
                <a:lnTo>
                  <a:pt x="6385560" y="0"/>
                </a:lnTo>
              </a:path>
            </a:pathLst>
          </a:custGeom>
          <a:ln w="889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8213725" y="5041900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0"/>
                </a:moveTo>
                <a:lnTo>
                  <a:pt x="0" y="975360"/>
                </a:lnTo>
              </a:path>
            </a:pathLst>
          </a:custGeom>
          <a:ln w="889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841500" y="6012179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1015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846579" y="5052059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5040"/>
                </a:lnTo>
              </a:path>
            </a:pathLst>
          </a:custGeom>
          <a:ln w="1016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841500" y="5046979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1015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8204200" y="5052059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5039"/>
                </a:lnTo>
              </a:path>
            </a:pathLst>
          </a:custGeom>
          <a:ln w="1015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851660" y="6002654"/>
            <a:ext cx="6347460" cy="0"/>
          </a:xfrm>
          <a:custGeom>
            <a:avLst/>
            <a:gdLst/>
            <a:ahLst/>
            <a:cxnLst/>
            <a:rect l="l" t="t" r="r" b="b"/>
            <a:pathLst>
              <a:path w="6347459">
                <a:moveTo>
                  <a:pt x="0" y="0"/>
                </a:moveTo>
                <a:lnTo>
                  <a:pt x="6347460" y="0"/>
                </a:lnTo>
              </a:path>
            </a:pathLst>
          </a:custGeom>
          <a:ln w="889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856104" y="506095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8889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851660" y="5056504"/>
            <a:ext cx="6347460" cy="0"/>
          </a:xfrm>
          <a:custGeom>
            <a:avLst/>
            <a:gdLst/>
            <a:ahLst/>
            <a:cxnLst/>
            <a:rect l="l" t="t" r="r" b="b"/>
            <a:pathLst>
              <a:path w="6347459">
                <a:moveTo>
                  <a:pt x="0" y="0"/>
                </a:moveTo>
                <a:lnTo>
                  <a:pt x="6347460" y="0"/>
                </a:lnTo>
              </a:path>
            </a:pathLst>
          </a:custGeom>
          <a:ln w="889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8194675" y="506095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889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860550" y="5993129"/>
            <a:ext cx="6329680" cy="0"/>
          </a:xfrm>
          <a:custGeom>
            <a:avLst/>
            <a:gdLst/>
            <a:ahLst/>
            <a:cxnLst/>
            <a:rect l="l" t="t" r="r" b="b"/>
            <a:pathLst>
              <a:path w="6329680">
                <a:moveTo>
                  <a:pt x="0" y="0"/>
                </a:moveTo>
                <a:lnTo>
                  <a:pt x="6329680" y="0"/>
                </a:lnTo>
              </a:path>
            </a:pathLst>
          </a:custGeom>
          <a:ln w="1015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865629" y="5071109"/>
            <a:ext cx="0" cy="916940"/>
          </a:xfrm>
          <a:custGeom>
            <a:avLst/>
            <a:gdLst/>
            <a:ahLst/>
            <a:cxnLst/>
            <a:rect l="l" t="t" r="r" b="b"/>
            <a:pathLst>
              <a:path h="916939">
                <a:moveTo>
                  <a:pt x="0" y="0"/>
                </a:moveTo>
                <a:lnTo>
                  <a:pt x="0" y="916940"/>
                </a:lnTo>
              </a:path>
            </a:pathLst>
          </a:custGeom>
          <a:ln w="1016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860550" y="5066029"/>
            <a:ext cx="6329680" cy="0"/>
          </a:xfrm>
          <a:custGeom>
            <a:avLst/>
            <a:gdLst/>
            <a:ahLst/>
            <a:cxnLst/>
            <a:rect l="l" t="t" r="r" b="b"/>
            <a:pathLst>
              <a:path w="6329680">
                <a:moveTo>
                  <a:pt x="0" y="0"/>
                </a:moveTo>
                <a:lnTo>
                  <a:pt x="6329680" y="0"/>
                </a:lnTo>
              </a:path>
            </a:pathLst>
          </a:custGeom>
          <a:ln w="1015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8185784" y="5071109"/>
            <a:ext cx="0" cy="916940"/>
          </a:xfrm>
          <a:custGeom>
            <a:avLst/>
            <a:gdLst/>
            <a:ahLst/>
            <a:cxnLst/>
            <a:rect l="l" t="t" r="r" b="b"/>
            <a:pathLst>
              <a:path h="916939">
                <a:moveTo>
                  <a:pt x="0" y="0"/>
                </a:moveTo>
                <a:lnTo>
                  <a:pt x="0" y="916939"/>
                </a:lnTo>
              </a:path>
            </a:pathLst>
          </a:custGeom>
          <a:ln w="888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870710" y="5983604"/>
            <a:ext cx="6310630" cy="0"/>
          </a:xfrm>
          <a:custGeom>
            <a:avLst/>
            <a:gdLst/>
            <a:ahLst/>
            <a:cxnLst/>
            <a:rect l="l" t="t" r="r" b="b"/>
            <a:pathLst>
              <a:path w="6310630">
                <a:moveTo>
                  <a:pt x="0" y="0"/>
                </a:moveTo>
                <a:lnTo>
                  <a:pt x="6310630" y="0"/>
                </a:lnTo>
              </a:path>
            </a:pathLst>
          </a:custGeom>
          <a:ln w="889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875154" y="508000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60"/>
                </a:lnTo>
              </a:path>
            </a:pathLst>
          </a:custGeom>
          <a:ln w="8889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870710" y="5075554"/>
            <a:ext cx="6310630" cy="0"/>
          </a:xfrm>
          <a:custGeom>
            <a:avLst/>
            <a:gdLst/>
            <a:ahLst/>
            <a:cxnLst/>
            <a:rect l="l" t="t" r="r" b="b"/>
            <a:pathLst>
              <a:path w="6310630">
                <a:moveTo>
                  <a:pt x="0" y="0"/>
                </a:moveTo>
                <a:lnTo>
                  <a:pt x="6310630" y="0"/>
                </a:lnTo>
              </a:path>
            </a:pathLst>
          </a:custGeom>
          <a:ln w="889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8176259" y="508000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60"/>
                </a:lnTo>
              </a:path>
            </a:pathLst>
          </a:custGeom>
          <a:ln w="1016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879600" y="5974715"/>
            <a:ext cx="6291580" cy="0"/>
          </a:xfrm>
          <a:custGeom>
            <a:avLst/>
            <a:gdLst/>
            <a:ahLst/>
            <a:cxnLst/>
            <a:rect l="l" t="t" r="r" b="b"/>
            <a:pathLst>
              <a:path w="6291580">
                <a:moveTo>
                  <a:pt x="0" y="0"/>
                </a:moveTo>
                <a:lnTo>
                  <a:pt x="6291580" y="0"/>
                </a:lnTo>
              </a:path>
            </a:pathLst>
          </a:custGeom>
          <a:ln w="889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884045" y="5088890"/>
            <a:ext cx="0" cy="881380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1380"/>
                </a:lnTo>
              </a:path>
            </a:pathLst>
          </a:custGeom>
          <a:ln w="888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879600" y="5084445"/>
            <a:ext cx="6291580" cy="0"/>
          </a:xfrm>
          <a:custGeom>
            <a:avLst/>
            <a:gdLst/>
            <a:ahLst/>
            <a:cxnLst/>
            <a:rect l="l" t="t" r="r" b="b"/>
            <a:pathLst>
              <a:path w="6291580">
                <a:moveTo>
                  <a:pt x="0" y="0"/>
                </a:moveTo>
                <a:lnTo>
                  <a:pt x="6291580" y="0"/>
                </a:lnTo>
              </a:path>
            </a:pathLst>
          </a:custGeom>
          <a:ln w="888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8166734" y="5088890"/>
            <a:ext cx="0" cy="881380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1380"/>
                </a:lnTo>
              </a:path>
            </a:pathLst>
          </a:custGeom>
          <a:ln w="888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888489" y="5965190"/>
            <a:ext cx="6273800" cy="0"/>
          </a:xfrm>
          <a:custGeom>
            <a:avLst/>
            <a:gdLst/>
            <a:ahLst/>
            <a:cxnLst/>
            <a:rect l="l" t="t" r="r" b="b"/>
            <a:pathLst>
              <a:path w="6273800">
                <a:moveTo>
                  <a:pt x="0" y="0"/>
                </a:moveTo>
                <a:lnTo>
                  <a:pt x="6273800" y="0"/>
                </a:lnTo>
              </a:path>
            </a:pathLst>
          </a:custGeom>
          <a:ln w="10159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893570" y="5099050"/>
            <a:ext cx="0" cy="861060"/>
          </a:xfrm>
          <a:custGeom>
            <a:avLst/>
            <a:gdLst/>
            <a:ahLst/>
            <a:cxnLst/>
            <a:rect l="l" t="t" r="r" b="b"/>
            <a:pathLst>
              <a:path h="861060">
                <a:moveTo>
                  <a:pt x="0" y="0"/>
                </a:moveTo>
                <a:lnTo>
                  <a:pt x="0" y="861060"/>
                </a:lnTo>
              </a:path>
            </a:pathLst>
          </a:custGeom>
          <a:ln w="1016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888489" y="5093970"/>
            <a:ext cx="6273800" cy="0"/>
          </a:xfrm>
          <a:custGeom>
            <a:avLst/>
            <a:gdLst/>
            <a:ahLst/>
            <a:cxnLst/>
            <a:rect l="l" t="t" r="r" b="b"/>
            <a:pathLst>
              <a:path w="6273800">
                <a:moveTo>
                  <a:pt x="0" y="0"/>
                </a:moveTo>
                <a:lnTo>
                  <a:pt x="6273800" y="0"/>
                </a:lnTo>
              </a:path>
            </a:pathLst>
          </a:custGeom>
          <a:ln w="1016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8157844" y="5099050"/>
            <a:ext cx="0" cy="861060"/>
          </a:xfrm>
          <a:custGeom>
            <a:avLst/>
            <a:gdLst/>
            <a:ahLst/>
            <a:cxnLst/>
            <a:rect l="l" t="t" r="r" b="b"/>
            <a:pathLst>
              <a:path h="861060">
                <a:moveTo>
                  <a:pt x="0" y="0"/>
                </a:moveTo>
                <a:lnTo>
                  <a:pt x="0" y="861060"/>
                </a:lnTo>
              </a:path>
            </a:pathLst>
          </a:custGeom>
          <a:ln w="889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898650" y="5955665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750" y="0"/>
                </a:lnTo>
              </a:path>
            </a:pathLst>
          </a:custGeom>
          <a:ln w="889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903095" y="5107940"/>
            <a:ext cx="0" cy="843280"/>
          </a:xfrm>
          <a:custGeom>
            <a:avLst/>
            <a:gdLst/>
            <a:ahLst/>
            <a:cxnLst/>
            <a:rect l="l" t="t" r="r" b="b"/>
            <a:pathLst>
              <a:path h="843279">
                <a:moveTo>
                  <a:pt x="0" y="0"/>
                </a:moveTo>
                <a:lnTo>
                  <a:pt x="0" y="843280"/>
                </a:lnTo>
              </a:path>
            </a:pathLst>
          </a:custGeom>
          <a:ln w="888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898650" y="5103495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750" y="0"/>
                </a:lnTo>
              </a:path>
            </a:pathLst>
          </a:custGeom>
          <a:ln w="888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8148319" y="5107940"/>
            <a:ext cx="0" cy="843280"/>
          </a:xfrm>
          <a:custGeom>
            <a:avLst/>
            <a:gdLst/>
            <a:ahLst/>
            <a:cxnLst/>
            <a:rect l="l" t="t" r="r" b="b"/>
            <a:pathLst>
              <a:path h="843279">
                <a:moveTo>
                  <a:pt x="0" y="0"/>
                </a:moveTo>
                <a:lnTo>
                  <a:pt x="0" y="843280"/>
                </a:lnTo>
              </a:path>
            </a:pathLst>
          </a:custGeom>
          <a:ln w="1015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907539" y="5946775"/>
            <a:ext cx="6235700" cy="0"/>
          </a:xfrm>
          <a:custGeom>
            <a:avLst/>
            <a:gdLst/>
            <a:ahLst/>
            <a:cxnLst/>
            <a:rect l="l" t="t" r="r" b="b"/>
            <a:pathLst>
              <a:path w="6235700">
                <a:moveTo>
                  <a:pt x="0" y="0"/>
                </a:moveTo>
                <a:lnTo>
                  <a:pt x="6235700" y="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911985" y="5116829"/>
            <a:ext cx="0" cy="825500"/>
          </a:xfrm>
          <a:custGeom>
            <a:avLst/>
            <a:gdLst/>
            <a:ahLst/>
            <a:cxnLst/>
            <a:rect l="l" t="t" r="r" b="b"/>
            <a:pathLst>
              <a:path h="825500">
                <a:moveTo>
                  <a:pt x="0" y="0"/>
                </a:moveTo>
                <a:lnTo>
                  <a:pt x="0" y="82550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907539" y="5112384"/>
            <a:ext cx="6235700" cy="0"/>
          </a:xfrm>
          <a:custGeom>
            <a:avLst/>
            <a:gdLst/>
            <a:ahLst/>
            <a:cxnLst/>
            <a:rect l="l" t="t" r="r" b="b"/>
            <a:pathLst>
              <a:path w="6235700">
                <a:moveTo>
                  <a:pt x="0" y="0"/>
                </a:moveTo>
                <a:lnTo>
                  <a:pt x="6235700" y="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8138794" y="5116829"/>
            <a:ext cx="0" cy="825500"/>
          </a:xfrm>
          <a:custGeom>
            <a:avLst/>
            <a:gdLst/>
            <a:ahLst/>
            <a:cxnLst/>
            <a:rect l="l" t="t" r="r" b="b"/>
            <a:pathLst>
              <a:path h="825500">
                <a:moveTo>
                  <a:pt x="0" y="0"/>
                </a:moveTo>
                <a:lnTo>
                  <a:pt x="0" y="82550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916429" y="5937250"/>
            <a:ext cx="6217920" cy="0"/>
          </a:xfrm>
          <a:custGeom>
            <a:avLst/>
            <a:gdLst/>
            <a:ahLst/>
            <a:cxnLst/>
            <a:rect l="l" t="t" r="r" b="b"/>
            <a:pathLst>
              <a:path w="6217920">
                <a:moveTo>
                  <a:pt x="0" y="0"/>
                </a:moveTo>
                <a:lnTo>
                  <a:pt x="6217920" y="0"/>
                </a:lnTo>
              </a:path>
            </a:pathLst>
          </a:custGeom>
          <a:ln w="1015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921510" y="5126990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0"/>
                </a:moveTo>
                <a:lnTo>
                  <a:pt x="0" y="805180"/>
                </a:lnTo>
              </a:path>
            </a:pathLst>
          </a:custGeom>
          <a:ln w="1015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916429" y="5121909"/>
            <a:ext cx="6217920" cy="0"/>
          </a:xfrm>
          <a:custGeom>
            <a:avLst/>
            <a:gdLst/>
            <a:ahLst/>
            <a:cxnLst/>
            <a:rect l="l" t="t" r="r" b="b"/>
            <a:pathLst>
              <a:path w="6217920">
                <a:moveTo>
                  <a:pt x="0" y="0"/>
                </a:moveTo>
                <a:lnTo>
                  <a:pt x="6217920" y="0"/>
                </a:lnTo>
              </a:path>
            </a:pathLst>
          </a:custGeom>
          <a:ln w="1015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8129905" y="5126990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0"/>
                </a:moveTo>
                <a:lnTo>
                  <a:pt x="0" y="805180"/>
                </a:lnTo>
              </a:path>
            </a:pathLst>
          </a:custGeom>
          <a:ln w="889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926589" y="5927725"/>
            <a:ext cx="6198870" cy="0"/>
          </a:xfrm>
          <a:custGeom>
            <a:avLst/>
            <a:gdLst/>
            <a:ahLst/>
            <a:cxnLst/>
            <a:rect l="l" t="t" r="r" b="b"/>
            <a:pathLst>
              <a:path w="6198870">
                <a:moveTo>
                  <a:pt x="0" y="0"/>
                </a:moveTo>
                <a:lnTo>
                  <a:pt x="6198870" y="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931035" y="5135879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40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926589" y="5131434"/>
            <a:ext cx="6198870" cy="0"/>
          </a:xfrm>
          <a:custGeom>
            <a:avLst/>
            <a:gdLst/>
            <a:ahLst/>
            <a:cxnLst/>
            <a:rect l="l" t="t" r="r" b="b"/>
            <a:pathLst>
              <a:path w="6198870">
                <a:moveTo>
                  <a:pt x="0" y="0"/>
                </a:moveTo>
                <a:lnTo>
                  <a:pt x="6198870" y="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8120380" y="5135879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400"/>
                </a:lnTo>
              </a:path>
            </a:pathLst>
          </a:custGeom>
          <a:ln w="10159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935479" y="5918200"/>
            <a:ext cx="6179820" cy="0"/>
          </a:xfrm>
          <a:custGeom>
            <a:avLst/>
            <a:gdLst/>
            <a:ahLst/>
            <a:cxnLst/>
            <a:rect l="l" t="t" r="r" b="b"/>
            <a:pathLst>
              <a:path w="6179820">
                <a:moveTo>
                  <a:pt x="0" y="0"/>
                </a:moveTo>
                <a:lnTo>
                  <a:pt x="6179820" y="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940560" y="5146040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935479" y="5140959"/>
            <a:ext cx="6179820" cy="0"/>
          </a:xfrm>
          <a:custGeom>
            <a:avLst/>
            <a:gdLst/>
            <a:ahLst/>
            <a:cxnLst/>
            <a:rect l="l" t="t" r="r" b="b"/>
            <a:pathLst>
              <a:path w="6179820">
                <a:moveTo>
                  <a:pt x="0" y="0"/>
                </a:moveTo>
                <a:lnTo>
                  <a:pt x="6179820" y="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8110219" y="5146040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945639" y="5908675"/>
            <a:ext cx="6159500" cy="0"/>
          </a:xfrm>
          <a:custGeom>
            <a:avLst/>
            <a:gdLst/>
            <a:ahLst/>
            <a:cxnLst/>
            <a:rect l="l" t="t" r="r" b="b"/>
            <a:pathLst>
              <a:path w="6159500">
                <a:moveTo>
                  <a:pt x="0" y="0"/>
                </a:moveTo>
                <a:lnTo>
                  <a:pt x="6159500" y="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950085" y="5154929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945639" y="5150484"/>
            <a:ext cx="6159500" cy="0"/>
          </a:xfrm>
          <a:custGeom>
            <a:avLst/>
            <a:gdLst/>
            <a:ahLst/>
            <a:cxnLst/>
            <a:rect l="l" t="t" r="r" b="b"/>
            <a:pathLst>
              <a:path w="6159500">
                <a:moveTo>
                  <a:pt x="0" y="0"/>
                </a:moveTo>
                <a:lnTo>
                  <a:pt x="6159500" y="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8100694" y="5154929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954529" y="5899150"/>
            <a:ext cx="6141720" cy="0"/>
          </a:xfrm>
          <a:custGeom>
            <a:avLst/>
            <a:gdLst/>
            <a:ahLst/>
            <a:cxnLst/>
            <a:rect l="l" t="t" r="r" b="b"/>
            <a:pathLst>
              <a:path w="6141720">
                <a:moveTo>
                  <a:pt x="0" y="0"/>
                </a:moveTo>
                <a:lnTo>
                  <a:pt x="6141720" y="0"/>
                </a:lnTo>
              </a:path>
            </a:pathLst>
          </a:custGeom>
          <a:ln w="1015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959610" y="5165090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980"/>
                </a:lnTo>
              </a:path>
            </a:pathLst>
          </a:custGeom>
          <a:ln w="1015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954529" y="5160009"/>
            <a:ext cx="6141720" cy="0"/>
          </a:xfrm>
          <a:custGeom>
            <a:avLst/>
            <a:gdLst/>
            <a:ahLst/>
            <a:cxnLst/>
            <a:rect l="l" t="t" r="r" b="b"/>
            <a:pathLst>
              <a:path w="6141720">
                <a:moveTo>
                  <a:pt x="0" y="0"/>
                </a:moveTo>
                <a:lnTo>
                  <a:pt x="6141720" y="0"/>
                </a:lnTo>
              </a:path>
            </a:pathLst>
          </a:custGeom>
          <a:ln w="1015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8091805" y="5165090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980"/>
                </a:lnTo>
              </a:path>
            </a:pathLst>
          </a:custGeom>
          <a:ln w="889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964689" y="5889625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889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969135" y="5173979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889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964689" y="5169534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889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082280" y="5173979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10159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973579" y="5880734"/>
            <a:ext cx="6103620" cy="0"/>
          </a:xfrm>
          <a:custGeom>
            <a:avLst/>
            <a:gdLst/>
            <a:ahLst/>
            <a:cxnLst/>
            <a:rect l="l" t="t" r="r" b="b"/>
            <a:pathLst>
              <a:path w="6103620">
                <a:moveTo>
                  <a:pt x="0" y="0"/>
                </a:moveTo>
                <a:lnTo>
                  <a:pt x="6103620" y="0"/>
                </a:lnTo>
              </a:path>
            </a:pathLst>
          </a:custGeom>
          <a:ln w="889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978025" y="5182870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419"/>
                </a:lnTo>
              </a:path>
            </a:pathLst>
          </a:custGeom>
          <a:ln w="888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973579" y="5178425"/>
            <a:ext cx="6103620" cy="0"/>
          </a:xfrm>
          <a:custGeom>
            <a:avLst/>
            <a:gdLst/>
            <a:ahLst/>
            <a:cxnLst/>
            <a:rect l="l" t="t" r="r" b="b"/>
            <a:pathLst>
              <a:path w="6103620">
                <a:moveTo>
                  <a:pt x="0" y="0"/>
                </a:moveTo>
                <a:lnTo>
                  <a:pt x="6103620" y="0"/>
                </a:lnTo>
              </a:path>
            </a:pathLst>
          </a:custGeom>
          <a:ln w="888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8072755" y="5182870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419"/>
                </a:lnTo>
              </a:path>
            </a:pathLst>
          </a:custGeom>
          <a:ln w="889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982470" y="5871209"/>
            <a:ext cx="6085840" cy="0"/>
          </a:xfrm>
          <a:custGeom>
            <a:avLst/>
            <a:gdLst/>
            <a:ahLst/>
            <a:cxnLst/>
            <a:rect l="l" t="t" r="r" b="b"/>
            <a:pathLst>
              <a:path w="6085840">
                <a:moveTo>
                  <a:pt x="0" y="0"/>
                </a:moveTo>
                <a:lnTo>
                  <a:pt x="6085839" y="0"/>
                </a:lnTo>
              </a:path>
            </a:pathLst>
          </a:custGeom>
          <a:ln w="10159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987550" y="5193029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1016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982470" y="5187950"/>
            <a:ext cx="6085840" cy="0"/>
          </a:xfrm>
          <a:custGeom>
            <a:avLst/>
            <a:gdLst/>
            <a:ahLst/>
            <a:cxnLst/>
            <a:rect l="l" t="t" r="r" b="b"/>
            <a:pathLst>
              <a:path w="6085840">
                <a:moveTo>
                  <a:pt x="0" y="0"/>
                </a:moveTo>
                <a:lnTo>
                  <a:pt x="6085839" y="0"/>
                </a:lnTo>
              </a:path>
            </a:pathLst>
          </a:custGeom>
          <a:ln w="1016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8063865" y="5193029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8889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992629" y="5861684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790" y="0"/>
                </a:lnTo>
              </a:path>
            </a:pathLst>
          </a:custGeom>
          <a:ln w="889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997075" y="520192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0"/>
                </a:moveTo>
                <a:lnTo>
                  <a:pt x="0" y="655319"/>
                </a:lnTo>
              </a:path>
            </a:pathLst>
          </a:custGeom>
          <a:ln w="888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992629" y="5197475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790" y="0"/>
                </a:lnTo>
              </a:path>
            </a:pathLst>
          </a:custGeom>
          <a:ln w="888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8054340" y="520192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0"/>
                </a:moveTo>
                <a:lnTo>
                  <a:pt x="0" y="655319"/>
                </a:lnTo>
              </a:path>
            </a:pathLst>
          </a:custGeom>
          <a:ln w="1016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001520" y="5852795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888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005964" y="5210809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540"/>
                </a:lnTo>
              </a:path>
            </a:pathLst>
          </a:custGeom>
          <a:ln w="889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001520" y="5206365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888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8044815" y="5210809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539"/>
                </a:lnTo>
              </a:path>
            </a:pathLst>
          </a:custGeom>
          <a:ln w="888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010410" y="5843270"/>
            <a:ext cx="6029960" cy="0"/>
          </a:xfrm>
          <a:custGeom>
            <a:avLst/>
            <a:gdLst/>
            <a:ahLst/>
            <a:cxnLst/>
            <a:rect l="l" t="t" r="r" b="b"/>
            <a:pathLst>
              <a:path w="6029959">
                <a:moveTo>
                  <a:pt x="0" y="0"/>
                </a:moveTo>
                <a:lnTo>
                  <a:pt x="6029960" y="0"/>
                </a:lnTo>
              </a:path>
            </a:pathLst>
          </a:custGeom>
          <a:ln w="1016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015489" y="522097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10159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010410" y="5215890"/>
            <a:ext cx="6029960" cy="0"/>
          </a:xfrm>
          <a:custGeom>
            <a:avLst/>
            <a:gdLst/>
            <a:ahLst/>
            <a:cxnLst/>
            <a:rect l="l" t="t" r="r" b="b"/>
            <a:pathLst>
              <a:path w="6029959">
                <a:moveTo>
                  <a:pt x="0" y="0"/>
                </a:moveTo>
                <a:lnTo>
                  <a:pt x="6029960" y="0"/>
                </a:lnTo>
              </a:path>
            </a:pathLst>
          </a:custGeom>
          <a:ln w="1016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8035925" y="522097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889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020570" y="5833745"/>
            <a:ext cx="6010910" cy="0"/>
          </a:xfrm>
          <a:custGeom>
            <a:avLst/>
            <a:gdLst/>
            <a:ahLst/>
            <a:cxnLst/>
            <a:rect l="l" t="t" r="r" b="b"/>
            <a:pathLst>
              <a:path w="6010909">
                <a:moveTo>
                  <a:pt x="0" y="0"/>
                </a:moveTo>
                <a:lnTo>
                  <a:pt x="6010909" y="0"/>
                </a:lnTo>
              </a:path>
            </a:pathLst>
          </a:custGeom>
          <a:ln w="888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025014" y="522985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40"/>
                </a:lnTo>
              </a:path>
            </a:pathLst>
          </a:custGeom>
          <a:ln w="889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020570" y="5225415"/>
            <a:ext cx="6010910" cy="0"/>
          </a:xfrm>
          <a:custGeom>
            <a:avLst/>
            <a:gdLst/>
            <a:ahLst/>
            <a:cxnLst/>
            <a:rect l="l" t="t" r="r" b="b"/>
            <a:pathLst>
              <a:path w="6010909">
                <a:moveTo>
                  <a:pt x="0" y="0"/>
                </a:moveTo>
                <a:lnTo>
                  <a:pt x="6010909" y="0"/>
                </a:lnTo>
              </a:path>
            </a:pathLst>
          </a:custGeom>
          <a:ln w="888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8026400" y="522985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39"/>
                </a:lnTo>
              </a:path>
            </a:pathLst>
          </a:custGeom>
          <a:ln w="1015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029460" y="5824220"/>
            <a:ext cx="5991860" cy="0"/>
          </a:xfrm>
          <a:custGeom>
            <a:avLst/>
            <a:gdLst/>
            <a:ahLst/>
            <a:cxnLst/>
            <a:rect l="l" t="t" r="r" b="b"/>
            <a:pathLst>
              <a:path w="5991859">
                <a:moveTo>
                  <a:pt x="0" y="0"/>
                </a:moveTo>
                <a:lnTo>
                  <a:pt x="5991860" y="0"/>
                </a:lnTo>
              </a:path>
            </a:pathLst>
          </a:custGeom>
          <a:ln w="1016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034539" y="524002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20">
                <a:moveTo>
                  <a:pt x="0" y="0"/>
                </a:moveTo>
                <a:lnTo>
                  <a:pt x="0" y="579119"/>
                </a:lnTo>
              </a:path>
            </a:pathLst>
          </a:custGeom>
          <a:ln w="10159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029460" y="5234940"/>
            <a:ext cx="5991860" cy="0"/>
          </a:xfrm>
          <a:custGeom>
            <a:avLst/>
            <a:gdLst/>
            <a:ahLst/>
            <a:cxnLst/>
            <a:rect l="l" t="t" r="r" b="b"/>
            <a:pathLst>
              <a:path w="5991859">
                <a:moveTo>
                  <a:pt x="0" y="0"/>
                </a:moveTo>
                <a:lnTo>
                  <a:pt x="5991860" y="0"/>
                </a:lnTo>
              </a:path>
            </a:pathLst>
          </a:custGeom>
          <a:ln w="1016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8016875" y="524002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20">
                <a:moveTo>
                  <a:pt x="0" y="0"/>
                </a:moveTo>
                <a:lnTo>
                  <a:pt x="0" y="579119"/>
                </a:lnTo>
              </a:path>
            </a:pathLst>
          </a:custGeom>
          <a:ln w="889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039620" y="5814695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8889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044064" y="5248909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39"/>
                </a:lnTo>
              </a:path>
            </a:pathLst>
          </a:custGeom>
          <a:ln w="889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039620" y="5244465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889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8007350" y="5248909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39"/>
                </a:lnTo>
              </a:path>
            </a:pathLst>
          </a:custGeom>
          <a:ln w="10159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048510" y="5805804"/>
            <a:ext cx="5953760" cy="0"/>
          </a:xfrm>
          <a:custGeom>
            <a:avLst/>
            <a:gdLst/>
            <a:ahLst/>
            <a:cxnLst/>
            <a:rect l="l" t="t" r="r" b="b"/>
            <a:pathLst>
              <a:path w="5953759">
                <a:moveTo>
                  <a:pt x="0" y="0"/>
                </a:moveTo>
                <a:lnTo>
                  <a:pt x="5953760" y="0"/>
                </a:lnTo>
              </a:path>
            </a:pathLst>
          </a:custGeom>
          <a:ln w="889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052954" y="5257800"/>
            <a:ext cx="0" cy="543560"/>
          </a:xfrm>
          <a:custGeom>
            <a:avLst/>
            <a:gdLst/>
            <a:ahLst/>
            <a:cxnLst/>
            <a:rect l="l" t="t" r="r" b="b"/>
            <a:pathLst>
              <a:path h="543560">
                <a:moveTo>
                  <a:pt x="0" y="0"/>
                </a:moveTo>
                <a:lnTo>
                  <a:pt x="0" y="543560"/>
                </a:lnTo>
              </a:path>
            </a:pathLst>
          </a:custGeom>
          <a:ln w="8889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048510" y="5253354"/>
            <a:ext cx="5953760" cy="0"/>
          </a:xfrm>
          <a:custGeom>
            <a:avLst/>
            <a:gdLst/>
            <a:ahLst/>
            <a:cxnLst/>
            <a:rect l="l" t="t" r="r" b="b"/>
            <a:pathLst>
              <a:path w="5953759">
                <a:moveTo>
                  <a:pt x="0" y="0"/>
                </a:moveTo>
                <a:lnTo>
                  <a:pt x="5953760" y="0"/>
                </a:lnTo>
              </a:path>
            </a:pathLst>
          </a:custGeom>
          <a:ln w="889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997825" y="5257800"/>
            <a:ext cx="0" cy="543560"/>
          </a:xfrm>
          <a:custGeom>
            <a:avLst/>
            <a:gdLst/>
            <a:ahLst/>
            <a:cxnLst/>
            <a:rect l="l" t="t" r="r" b="b"/>
            <a:pathLst>
              <a:path h="543560">
                <a:moveTo>
                  <a:pt x="0" y="0"/>
                </a:moveTo>
                <a:lnTo>
                  <a:pt x="0" y="543560"/>
                </a:lnTo>
              </a:path>
            </a:pathLst>
          </a:custGeom>
          <a:ln w="889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057400" y="5796279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1015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062479" y="5267959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239"/>
                </a:lnTo>
              </a:path>
            </a:pathLst>
          </a:custGeom>
          <a:ln w="1016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057400" y="5262879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1015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988934" y="5267959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239"/>
                </a:lnTo>
              </a:path>
            </a:pathLst>
          </a:custGeom>
          <a:ln w="888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067560" y="5786754"/>
            <a:ext cx="5916930" cy="0"/>
          </a:xfrm>
          <a:custGeom>
            <a:avLst/>
            <a:gdLst/>
            <a:ahLst/>
            <a:cxnLst/>
            <a:rect l="l" t="t" r="r" b="b"/>
            <a:pathLst>
              <a:path w="5916930">
                <a:moveTo>
                  <a:pt x="0" y="0"/>
                </a:moveTo>
                <a:lnTo>
                  <a:pt x="5916930" y="0"/>
                </a:lnTo>
              </a:path>
            </a:pathLst>
          </a:custGeom>
          <a:ln w="889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072004" y="527685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8889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067560" y="5272404"/>
            <a:ext cx="5916930" cy="0"/>
          </a:xfrm>
          <a:custGeom>
            <a:avLst/>
            <a:gdLst/>
            <a:ahLst/>
            <a:cxnLst/>
            <a:rect l="l" t="t" r="r" b="b"/>
            <a:pathLst>
              <a:path w="5916930">
                <a:moveTo>
                  <a:pt x="0" y="0"/>
                </a:moveTo>
                <a:lnTo>
                  <a:pt x="5916930" y="0"/>
                </a:lnTo>
              </a:path>
            </a:pathLst>
          </a:custGeom>
          <a:ln w="889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979409" y="527685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1016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076450" y="5777865"/>
            <a:ext cx="5897880" cy="0"/>
          </a:xfrm>
          <a:custGeom>
            <a:avLst/>
            <a:gdLst/>
            <a:ahLst/>
            <a:cxnLst/>
            <a:rect l="l" t="t" r="r" b="b"/>
            <a:pathLst>
              <a:path w="5897880">
                <a:moveTo>
                  <a:pt x="0" y="0"/>
                </a:moveTo>
                <a:lnTo>
                  <a:pt x="5897880" y="0"/>
                </a:lnTo>
              </a:path>
            </a:pathLst>
          </a:custGeom>
          <a:ln w="889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080895" y="528574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0"/>
                </a:moveTo>
                <a:lnTo>
                  <a:pt x="0" y="487680"/>
                </a:lnTo>
              </a:path>
            </a:pathLst>
          </a:custGeom>
          <a:ln w="888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076450" y="5281295"/>
            <a:ext cx="5897880" cy="0"/>
          </a:xfrm>
          <a:custGeom>
            <a:avLst/>
            <a:gdLst/>
            <a:ahLst/>
            <a:cxnLst/>
            <a:rect l="l" t="t" r="r" b="b"/>
            <a:pathLst>
              <a:path w="5897880">
                <a:moveTo>
                  <a:pt x="0" y="0"/>
                </a:moveTo>
                <a:lnTo>
                  <a:pt x="5897880" y="0"/>
                </a:lnTo>
              </a:path>
            </a:pathLst>
          </a:custGeom>
          <a:ln w="888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969884" y="528574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0"/>
                </a:moveTo>
                <a:lnTo>
                  <a:pt x="0" y="487680"/>
                </a:lnTo>
              </a:path>
            </a:pathLst>
          </a:custGeom>
          <a:ln w="888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085339" y="5768340"/>
            <a:ext cx="5880100" cy="0"/>
          </a:xfrm>
          <a:custGeom>
            <a:avLst/>
            <a:gdLst/>
            <a:ahLst/>
            <a:cxnLst/>
            <a:rect l="l" t="t" r="r" b="b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ln w="10159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090420" y="5295900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0"/>
                </a:moveTo>
                <a:lnTo>
                  <a:pt x="0" y="467359"/>
                </a:lnTo>
              </a:path>
            </a:pathLst>
          </a:custGeom>
          <a:ln w="1016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085339" y="5290820"/>
            <a:ext cx="5880100" cy="0"/>
          </a:xfrm>
          <a:custGeom>
            <a:avLst/>
            <a:gdLst/>
            <a:ahLst/>
            <a:cxnLst/>
            <a:rect l="l" t="t" r="r" b="b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ln w="1016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960994" y="5295900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0"/>
                </a:moveTo>
                <a:lnTo>
                  <a:pt x="0" y="467359"/>
                </a:lnTo>
              </a:path>
            </a:pathLst>
          </a:custGeom>
          <a:ln w="889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095500" y="5758815"/>
            <a:ext cx="5861050" cy="0"/>
          </a:xfrm>
          <a:custGeom>
            <a:avLst/>
            <a:gdLst/>
            <a:ahLst/>
            <a:cxnLst/>
            <a:rect l="l" t="t" r="r" b="b"/>
            <a:pathLst>
              <a:path w="5861050">
                <a:moveTo>
                  <a:pt x="0" y="0"/>
                </a:moveTo>
                <a:lnTo>
                  <a:pt x="5861050" y="0"/>
                </a:lnTo>
              </a:path>
            </a:pathLst>
          </a:custGeom>
          <a:ln w="889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099945" y="5304790"/>
            <a:ext cx="0" cy="449580"/>
          </a:xfrm>
          <a:custGeom>
            <a:avLst/>
            <a:gdLst/>
            <a:ahLst/>
            <a:cxnLst/>
            <a:rect l="l" t="t" r="r" b="b"/>
            <a:pathLst>
              <a:path h="449579">
                <a:moveTo>
                  <a:pt x="0" y="0"/>
                </a:moveTo>
                <a:lnTo>
                  <a:pt x="0" y="449580"/>
                </a:lnTo>
              </a:path>
            </a:pathLst>
          </a:custGeom>
          <a:ln w="888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095500" y="5300345"/>
            <a:ext cx="5861050" cy="0"/>
          </a:xfrm>
          <a:custGeom>
            <a:avLst/>
            <a:gdLst/>
            <a:ahLst/>
            <a:cxnLst/>
            <a:rect l="l" t="t" r="r" b="b"/>
            <a:pathLst>
              <a:path w="5861050">
                <a:moveTo>
                  <a:pt x="0" y="0"/>
                </a:moveTo>
                <a:lnTo>
                  <a:pt x="5861050" y="0"/>
                </a:lnTo>
              </a:path>
            </a:pathLst>
          </a:custGeom>
          <a:ln w="888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951469" y="5304790"/>
            <a:ext cx="0" cy="449580"/>
          </a:xfrm>
          <a:custGeom>
            <a:avLst/>
            <a:gdLst/>
            <a:ahLst/>
            <a:cxnLst/>
            <a:rect l="l" t="t" r="r" b="b"/>
            <a:pathLst>
              <a:path h="449579">
                <a:moveTo>
                  <a:pt x="0" y="0"/>
                </a:moveTo>
                <a:lnTo>
                  <a:pt x="0" y="449580"/>
                </a:lnTo>
              </a:path>
            </a:pathLst>
          </a:custGeom>
          <a:ln w="1015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104389" y="5749925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889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109470" y="531495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29">
                <a:moveTo>
                  <a:pt x="0" y="0"/>
                </a:moveTo>
                <a:lnTo>
                  <a:pt x="0" y="430529"/>
                </a:lnTo>
              </a:path>
            </a:pathLst>
          </a:custGeom>
          <a:ln w="1016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104389" y="5309870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1016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941944" y="531495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29">
                <a:moveTo>
                  <a:pt x="0" y="0"/>
                </a:moveTo>
                <a:lnTo>
                  <a:pt x="0" y="430530"/>
                </a:lnTo>
              </a:path>
            </a:pathLst>
          </a:custGeom>
          <a:ln w="889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114550" y="5740400"/>
            <a:ext cx="5822950" cy="0"/>
          </a:xfrm>
          <a:custGeom>
            <a:avLst/>
            <a:gdLst/>
            <a:ahLst/>
            <a:cxnLst/>
            <a:rect l="l" t="t" r="r" b="b"/>
            <a:pathLst>
              <a:path w="5822950">
                <a:moveTo>
                  <a:pt x="0" y="0"/>
                </a:moveTo>
                <a:lnTo>
                  <a:pt x="5822950" y="0"/>
                </a:lnTo>
              </a:path>
            </a:pathLst>
          </a:custGeom>
          <a:ln w="1015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118995" y="5323840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80"/>
                </a:lnTo>
              </a:path>
            </a:pathLst>
          </a:custGeom>
          <a:ln w="888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114550" y="5319395"/>
            <a:ext cx="5822950" cy="0"/>
          </a:xfrm>
          <a:custGeom>
            <a:avLst/>
            <a:gdLst/>
            <a:ahLst/>
            <a:cxnLst/>
            <a:rect l="l" t="t" r="r" b="b"/>
            <a:pathLst>
              <a:path w="5822950">
                <a:moveTo>
                  <a:pt x="0" y="0"/>
                </a:moveTo>
                <a:lnTo>
                  <a:pt x="5822950" y="0"/>
                </a:lnTo>
              </a:path>
            </a:pathLst>
          </a:custGeom>
          <a:ln w="888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932419" y="5323840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80"/>
                </a:lnTo>
              </a:path>
            </a:pathLst>
          </a:custGeom>
          <a:ln w="1015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123439" y="5730875"/>
            <a:ext cx="5803900" cy="0"/>
          </a:xfrm>
          <a:custGeom>
            <a:avLst/>
            <a:gdLst/>
            <a:ahLst/>
            <a:cxnLst/>
            <a:rect l="l" t="t" r="r" b="b"/>
            <a:pathLst>
              <a:path w="5803900">
                <a:moveTo>
                  <a:pt x="0" y="0"/>
                </a:moveTo>
                <a:lnTo>
                  <a:pt x="5803900" y="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127885" y="533272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123439" y="5328284"/>
            <a:ext cx="5803900" cy="0"/>
          </a:xfrm>
          <a:custGeom>
            <a:avLst/>
            <a:gdLst/>
            <a:ahLst/>
            <a:cxnLst/>
            <a:rect l="l" t="t" r="r" b="b"/>
            <a:pathLst>
              <a:path w="5803900">
                <a:moveTo>
                  <a:pt x="0" y="0"/>
                </a:moveTo>
                <a:lnTo>
                  <a:pt x="5803900" y="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922894" y="533272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132329" y="5721350"/>
            <a:ext cx="5786120" cy="0"/>
          </a:xfrm>
          <a:custGeom>
            <a:avLst/>
            <a:gdLst/>
            <a:ahLst/>
            <a:cxnLst/>
            <a:rect l="l" t="t" r="r" b="b"/>
            <a:pathLst>
              <a:path w="5786120">
                <a:moveTo>
                  <a:pt x="0" y="0"/>
                </a:moveTo>
                <a:lnTo>
                  <a:pt x="5786120" y="0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137410" y="5342890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132329" y="5337809"/>
            <a:ext cx="5786120" cy="0"/>
          </a:xfrm>
          <a:custGeom>
            <a:avLst/>
            <a:gdLst/>
            <a:ahLst/>
            <a:cxnLst/>
            <a:rect l="l" t="t" r="r" b="b"/>
            <a:pathLst>
              <a:path w="5786120">
                <a:moveTo>
                  <a:pt x="0" y="0"/>
                </a:moveTo>
                <a:lnTo>
                  <a:pt x="5786120" y="0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914005" y="5342890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8890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142489" y="5711825"/>
            <a:ext cx="5767070" cy="0"/>
          </a:xfrm>
          <a:custGeom>
            <a:avLst/>
            <a:gdLst/>
            <a:ahLst/>
            <a:cxnLst/>
            <a:rect l="l" t="t" r="r" b="b"/>
            <a:pathLst>
              <a:path w="5767070">
                <a:moveTo>
                  <a:pt x="0" y="0"/>
                </a:moveTo>
                <a:lnTo>
                  <a:pt x="5767070" y="0"/>
                </a:lnTo>
              </a:path>
            </a:pathLst>
          </a:custGeom>
          <a:ln w="889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146935" y="5351779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600"/>
                </a:lnTo>
              </a:path>
            </a:pathLst>
          </a:custGeom>
          <a:ln w="889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142489" y="5347334"/>
            <a:ext cx="5767070" cy="0"/>
          </a:xfrm>
          <a:custGeom>
            <a:avLst/>
            <a:gdLst/>
            <a:ahLst/>
            <a:cxnLst/>
            <a:rect l="l" t="t" r="r" b="b"/>
            <a:pathLst>
              <a:path w="5767070">
                <a:moveTo>
                  <a:pt x="0" y="0"/>
                </a:moveTo>
                <a:lnTo>
                  <a:pt x="5767070" y="0"/>
                </a:lnTo>
              </a:path>
            </a:pathLst>
          </a:custGeom>
          <a:ln w="889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904480" y="5351779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600"/>
                </a:lnTo>
              </a:path>
            </a:pathLst>
          </a:custGeom>
          <a:ln w="10159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151379" y="5702934"/>
            <a:ext cx="5748020" cy="0"/>
          </a:xfrm>
          <a:custGeom>
            <a:avLst/>
            <a:gdLst/>
            <a:ahLst/>
            <a:cxnLst/>
            <a:rect l="l" t="t" r="r" b="b"/>
            <a:pathLst>
              <a:path w="5748020">
                <a:moveTo>
                  <a:pt x="0" y="0"/>
                </a:moveTo>
                <a:lnTo>
                  <a:pt x="5748020" y="0"/>
                </a:lnTo>
              </a:path>
            </a:pathLst>
          </a:custGeom>
          <a:ln w="889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155825" y="536067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8889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151379" y="5356225"/>
            <a:ext cx="5748020" cy="0"/>
          </a:xfrm>
          <a:custGeom>
            <a:avLst/>
            <a:gdLst/>
            <a:ahLst/>
            <a:cxnLst/>
            <a:rect l="l" t="t" r="r" b="b"/>
            <a:pathLst>
              <a:path w="5748020">
                <a:moveTo>
                  <a:pt x="0" y="0"/>
                </a:moveTo>
                <a:lnTo>
                  <a:pt x="5748020" y="0"/>
                </a:lnTo>
              </a:path>
            </a:pathLst>
          </a:custGeom>
          <a:ln w="889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894955" y="536067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889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160270" y="5693409"/>
            <a:ext cx="5730240" cy="0"/>
          </a:xfrm>
          <a:custGeom>
            <a:avLst/>
            <a:gdLst/>
            <a:ahLst/>
            <a:cxnLst/>
            <a:rect l="l" t="t" r="r" b="b"/>
            <a:pathLst>
              <a:path w="5730240">
                <a:moveTo>
                  <a:pt x="0" y="0"/>
                </a:moveTo>
                <a:lnTo>
                  <a:pt x="5730239" y="0"/>
                </a:lnTo>
              </a:path>
            </a:pathLst>
          </a:custGeom>
          <a:ln w="1015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165350" y="537082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1016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160270" y="5365750"/>
            <a:ext cx="5730240" cy="0"/>
          </a:xfrm>
          <a:custGeom>
            <a:avLst/>
            <a:gdLst/>
            <a:ahLst/>
            <a:cxnLst/>
            <a:rect l="l" t="t" r="r" b="b"/>
            <a:pathLst>
              <a:path w="5730240">
                <a:moveTo>
                  <a:pt x="0" y="0"/>
                </a:moveTo>
                <a:lnTo>
                  <a:pt x="5730239" y="0"/>
                </a:lnTo>
              </a:path>
            </a:pathLst>
          </a:custGeom>
          <a:ln w="1015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886065" y="537082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888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170429" y="5683884"/>
            <a:ext cx="5711190" cy="0"/>
          </a:xfrm>
          <a:custGeom>
            <a:avLst/>
            <a:gdLst/>
            <a:ahLst/>
            <a:cxnLst/>
            <a:rect l="l" t="t" r="r" b="b"/>
            <a:pathLst>
              <a:path w="5711190">
                <a:moveTo>
                  <a:pt x="0" y="0"/>
                </a:moveTo>
                <a:lnTo>
                  <a:pt x="5711190" y="0"/>
                </a:lnTo>
              </a:path>
            </a:pathLst>
          </a:custGeom>
          <a:ln w="889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174875" y="537972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19"/>
                </a:lnTo>
              </a:path>
            </a:pathLst>
          </a:custGeom>
          <a:ln w="8889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170429" y="5375275"/>
            <a:ext cx="5711190" cy="0"/>
          </a:xfrm>
          <a:custGeom>
            <a:avLst/>
            <a:gdLst/>
            <a:ahLst/>
            <a:cxnLst/>
            <a:rect l="l" t="t" r="r" b="b"/>
            <a:pathLst>
              <a:path w="5711190">
                <a:moveTo>
                  <a:pt x="0" y="0"/>
                </a:moveTo>
                <a:lnTo>
                  <a:pt x="5711190" y="0"/>
                </a:lnTo>
              </a:path>
            </a:pathLst>
          </a:custGeom>
          <a:ln w="889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7876540" y="537972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19"/>
                </a:lnTo>
              </a:path>
            </a:pathLst>
          </a:custGeom>
          <a:ln w="1016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179320" y="5674995"/>
            <a:ext cx="5692140" cy="0"/>
          </a:xfrm>
          <a:custGeom>
            <a:avLst/>
            <a:gdLst/>
            <a:ahLst/>
            <a:cxnLst/>
            <a:rect l="l" t="t" r="r" b="b"/>
            <a:pathLst>
              <a:path w="5692140">
                <a:moveTo>
                  <a:pt x="0" y="0"/>
                </a:moveTo>
                <a:lnTo>
                  <a:pt x="5692139" y="0"/>
                </a:lnTo>
              </a:path>
            </a:pathLst>
          </a:custGeom>
          <a:ln w="8889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183764" y="538860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889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179320" y="5384165"/>
            <a:ext cx="5692140" cy="0"/>
          </a:xfrm>
          <a:custGeom>
            <a:avLst/>
            <a:gdLst/>
            <a:ahLst/>
            <a:cxnLst/>
            <a:rect l="l" t="t" r="r" b="b"/>
            <a:pathLst>
              <a:path w="5692140">
                <a:moveTo>
                  <a:pt x="0" y="0"/>
                </a:moveTo>
                <a:lnTo>
                  <a:pt x="5692139" y="0"/>
                </a:lnTo>
              </a:path>
            </a:pathLst>
          </a:custGeom>
          <a:ln w="889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7867015" y="538860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8889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188210" y="5665470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016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193289" y="539877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1015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188210" y="5393690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015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7857490" y="539877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1016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198370" y="5655945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>
                <a:moveTo>
                  <a:pt x="0" y="0"/>
                </a:moveTo>
                <a:lnTo>
                  <a:pt x="5654039" y="0"/>
                </a:lnTo>
              </a:path>
            </a:pathLst>
          </a:custGeom>
          <a:ln w="8889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202814" y="540765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889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198370" y="5403215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>
                <a:moveTo>
                  <a:pt x="0" y="0"/>
                </a:moveTo>
                <a:lnTo>
                  <a:pt x="5654039" y="0"/>
                </a:lnTo>
              </a:path>
            </a:pathLst>
          </a:custGeom>
          <a:ln w="889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7847965" y="540765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8889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207260" y="5646420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59">
                <a:moveTo>
                  <a:pt x="0" y="0"/>
                </a:moveTo>
                <a:lnTo>
                  <a:pt x="5636260" y="0"/>
                </a:lnTo>
              </a:path>
            </a:pathLst>
          </a:custGeom>
          <a:ln w="1016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212339" y="5417820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519"/>
                </a:lnTo>
              </a:path>
            </a:pathLst>
          </a:custGeom>
          <a:ln w="10159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207260" y="5412740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59">
                <a:moveTo>
                  <a:pt x="0" y="0"/>
                </a:moveTo>
                <a:lnTo>
                  <a:pt x="5636260" y="0"/>
                </a:lnTo>
              </a:path>
            </a:pathLst>
          </a:custGeom>
          <a:ln w="10159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7839075" y="5417820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519"/>
                </a:lnTo>
              </a:path>
            </a:pathLst>
          </a:custGeom>
          <a:ln w="889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217420" y="5636895"/>
            <a:ext cx="5617210" cy="0"/>
          </a:xfrm>
          <a:custGeom>
            <a:avLst/>
            <a:gdLst/>
            <a:ahLst/>
            <a:cxnLst/>
            <a:rect l="l" t="t" r="r" b="b"/>
            <a:pathLst>
              <a:path w="5617209">
                <a:moveTo>
                  <a:pt x="0" y="0"/>
                </a:moveTo>
                <a:lnTo>
                  <a:pt x="5617209" y="0"/>
                </a:lnTo>
              </a:path>
            </a:pathLst>
          </a:custGeom>
          <a:ln w="8889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221864" y="542670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889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217420" y="5422265"/>
            <a:ext cx="5617210" cy="0"/>
          </a:xfrm>
          <a:custGeom>
            <a:avLst/>
            <a:gdLst/>
            <a:ahLst/>
            <a:cxnLst/>
            <a:rect l="l" t="t" r="r" b="b"/>
            <a:pathLst>
              <a:path w="5617209">
                <a:moveTo>
                  <a:pt x="0" y="0"/>
                </a:moveTo>
                <a:lnTo>
                  <a:pt x="5617209" y="0"/>
                </a:lnTo>
              </a:path>
            </a:pathLst>
          </a:custGeom>
          <a:ln w="889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7829550" y="542670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10159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226310" y="5628004"/>
            <a:ext cx="5598160" cy="0"/>
          </a:xfrm>
          <a:custGeom>
            <a:avLst/>
            <a:gdLst/>
            <a:ahLst/>
            <a:cxnLst/>
            <a:rect l="l" t="t" r="r" b="b"/>
            <a:pathLst>
              <a:path w="5598159">
                <a:moveTo>
                  <a:pt x="0" y="0"/>
                </a:moveTo>
                <a:lnTo>
                  <a:pt x="5598160" y="0"/>
                </a:lnTo>
              </a:path>
            </a:pathLst>
          </a:custGeom>
          <a:ln w="889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230754" y="5435600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59"/>
                </a:lnTo>
              </a:path>
            </a:pathLst>
          </a:custGeom>
          <a:ln w="8889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226310" y="5431154"/>
            <a:ext cx="5598160" cy="0"/>
          </a:xfrm>
          <a:custGeom>
            <a:avLst/>
            <a:gdLst/>
            <a:ahLst/>
            <a:cxnLst/>
            <a:rect l="l" t="t" r="r" b="b"/>
            <a:pathLst>
              <a:path w="5598159">
                <a:moveTo>
                  <a:pt x="0" y="0"/>
                </a:moveTo>
                <a:lnTo>
                  <a:pt x="5598160" y="0"/>
                </a:lnTo>
              </a:path>
            </a:pathLst>
          </a:custGeom>
          <a:ln w="889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7820025" y="5435600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59"/>
                </a:lnTo>
              </a:path>
            </a:pathLst>
          </a:custGeom>
          <a:ln w="889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235200" y="5618479"/>
            <a:ext cx="558038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80380" y="0"/>
                </a:lnTo>
              </a:path>
            </a:pathLst>
          </a:custGeom>
          <a:ln w="1015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240279" y="544575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1016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235200" y="5440679"/>
            <a:ext cx="558038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80380" y="0"/>
                </a:lnTo>
              </a:path>
            </a:pathLst>
          </a:custGeom>
          <a:ln w="1015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7811134" y="544575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888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245360" y="5608954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1330" y="0"/>
                </a:lnTo>
              </a:path>
            </a:pathLst>
          </a:custGeom>
          <a:ln w="889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249804" y="545465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8889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245360" y="5450204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1330" y="0"/>
                </a:lnTo>
              </a:path>
            </a:pathLst>
          </a:custGeom>
          <a:ln w="889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7801609" y="545465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1016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254250" y="5600065"/>
            <a:ext cx="5542280" cy="0"/>
          </a:xfrm>
          <a:custGeom>
            <a:avLst/>
            <a:gdLst/>
            <a:ahLst/>
            <a:cxnLst/>
            <a:rect l="l" t="t" r="r" b="b"/>
            <a:pathLst>
              <a:path w="5542280">
                <a:moveTo>
                  <a:pt x="0" y="0"/>
                </a:moveTo>
                <a:lnTo>
                  <a:pt x="5542280" y="0"/>
                </a:lnTo>
              </a:path>
            </a:pathLst>
          </a:custGeom>
          <a:ln w="8890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258695" y="5463540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888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254250" y="5459095"/>
            <a:ext cx="5542280" cy="0"/>
          </a:xfrm>
          <a:custGeom>
            <a:avLst/>
            <a:gdLst/>
            <a:ahLst/>
            <a:cxnLst/>
            <a:rect l="l" t="t" r="r" b="b"/>
            <a:pathLst>
              <a:path w="5542280">
                <a:moveTo>
                  <a:pt x="0" y="0"/>
                </a:moveTo>
                <a:lnTo>
                  <a:pt x="5542280" y="0"/>
                </a:lnTo>
              </a:path>
            </a:pathLst>
          </a:custGeom>
          <a:ln w="888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7792084" y="5463540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888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263139" y="5590540"/>
            <a:ext cx="5524500" cy="0"/>
          </a:xfrm>
          <a:custGeom>
            <a:avLst/>
            <a:gdLst/>
            <a:ahLst/>
            <a:cxnLst/>
            <a:rect l="l" t="t" r="r" b="b"/>
            <a:pathLst>
              <a:path w="5524500">
                <a:moveTo>
                  <a:pt x="0" y="0"/>
                </a:moveTo>
                <a:lnTo>
                  <a:pt x="5524500" y="0"/>
                </a:lnTo>
              </a:path>
            </a:pathLst>
          </a:custGeom>
          <a:ln w="10159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268220" y="547370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1016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263139" y="5468620"/>
            <a:ext cx="5524500" cy="0"/>
          </a:xfrm>
          <a:custGeom>
            <a:avLst/>
            <a:gdLst/>
            <a:ahLst/>
            <a:cxnLst/>
            <a:rect l="l" t="t" r="r" b="b"/>
            <a:pathLst>
              <a:path w="5524500">
                <a:moveTo>
                  <a:pt x="0" y="0"/>
                </a:moveTo>
                <a:lnTo>
                  <a:pt x="5524500" y="0"/>
                </a:lnTo>
              </a:path>
            </a:pathLst>
          </a:custGeom>
          <a:ln w="1016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7783194" y="547370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889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273300" y="5581015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8890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277745" y="548259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888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273300" y="5478145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888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7773669" y="548259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1015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282189" y="557149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10159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282189" y="5492750"/>
            <a:ext cx="10160" cy="73660"/>
          </a:xfrm>
          <a:custGeom>
            <a:avLst/>
            <a:gdLst/>
            <a:ahLst/>
            <a:cxnLst/>
            <a:rect l="l" t="t" r="r" b="b"/>
            <a:pathLst>
              <a:path w="10160" h="73660">
                <a:moveTo>
                  <a:pt x="0" y="73659"/>
                </a:moveTo>
                <a:lnTo>
                  <a:pt x="10160" y="73659"/>
                </a:lnTo>
                <a:lnTo>
                  <a:pt x="1016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282189" y="548767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10160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7759700" y="5492750"/>
            <a:ext cx="8890" cy="73660"/>
          </a:xfrm>
          <a:custGeom>
            <a:avLst/>
            <a:gdLst/>
            <a:ahLst/>
            <a:cxnLst/>
            <a:rect l="l" t="t" r="r" b="b"/>
            <a:pathLst>
              <a:path w="8890" h="73660">
                <a:moveTo>
                  <a:pt x="8890" y="0"/>
                </a:moveTo>
                <a:lnTo>
                  <a:pt x="0" y="0"/>
                </a:lnTo>
                <a:lnTo>
                  <a:pt x="0" y="73659"/>
                </a:lnTo>
                <a:lnTo>
                  <a:pt x="8890" y="73659"/>
                </a:lnTo>
                <a:lnTo>
                  <a:pt x="8890" y="0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292350" y="5561965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0" y="0"/>
                </a:lnTo>
              </a:path>
            </a:pathLst>
          </a:custGeom>
          <a:ln w="8890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292350" y="5501640"/>
            <a:ext cx="8890" cy="55880"/>
          </a:xfrm>
          <a:custGeom>
            <a:avLst/>
            <a:gdLst/>
            <a:ahLst/>
            <a:cxnLst/>
            <a:rect l="l" t="t" r="r" b="b"/>
            <a:pathLst>
              <a:path w="8889" h="55879">
                <a:moveTo>
                  <a:pt x="0" y="55880"/>
                </a:moveTo>
                <a:lnTo>
                  <a:pt x="8889" y="55880"/>
                </a:lnTo>
                <a:lnTo>
                  <a:pt x="8889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292350" y="5497195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0" y="0"/>
                </a:lnTo>
              </a:path>
            </a:pathLst>
          </a:custGeom>
          <a:ln w="8889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7749540" y="5501640"/>
            <a:ext cx="10160" cy="55880"/>
          </a:xfrm>
          <a:custGeom>
            <a:avLst/>
            <a:gdLst/>
            <a:ahLst/>
            <a:cxnLst/>
            <a:rect l="l" t="t" r="r" b="b"/>
            <a:pathLst>
              <a:path w="10159" h="55879">
                <a:moveTo>
                  <a:pt x="10159" y="0"/>
                </a:moveTo>
                <a:lnTo>
                  <a:pt x="0" y="0"/>
                </a:lnTo>
                <a:lnTo>
                  <a:pt x="0" y="55880"/>
                </a:lnTo>
                <a:lnTo>
                  <a:pt x="10159" y="55880"/>
                </a:lnTo>
                <a:lnTo>
                  <a:pt x="10159" y="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301239" y="5553075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8890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301239" y="5510529"/>
            <a:ext cx="8890" cy="38100"/>
          </a:xfrm>
          <a:custGeom>
            <a:avLst/>
            <a:gdLst/>
            <a:ahLst/>
            <a:cxnLst/>
            <a:rect l="l" t="t" r="r" b="b"/>
            <a:pathLst>
              <a:path w="8889" h="38100">
                <a:moveTo>
                  <a:pt x="0" y="38100"/>
                </a:moveTo>
                <a:lnTo>
                  <a:pt x="8890" y="38100"/>
                </a:lnTo>
                <a:lnTo>
                  <a:pt x="889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301239" y="5506084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8890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7740650" y="5510529"/>
            <a:ext cx="8890" cy="38100"/>
          </a:xfrm>
          <a:custGeom>
            <a:avLst/>
            <a:gdLst/>
            <a:ahLst/>
            <a:cxnLst/>
            <a:rect l="l" t="t" r="r" b="b"/>
            <a:pathLst>
              <a:path w="8890" h="38100">
                <a:moveTo>
                  <a:pt x="8890" y="0"/>
                </a:moveTo>
                <a:lnTo>
                  <a:pt x="0" y="0"/>
                </a:lnTo>
                <a:lnTo>
                  <a:pt x="0" y="38100"/>
                </a:lnTo>
                <a:lnTo>
                  <a:pt x="8890" y="38100"/>
                </a:lnTo>
                <a:lnTo>
                  <a:pt x="8890" y="0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310129" y="5543550"/>
            <a:ext cx="5430520" cy="0"/>
          </a:xfrm>
          <a:custGeom>
            <a:avLst/>
            <a:gdLst/>
            <a:ahLst/>
            <a:cxnLst/>
            <a:rect l="l" t="t" r="r" b="b"/>
            <a:pathLst>
              <a:path w="5430520">
                <a:moveTo>
                  <a:pt x="0" y="0"/>
                </a:moveTo>
                <a:lnTo>
                  <a:pt x="5430520" y="0"/>
                </a:lnTo>
              </a:path>
            </a:pathLst>
          </a:custGeom>
          <a:ln w="10159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310129" y="5515609"/>
            <a:ext cx="5430520" cy="0"/>
          </a:xfrm>
          <a:custGeom>
            <a:avLst/>
            <a:gdLst/>
            <a:ahLst/>
            <a:cxnLst/>
            <a:rect l="l" t="t" r="r" b="b"/>
            <a:pathLst>
              <a:path w="5430520">
                <a:moveTo>
                  <a:pt x="0" y="0"/>
                </a:moveTo>
                <a:lnTo>
                  <a:pt x="5430520" y="0"/>
                </a:lnTo>
              </a:path>
            </a:pathLst>
          </a:custGeom>
          <a:ln w="10159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2320289" y="5529579"/>
            <a:ext cx="5411470" cy="0"/>
          </a:xfrm>
          <a:custGeom>
            <a:avLst/>
            <a:gdLst/>
            <a:ahLst/>
            <a:cxnLst/>
            <a:rect l="l" t="t" r="r" b="b"/>
            <a:pathLst>
              <a:path w="5411470">
                <a:moveTo>
                  <a:pt x="0" y="0"/>
                </a:moveTo>
                <a:lnTo>
                  <a:pt x="5411470" y="0"/>
                </a:lnTo>
              </a:path>
            </a:pathLst>
          </a:custGeom>
          <a:ln w="17779">
            <a:solidFill>
              <a:srgbClr val="996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551939" y="4752340"/>
            <a:ext cx="6946900" cy="1554480"/>
          </a:xfrm>
          <a:custGeom>
            <a:avLst/>
            <a:gdLst/>
            <a:ahLst/>
            <a:cxnLst/>
            <a:rect l="l" t="t" r="r" b="b"/>
            <a:pathLst>
              <a:path w="6946900" h="1554479">
                <a:moveTo>
                  <a:pt x="3473450" y="1554480"/>
                </a:moveTo>
                <a:lnTo>
                  <a:pt x="0" y="1554480"/>
                </a:lnTo>
                <a:lnTo>
                  <a:pt x="0" y="0"/>
                </a:lnTo>
                <a:lnTo>
                  <a:pt x="6946900" y="0"/>
                </a:lnTo>
                <a:lnTo>
                  <a:pt x="6946900" y="1554480"/>
                </a:lnTo>
                <a:lnTo>
                  <a:pt x="3473450" y="15544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 txBox="1"/>
          <p:nvPr/>
        </p:nvSpPr>
        <p:spPr>
          <a:xfrm>
            <a:off x="3369309" y="5318759"/>
            <a:ext cx="3321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9FC00"/>
                </a:solidFill>
                <a:latin typeface="Arial"/>
                <a:cs typeface="Arial"/>
              </a:rPr>
              <a:t>Labor </a:t>
            </a:r>
            <a:r>
              <a:rPr sz="2400" spc="-50" dirty="0">
                <a:solidFill>
                  <a:srgbClr val="F9FC00"/>
                </a:solidFill>
                <a:latin typeface="Arial"/>
                <a:cs typeface="Arial"/>
              </a:rPr>
              <a:t>Idle </a:t>
            </a:r>
            <a:r>
              <a:rPr sz="2400" spc="-10" dirty="0">
                <a:solidFill>
                  <a:srgbClr val="F9FC00"/>
                </a:solidFill>
                <a:latin typeface="Arial"/>
                <a:cs typeface="Arial"/>
              </a:rPr>
              <a:t>Time</a:t>
            </a:r>
            <a:r>
              <a:rPr sz="2400" spc="-18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9FC00"/>
                </a:solidFill>
                <a:latin typeface="Arial"/>
                <a:cs typeface="Arial"/>
              </a:rPr>
              <a:t>variance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03" name="object 90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50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33070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7790" algn="l"/>
              </a:tabLst>
            </a:pPr>
            <a:r>
              <a:rPr dirty="0"/>
              <a:t>Labor	Variances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76606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523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5" y="1233169"/>
            <a:ext cx="0" cy="1525270"/>
          </a:xfrm>
          <a:custGeom>
            <a:avLst/>
            <a:gdLst/>
            <a:ahLst/>
            <a:cxnLst/>
            <a:rect l="l" t="t" r="r" b="b"/>
            <a:pathLst>
              <a:path h="1525270">
                <a:moveTo>
                  <a:pt x="0" y="0"/>
                </a:moveTo>
                <a:lnTo>
                  <a:pt x="0" y="1525270"/>
                </a:lnTo>
              </a:path>
            </a:pathLst>
          </a:custGeom>
          <a:ln w="1397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2618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37015" y="1233169"/>
            <a:ext cx="0" cy="1525270"/>
          </a:xfrm>
          <a:custGeom>
            <a:avLst/>
            <a:gdLst/>
            <a:ahLst/>
            <a:cxnLst/>
            <a:rect l="l" t="t" r="r" b="b"/>
            <a:pathLst>
              <a:path h="1525270">
                <a:moveTo>
                  <a:pt x="0" y="0"/>
                </a:moveTo>
                <a:lnTo>
                  <a:pt x="0" y="1525269"/>
                </a:lnTo>
              </a:path>
            </a:pathLst>
          </a:custGeom>
          <a:ln w="1397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70" y="2751454"/>
            <a:ext cx="9116060" cy="0"/>
          </a:xfrm>
          <a:custGeom>
            <a:avLst/>
            <a:gdLst/>
            <a:ahLst/>
            <a:cxnLst/>
            <a:rect l="l" t="t" r="r" b="b"/>
            <a:pathLst>
              <a:path w="9116060">
                <a:moveTo>
                  <a:pt x="0" y="0"/>
                </a:moveTo>
                <a:lnTo>
                  <a:pt x="9116060" y="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54" y="1247139"/>
            <a:ext cx="0" cy="1497330"/>
          </a:xfrm>
          <a:custGeom>
            <a:avLst/>
            <a:gdLst/>
            <a:ahLst/>
            <a:cxnLst/>
            <a:rect l="l" t="t" r="r" b="b"/>
            <a:pathLst>
              <a:path h="1497330">
                <a:moveTo>
                  <a:pt x="0" y="0"/>
                </a:moveTo>
                <a:lnTo>
                  <a:pt x="0" y="1497329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70" y="1240155"/>
            <a:ext cx="9116060" cy="0"/>
          </a:xfrm>
          <a:custGeom>
            <a:avLst/>
            <a:gdLst/>
            <a:ahLst/>
            <a:cxnLst/>
            <a:rect l="l" t="t" r="r" b="b"/>
            <a:pathLst>
              <a:path w="9116060">
                <a:moveTo>
                  <a:pt x="0" y="0"/>
                </a:moveTo>
                <a:lnTo>
                  <a:pt x="9116060" y="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23044" y="1247139"/>
            <a:ext cx="0" cy="1497330"/>
          </a:xfrm>
          <a:custGeom>
            <a:avLst/>
            <a:gdLst/>
            <a:ahLst/>
            <a:cxnLst/>
            <a:rect l="l" t="t" r="r" b="b"/>
            <a:pathLst>
              <a:path h="1497330">
                <a:moveTo>
                  <a:pt x="0" y="0"/>
                </a:moveTo>
                <a:lnTo>
                  <a:pt x="0" y="149733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940" y="2737485"/>
            <a:ext cx="9088120" cy="0"/>
          </a:xfrm>
          <a:custGeom>
            <a:avLst/>
            <a:gdLst/>
            <a:ahLst/>
            <a:cxnLst/>
            <a:rect l="l" t="t" r="r" b="b"/>
            <a:pathLst>
              <a:path w="9088120">
                <a:moveTo>
                  <a:pt x="0" y="0"/>
                </a:moveTo>
                <a:lnTo>
                  <a:pt x="9088119" y="0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25" y="1261110"/>
            <a:ext cx="0" cy="1469390"/>
          </a:xfrm>
          <a:custGeom>
            <a:avLst/>
            <a:gdLst/>
            <a:ahLst/>
            <a:cxnLst/>
            <a:rect l="l" t="t" r="r" b="b"/>
            <a:pathLst>
              <a:path h="1469389">
                <a:moveTo>
                  <a:pt x="0" y="0"/>
                </a:moveTo>
                <a:lnTo>
                  <a:pt x="0" y="1469390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940" y="1254125"/>
            <a:ext cx="9088120" cy="0"/>
          </a:xfrm>
          <a:custGeom>
            <a:avLst/>
            <a:gdLst/>
            <a:ahLst/>
            <a:cxnLst/>
            <a:rect l="l" t="t" r="r" b="b"/>
            <a:pathLst>
              <a:path w="9088120">
                <a:moveTo>
                  <a:pt x="0" y="0"/>
                </a:moveTo>
                <a:lnTo>
                  <a:pt x="9088119" y="0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09075" y="1261110"/>
            <a:ext cx="0" cy="1469390"/>
          </a:xfrm>
          <a:custGeom>
            <a:avLst/>
            <a:gdLst/>
            <a:ahLst/>
            <a:cxnLst/>
            <a:rect l="l" t="t" r="r" b="b"/>
            <a:pathLst>
              <a:path h="1469389">
                <a:moveTo>
                  <a:pt x="0" y="0"/>
                </a:moveTo>
                <a:lnTo>
                  <a:pt x="0" y="1469389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909" y="2723514"/>
            <a:ext cx="9060180" cy="0"/>
          </a:xfrm>
          <a:custGeom>
            <a:avLst/>
            <a:gdLst/>
            <a:ahLst/>
            <a:cxnLst/>
            <a:rect l="l" t="t" r="r" b="b"/>
            <a:pathLst>
              <a:path w="9060180">
                <a:moveTo>
                  <a:pt x="0" y="0"/>
                </a:moveTo>
                <a:lnTo>
                  <a:pt x="9060180" y="0"/>
                </a:lnTo>
              </a:path>
            </a:pathLst>
          </a:custGeom>
          <a:ln w="139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894" y="1275080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39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09" y="1268094"/>
            <a:ext cx="9060180" cy="0"/>
          </a:xfrm>
          <a:custGeom>
            <a:avLst/>
            <a:gdLst/>
            <a:ahLst/>
            <a:cxnLst/>
            <a:rect l="l" t="t" r="r" b="b"/>
            <a:pathLst>
              <a:path w="9060180">
                <a:moveTo>
                  <a:pt x="0" y="0"/>
                </a:moveTo>
                <a:lnTo>
                  <a:pt x="9060180" y="0"/>
                </a:lnTo>
              </a:path>
            </a:pathLst>
          </a:custGeom>
          <a:ln w="139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94469" y="1275080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524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880" y="2709545"/>
            <a:ext cx="9030970" cy="0"/>
          </a:xfrm>
          <a:custGeom>
            <a:avLst/>
            <a:gdLst/>
            <a:ahLst/>
            <a:cxnLst/>
            <a:rect l="l" t="t" r="r" b="b"/>
            <a:pathLst>
              <a:path w="9030970">
                <a:moveTo>
                  <a:pt x="0" y="0"/>
                </a:moveTo>
                <a:lnTo>
                  <a:pt x="9030970" y="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864" y="128905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09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880" y="1282064"/>
            <a:ext cx="9030970" cy="0"/>
          </a:xfrm>
          <a:custGeom>
            <a:avLst/>
            <a:gdLst/>
            <a:ahLst/>
            <a:cxnLst/>
            <a:rect l="l" t="t" r="r" b="b"/>
            <a:pathLst>
              <a:path w="9030970">
                <a:moveTo>
                  <a:pt x="0" y="0"/>
                </a:moveTo>
                <a:lnTo>
                  <a:pt x="9030970" y="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79865" y="128905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1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850" y="2695575"/>
            <a:ext cx="9003030" cy="0"/>
          </a:xfrm>
          <a:custGeom>
            <a:avLst/>
            <a:gdLst/>
            <a:ahLst/>
            <a:cxnLst/>
            <a:rect l="l" t="t" r="r" b="b"/>
            <a:pathLst>
              <a:path w="9003030">
                <a:moveTo>
                  <a:pt x="0" y="0"/>
                </a:moveTo>
                <a:lnTo>
                  <a:pt x="900303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835" y="1303019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850" y="1296035"/>
            <a:ext cx="9003030" cy="0"/>
          </a:xfrm>
          <a:custGeom>
            <a:avLst/>
            <a:gdLst/>
            <a:ahLst/>
            <a:cxnLst/>
            <a:rect l="l" t="t" r="r" b="b"/>
            <a:pathLst>
              <a:path w="9003030">
                <a:moveTo>
                  <a:pt x="0" y="0"/>
                </a:moveTo>
                <a:lnTo>
                  <a:pt x="900303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65894" y="1303019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69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819" y="2681604"/>
            <a:ext cx="8975090" cy="0"/>
          </a:xfrm>
          <a:custGeom>
            <a:avLst/>
            <a:gdLst/>
            <a:ahLst/>
            <a:cxnLst/>
            <a:rect l="l" t="t" r="r" b="b"/>
            <a:pathLst>
              <a:path w="8975090">
                <a:moveTo>
                  <a:pt x="0" y="0"/>
                </a:moveTo>
                <a:lnTo>
                  <a:pt x="8975090" y="0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805" y="131698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30">
                <a:moveTo>
                  <a:pt x="0" y="0"/>
                </a:moveTo>
                <a:lnTo>
                  <a:pt x="0" y="1357629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819" y="1310005"/>
            <a:ext cx="8975090" cy="0"/>
          </a:xfrm>
          <a:custGeom>
            <a:avLst/>
            <a:gdLst/>
            <a:ahLst/>
            <a:cxnLst/>
            <a:rect l="l" t="t" r="r" b="b"/>
            <a:pathLst>
              <a:path w="8975090">
                <a:moveTo>
                  <a:pt x="0" y="0"/>
                </a:moveTo>
                <a:lnTo>
                  <a:pt x="8975090" y="0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51925" y="131698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30">
                <a:moveTo>
                  <a:pt x="0" y="0"/>
                </a:moveTo>
                <a:lnTo>
                  <a:pt x="0" y="135763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789" y="2667635"/>
            <a:ext cx="8947150" cy="0"/>
          </a:xfrm>
          <a:custGeom>
            <a:avLst/>
            <a:gdLst/>
            <a:ahLst/>
            <a:cxnLst/>
            <a:rect l="l" t="t" r="r" b="b"/>
            <a:pathLst>
              <a:path w="8947150">
                <a:moveTo>
                  <a:pt x="0" y="0"/>
                </a:moveTo>
                <a:lnTo>
                  <a:pt x="8947150" y="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5410" y="1332230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524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7789" y="1324610"/>
            <a:ext cx="8947150" cy="0"/>
          </a:xfrm>
          <a:custGeom>
            <a:avLst/>
            <a:gdLst/>
            <a:ahLst/>
            <a:cxnLst/>
            <a:rect l="l" t="t" r="r" b="b"/>
            <a:pathLst>
              <a:path w="8947150">
                <a:moveTo>
                  <a:pt x="0" y="0"/>
                </a:moveTo>
                <a:lnTo>
                  <a:pt x="8947150" y="0"/>
                </a:lnTo>
              </a:path>
            </a:pathLst>
          </a:custGeom>
          <a:ln w="1523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37955" y="1332230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397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3029" y="2653029"/>
            <a:ext cx="8917940" cy="0"/>
          </a:xfrm>
          <a:custGeom>
            <a:avLst/>
            <a:gdLst/>
            <a:ahLst/>
            <a:cxnLst/>
            <a:rect l="l" t="t" r="r" b="b"/>
            <a:pathLst>
              <a:path w="8917940">
                <a:moveTo>
                  <a:pt x="0" y="0"/>
                </a:moveTo>
                <a:lnTo>
                  <a:pt x="8917940" y="0"/>
                </a:lnTo>
              </a:path>
            </a:pathLst>
          </a:custGeom>
          <a:ln w="1524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014" y="1346200"/>
            <a:ext cx="0" cy="1299210"/>
          </a:xfrm>
          <a:custGeom>
            <a:avLst/>
            <a:gdLst/>
            <a:ahLst/>
            <a:cxnLst/>
            <a:rect l="l" t="t" r="r" b="b"/>
            <a:pathLst>
              <a:path h="1299210">
                <a:moveTo>
                  <a:pt x="0" y="0"/>
                </a:moveTo>
                <a:lnTo>
                  <a:pt x="0" y="1299209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3029" y="1339214"/>
            <a:ext cx="8917940" cy="0"/>
          </a:xfrm>
          <a:custGeom>
            <a:avLst/>
            <a:gdLst/>
            <a:ahLst/>
            <a:cxnLst/>
            <a:rect l="l" t="t" r="r" b="b"/>
            <a:pathLst>
              <a:path w="8917940">
                <a:moveTo>
                  <a:pt x="0" y="0"/>
                </a:moveTo>
                <a:lnTo>
                  <a:pt x="8917940" y="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23984" y="1346200"/>
            <a:ext cx="0" cy="1299210"/>
          </a:xfrm>
          <a:custGeom>
            <a:avLst/>
            <a:gdLst/>
            <a:ahLst/>
            <a:cxnLst/>
            <a:rect l="l" t="t" r="r" b="b"/>
            <a:pathLst>
              <a:path h="1299210">
                <a:moveTo>
                  <a:pt x="0" y="0"/>
                </a:moveTo>
                <a:lnTo>
                  <a:pt x="0" y="129921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7000" y="2638425"/>
            <a:ext cx="8890000" cy="0"/>
          </a:xfrm>
          <a:custGeom>
            <a:avLst/>
            <a:gdLst/>
            <a:ahLst/>
            <a:cxnLst/>
            <a:rect l="l" t="t" r="r" b="b"/>
            <a:pathLst>
              <a:path w="8890000">
                <a:moveTo>
                  <a:pt x="0" y="0"/>
                </a:moveTo>
                <a:lnTo>
                  <a:pt x="8890000" y="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3985" y="1360169"/>
            <a:ext cx="0" cy="1271270"/>
          </a:xfrm>
          <a:custGeom>
            <a:avLst/>
            <a:gdLst/>
            <a:ahLst/>
            <a:cxnLst/>
            <a:rect l="l" t="t" r="r" b="b"/>
            <a:pathLst>
              <a:path h="1271270">
                <a:moveTo>
                  <a:pt x="0" y="0"/>
                </a:moveTo>
                <a:lnTo>
                  <a:pt x="0" y="127127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7000" y="1353185"/>
            <a:ext cx="8890000" cy="0"/>
          </a:xfrm>
          <a:custGeom>
            <a:avLst/>
            <a:gdLst/>
            <a:ahLst/>
            <a:cxnLst/>
            <a:rect l="l" t="t" r="r" b="b"/>
            <a:pathLst>
              <a:path w="8890000">
                <a:moveTo>
                  <a:pt x="0" y="0"/>
                </a:moveTo>
                <a:lnTo>
                  <a:pt x="8890000" y="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10015" y="1360169"/>
            <a:ext cx="0" cy="1271270"/>
          </a:xfrm>
          <a:custGeom>
            <a:avLst/>
            <a:gdLst/>
            <a:ahLst/>
            <a:cxnLst/>
            <a:rect l="l" t="t" r="r" b="b"/>
            <a:pathLst>
              <a:path h="1271270">
                <a:moveTo>
                  <a:pt x="0" y="0"/>
                </a:moveTo>
                <a:lnTo>
                  <a:pt x="0" y="1271269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0970" y="2624454"/>
            <a:ext cx="8862060" cy="0"/>
          </a:xfrm>
          <a:custGeom>
            <a:avLst/>
            <a:gdLst/>
            <a:ahLst/>
            <a:cxnLst/>
            <a:rect l="l" t="t" r="r" b="b"/>
            <a:pathLst>
              <a:path w="8862060">
                <a:moveTo>
                  <a:pt x="0" y="0"/>
                </a:moveTo>
                <a:lnTo>
                  <a:pt x="8862060" y="0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7954" y="137413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30">
                <a:moveTo>
                  <a:pt x="0" y="0"/>
                </a:moveTo>
                <a:lnTo>
                  <a:pt x="0" y="1243329"/>
                </a:lnTo>
              </a:path>
            </a:pathLst>
          </a:custGeom>
          <a:ln w="1396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0970" y="1367155"/>
            <a:ext cx="8862060" cy="0"/>
          </a:xfrm>
          <a:custGeom>
            <a:avLst/>
            <a:gdLst/>
            <a:ahLst/>
            <a:cxnLst/>
            <a:rect l="l" t="t" r="r" b="b"/>
            <a:pathLst>
              <a:path w="8862060">
                <a:moveTo>
                  <a:pt x="0" y="0"/>
                </a:moveTo>
                <a:lnTo>
                  <a:pt x="8862060" y="0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96044" y="137413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30">
                <a:moveTo>
                  <a:pt x="0" y="0"/>
                </a:moveTo>
                <a:lnTo>
                  <a:pt x="0" y="1243330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4939" y="2610485"/>
            <a:ext cx="8834120" cy="0"/>
          </a:xfrm>
          <a:custGeom>
            <a:avLst/>
            <a:gdLst/>
            <a:ahLst/>
            <a:cxnLst/>
            <a:rect l="l" t="t" r="r" b="b"/>
            <a:pathLst>
              <a:path w="8834120">
                <a:moveTo>
                  <a:pt x="0" y="0"/>
                </a:moveTo>
                <a:lnTo>
                  <a:pt x="8834119" y="0"/>
                </a:lnTo>
              </a:path>
            </a:pathLst>
          </a:custGeom>
          <a:ln w="1396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1925" y="138811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90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4939" y="1381125"/>
            <a:ext cx="8834120" cy="0"/>
          </a:xfrm>
          <a:custGeom>
            <a:avLst/>
            <a:gdLst/>
            <a:ahLst/>
            <a:cxnLst/>
            <a:rect l="l" t="t" r="r" b="b"/>
            <a:pathLst>
              <a:path w="8834120">
                <a:moveTo>
                  <a:pt x="0" y="0"/>
                </a:moveTo>
                <a:lnTo>
                  <a:pt x="8834119" y="0"/>
                </a:lnTo>
              </a:path>
            </a:pathLst>
          </a:custGeom>
          <a:ln w="1396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81440" y="138811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89"/>
                </a:lnTo>
              </a:path>
            </a:pathLst>
          </a:custGeom>
          <a:ln w="1523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8910" y="2596514"/>
            <a:ext cx="8804910" cy="0"/>
          </a:xfrm>
          <a:custGeom>
            <a:avLst/>
            <a:gdLst/>
            <a:ahLst/>
            <a:cxnLst/>
            <a:rect l="l" t="t" r="r" b="b"/>
            <a:pathLst>
              <a:path w="8804910">
                <a:moveTo>
                  <a:pt x="0" y="0"/>
                </a:moveTo>
                <a:lnTo>
                  <a:pt x="8804910" y="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5895" y="1402080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8910" y="1395094"/>
            <a:ext cx="8804910" cy="0"/>
          </a:xfrm>
          <a:custGeom>
            <a:avLst/>
            <a:gdLst/>
            <a:ahLst/>
            <a:cxnLst/>
            <a:rect l="l" t="t" r="r" b="b"/>
            <a:pathLst>
              <a:path w="8804910">
                <a:moveTo>
                  <a:pt x="0" y="0"/>
                </a:moveTo>
                <a:lnTo>
                  <a:pt x="8804910" y="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966834" y="1402080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2879" y="2582545"/>
            <a:ext cx="8776970" cy="0"/>
          </a:xfrm>
          <a:custGeom>
            <a:avLst/>
            <a:gdLst/>
            <a:ahLst/>
            <a:cxnLst/>
            <a:rect l="l" t="t" r="r" b="b"/>
            <a:pathLst>
              <a:path w="8776970">
                <a:moveTo>
                  <a:pt x="0" y="0"/>
                </a:moveTo>
                <a:lnTo>
                  <a:pt x="8776970" y="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9864" y="141605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09"/>
                </a:lnTo>
              </a:path>
            </a:pathLst>
          </a:custGeom>
          <a:ln w="139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2879" y="1409064"/>
            <a:ext cx="8776970" cy="0"/>
          </a:xfrm>
          <a:custGeom>
            <a:avLst/>
            <a:gdLst/>
            <a:ahLst/>
            <a:cxnLst/>
            <a:rect l="l" t="t" r="r" b="b"/>
            <a:pathLst>
              <a:path w="8776970">
                <a:moveTo>
                  <a:pt x="0" y="0"/>
                </a:moveTo>
                <a:lnTo>
                  <a:pt x="8776970" y="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952865" y="141605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1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6850" y="2568575"/>
            <a:ext cx="8749030" cy="0"/>
          </a:xfrm>
          <a:custGeom>
            <a:avLst/>
            <a:gdLst/>
            <a:ahLst/>
            <a:cxnLst/>
            <a:rect l="l" t="t" r="r" b="b"/>
            <a:pathLst>
              <a:path w="8749030">
                <a:moveTo>
                  <a:pt x="0" y="0"/>
                </a:moveTo>
                <a:lnTo>
                  <a:pt x="8749030" y="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4470" y="1430019"/>
            <a:ext cx="0" cy="1131570"/>
          </a:xfrm>
          <a:custGeom>
            <a:avLst/>
            <a:gdLst/>
            <a:ahLst/>
            <a:cxnLst/>
            <a:rect l="l" t="t" r="r" b="b"/>
            <a:pathLst>
              <a:path h="1131570">
                <a:moveTo>
                  <a:pt x="0" y="0"/>
                </a:moveTo>
                <a:lnTo>
                  <a:pt x="0" y="1131570"/>
                </a:lnTo>
              </a:path>
            </a:pathLst>
          </a:custGeom>
          <a:ln w="1523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6850" y="1423035"/>
            <a:ext cx="8749030" cy="0"/>
          </a:xfrm>
          <a:custGeom>
            <a:avLst/>
            <a:gdLst/>
            <a:ahLst/>
            <a:cxnLst/>
            <a:rect l="l" t="t" r="r" b="b"/>
            <a:pathLst>
              <a:path w="8749030">
                <a:moveTo>
                  <a:pt x="0" y="0"/>
                </a:moveTo>
                <a:lnTo>
                  <a:pt x="8749030" y="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38894" y="1430019"/>
            <a:ext cx="0" cy="1131570"/>
          </a:xfrm>
          <a:custGeom>
            <a:avLst/>
            <a:gdLst/>
            <a:ahLst/>
            <a:cxnLst/>
            <a:rect l="l" t="t" r="r" b="b"/>
            <a:pathLst>
              <a:path h="1131570">
                <a:moveTo>
                  <a:pt x="0" y="0"/>
                </a:moveTo>
                <a:lnTo>
                  <a:pt x="0" y="1131569"/>
                </a:lnTo>
              </a:path>
            </a:pathLst>
          </a:custGeom>
          <a:ln w="1397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2090" y="2554604"/>
            <a:ext cx="8719820" cy="0"/>
          </a:xfrm>
          <a:custGeom>
            <a:avLst/>
            <a:gdLst/>
            <a:ahLst/>
            <a:cxnLst/>
            <a:rect l="l" t="t" r="r" b="b"/>
            <a:pathLst>
              <a:path w="8719820">
                <a:moveTo>
                  <a:pt x="0" y="0"/>
                </a:moveTo>
                <a:lnTo>
                  <a:pt x="8719819" y="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9075" y="144526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6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2090" y="1437639"/>
            <a:ext cx="8719820" cy="0"/>
          </a:xfrm>
          <a:custGeom>
            <a:avLst/>
            <a:gdLst/>
            <a:ahLst/>
            <a:cxnLst/>
            <a:rect l="l" t="t" r="r" b="b"/>
            <a:pathLst>
              <a:path w="8719820">
                <a:moveTo>
                  <a:pt x="0" y="0"/>
                </a:moveTo>
                <a:lnTo>
                  <a:pt x="8719819" y="0"/>
                </a:lnTo>
              </a:path>
            </a:pathLst>
          </a:custGeom>
          <a:ln w="1523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924925" y="144526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60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6059" y="2540000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880" y="0"/>
                </a:lnTo>
              </a:path>
            </a:pathLst>
          </a:custGeom>
          <a:ln w="1523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3045" y="1459230"/>
            <a:ext cx="0" cy="1073150"/>
          </a:xfrm>
          <a:custGeom>
            <a:avLst/>
            <a:gdLst/>
            <a:ahLst/>
            <a:cxnLst/>
            <a:rect l="l" t="t" r="r" b="b"/>
            <a:pathLst>
              <a:path h="1073150">
                <a:moveTo>
                  <a:pt x="0" y="0"/>
                </a:moveTo>
                <a:lnTo>
                  <a:pt x="0" y="107315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6059" y="1452244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880" y="0"/>
                </a:lnTo>
              </a:path>
            </a:pathLst>
          </a:custGeom>
          <a:ln w="1397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910955" y="1459230"/>
            <a:ext cx="0" cy="1073150"/>
          </a:xfrm>
          <a:custGeom>
            <a:avLst/>
            <a:gdLst/>
            <a:ahLst/>
            <a:cxnLst/>
            <a:rect l="l" t="t" r="r" b="b"/>
            <a:pathLst>
              <a:path h="1073150">
                <a:moveTo>
                  <a:pt x="0" y="0"/>
                </a:moveTo>
                <a:lnTo>
                  <a:pt x="0" y="1073150"/>
                </a:lnTo>
              </a:path>
            </a:pathLst>
          </a:custGeom>
          <a:ln w="1397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0029" y="2525395"/>
            <a:ext cx="8663940" cy="0"/>
          </a:xfrm>
          <a:custGeom>
            <a:avLst/>
            <a:gdLst/>
            <a:ahLst/>
            <a:cxnLst/>
            <a:rect l="l" t="t" r="r" b="b"/>
            <a:pathLst>
              <a:path w="8663940">
                <a:moveTo>
                  <a:pt x="0" y="0"/>
                </a:moveTo>
                <a:lnTo>
                  <a:pt x="8663940" y="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7015" y="1473200"/>
            <a:ext cx="0" cy="1045210"/>
          </a:xfrm>
          <a:custGeom>
            <a:avLst/>
            <a:gdLst/>
            <a:ahLst/>
            <a:cxnLst/>
            <a:rect l="l" t="t" r="r" b="b"/>
            <a:pathLst>
              <a:path h="1045210">
                <a:moveTo>
                  <a:pt x="0" y="0"/>
                </a:moveTo>
                <a:lnTo>
                  <a:pt x="0" y="1045209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0029" y="1466214"/>
            <a:ext cx="8663940" cy="0"/>
          </a:xfrm>
          <a:custGeom>
            <a:avLst/>
            <a:gdLst/>
            <a:ahLst/>
            <a:cxnLst/>
            <a:rect l="l" t="t" r="r" b="b"/>
            <a:pathLst>
              <a:path w="8663940">
                <a:moveTo>
                  <a:pt x="0" y="0"/>
                </a:moveTo>
                <a:lnTo>
                  <a:pt x="8663940" y="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96984" y="1473200"/>
            <a:ext cx="0" cy="1045210"/>
          </a:xfrm>
          <a:custGeom>
            <a:avLst/>
            <a:gdLst/>
            <a:ahLst/>
            <a:cxnLst/>
            <a:rect l="l" t="t" r="r" b="b"/>
            <a:pathLst>
              <a:path h="1045210">
                <a:moveTo>
                  <a:pt x="0" y="0"/>
                </a:moveTo>
                <a:lnTo>
                  <a:pt x="0" y="104521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4000" y="2511425"/>
            <a:ext cx="8636000" cy="0"/>
          </a:xfrm>
          <a:custGeom>
            <a:avLst/>
            <a:gdLst/>
            <a:ahLst/>
            <a:cxnLst/>
            <a:rect l="l" t="t" r="r" b="b"/>
            <a:pathLst>
              <a:path w="8636000">
                <a:moveTo>
                  <a:pt x="0" y="0"/>
                </a:moveTo>
                <a:lnTo>
                  <a:pt x="8636000" y="0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0984" y="1487169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69">
                <a:moveTo>
                  <a:pt x="0" y="0"/>
                </a:moveTo>
                <a:lnTo>
                  <a:pt x="0" y="1017270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4000" y="1480185"/>
            <a:ext cx="8636000" cy="0"/>
          </a:xfrm>
          <a:custGeom>
            <a:avLst/>
            <a:gdLst/>
            <a:ahLst/>
            <a:cxnLst/>
            <a:rect l="l" t="t" r="r" b="b"/>
            <a:pathLst>
              <a:path w="8636000">
                <a:moveTo>
                  <a:pt x="0" y="0"/>
                </a:moveTo>
                <a:lnTo>
                  <a:pt x="8636000" y="0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883015" y="1487169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69">
                <a:moveTo>
                  <a:pt x="0" y="0"/>
                </a:moveTo>
                <a:lnTo>
                  <a:pt x="0" y="1017269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7970" y="2497454"/>
            <a:ext cx="8608060" cy="0"/>
          </a:xfrm>
          <a:custGeom>
            <a:avLst/>
            <a:gdLst/>
            <a:ahLst/>
            <a:cxnLst/>
            <a:rect l="l" t="t" r="r" b="b"/>
            <a:pathLst>
              <a:path w="8608060">
                <a:moveTo>
                  <a:pt x="0" y="0"/>
                </a:moveTo>
                <a:lnTo>
                  <a:pt x="8608060" y="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4954" y="1501139"/>
            <a:ext cx="0" cy="989330"/>
          </a:xfrm>
          <a:custGeom>
            <a:avLst/>
            <a:gdLst/>
            <a:ahLst/>
            <a:cxnLst/>
            <a:rect l="l" t="t" r="r" b="b"/>
            <a:pathLst>
              <a:path h="989330">
                <a:moveTo>
                  <a:pt x="0" y="0"/>
                </a:moveTo>
                <a:lnTo>
                  <a:pt x="0" y="989329"/>
                </a:lnTo>
              </a:path>
            </a:pathLst>
          </a:custGeom>
          <a:ln w="1396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7970" y="1494155"/>
            <a:ext cx="8608060" cy="0"/>
          </a:xfrm>
          <a:custGeom>
            <a:avLst/>
            <a:gdLst/>
            <a:ahLst/>
            <a:cxnLst/>
            <a:rect l="l" t="t" r="r" b="b"/>
            <a:pathLst>
              <a:path w="8608060">
                <a:moveTo>
                  <a:pt x="0" y="0"/>
                </a:moveTo>
                <a:lnTo>
                  <a:pt x="8608060" y="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68409" y="1501139"/>
            <a:ext cx="0" cy="989330"/>
          </a:xfrm>
          <a:custGeom>
            <a:avLst/>
            <a:gdLst/>
            <a:ahLst/>
            <a:cxnLst/>
            <a:rect l="l" t="t" r="r" b="b"/>
            <a:pathLst>
              <a:path h="989330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523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1940" y="2483485"/>
            <a:ext cx="8578850" cy="0"/>
          </a:xfrm>
          <a:custGeom>
            <a:avLst/>
            <a:gdLst/>
            <a:ahLst/>
            <a:cxnLst/>
            <a:rect l="l" t="t" r="r" b="b"/>
            <a:pathLst>
              <a:path w="8578850">
                <a:moveTo>
                  <a:pt x="0" y="0"/>
                </a:moveTo>
                <a:lnTo>
                  <a:pt x="8578850" y="0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8925" y="1515110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90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1940" y="1508125"/>
            <a:ext cx="8578850" cy="0"/>
          </a:xfrm>
          <a:custGeom>
            <a:avLst/>
            <a:gdLst/>
            <a:ahLst/>
            <a:cxnLst/>
            <a:rect l="l" t="t" r="r" b="b"/>
            <a:pathLst>
              <a:path w="8578850">
                <a:moveTo>
                  <a:pt x="0" y="0"/>
                </a:moveTo>
                <a:lnTo>
                  <a:pt x="8578850" y="0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853805" y="1515110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89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5909" y="2469514"/>
            <a:ext cx="8550910" cy="0"/>
          </a:xfrm>
          <a:custGeom>
            <a:avLst/>
            <a:gdLst/>
            <a:ahLst/>
            <a:cxnLst/>
            <a:rect l="l" t="t" r="r" b="b"/>
            <a:pathLst>
              <a:path w="8550910">
                <a:moveTo>
                  <a:pt x="0" y="0"/>
                </a:moveTo>
                <a:lnTo>
                  <a:pt x="8550910" y="0"/>
                </a:lnTo>
              </a:path>
            </a:pathLst>
          </a:custGeom>
          <a:ln w="139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2895" y="1529080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1396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5909" y="1522094"/>
            <a:ext cx="8550910" cy="0"/>
          </a:xfrm>
          <a:custGeom>
            <a:avLst/>
            <a:gdLst/>
            <a:ahLst/>
            <a:cxnLst/>
            <a:rect l="l" t="t" r="r" b="b"/>
            <a:pathLst>
              <a:path w="8550910">
                <a:moveTo>
                  <a:pt x="0" y="0"/>
                </a:moveTo>
                <a:lnTo>
                  <a:pt x="8550910" y="0"/>
                </a:lnTo>
              </a:path>
            </a:pathLst>
          </a:custGeom>
          <a:ln w="139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39834" y="1529080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139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9879" y="2455545"/>
            <a:ext cx="8522970" cy="0"/>
          </a:xfrm>
          <a:custGeom>
            <a:avLst/>
            <a:gdLst/>
            <a:ahLst/>
            <a:cxnLst/>
            <a:rect l="l" t="t" r="r" b="b"/>
            <a:pathLst>
              <a:path w="8522970">
                <a:moveTo>
                  <a:pt x="0" y="0"/>
                </a:moveTo>
                <a:lnTo>
                  <a:pt x="8522970" y="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7500" y="1543050"/>
            <a:ext cx="0" cy="905510"/>
          </a:xfrm>
          <a:custGeom>
            <a:avLst/>
            <a:gdLst/>
            <a:ahLst/>
            <a:cxnLst/>
            <a:rect l="l" t="t" r="r" b="b"/>
            <a:pathLst>
              <a:path h="905510">
                <a:moveTo>
                  <a:pt x="0" y="0"/>
                </a:moveTo>
                <a:lnTo>
                  <a:pt x="0" y="905509"/>
                </a:lnTo>
              </a:path>
            </a:pathLst>
          </a:custGeom>
          <a:ln w="1524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9879" y="1536064"/>
            <a:ext cx="8522970" cy="0"/>
          </a:xfrm>
          <a:custGeom>
            <a:avLst/>
            <a:gdLst/>
            <a:ahLst/>
            <a:cxnLst/>
            <a:rect l="l" t="t" r="r" b="b"/>
            <a:pathLst>
              <a:path w="8522970">
                <a:moveTo>
                  <a:pt x="0" y="0"/>
                </a:moveTo>
                <a:lnTo>
                  <a:pt x="8522970" y="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25865" y="1543050"/>
            <a:ext cx="0" cy="905510"/>
          </a:xfrm>
          <a:custGeom>
            <a:avLst/>
            <a:gdLst/>
            <a:ahLst/>
            <a:cxnLst/>
            <a:rect l="l" t="t" r="r" b="b"/>
            <a:pathLst>
              <a:path h="905510">
                <a:moveTo>
                  <a:pt x="0" y="0"/>
                </a:moveTo>
                <a:lnTo>
                  <a:pt x="0" y="90551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5120" y="2441575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760" y="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2104" y="155828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5120" y="1550669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760" y="0"/>
                </a:lnTo>
              </a:path>
            </a:pathLst>
          </a:custGeom>
          <a:ln w="1523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811894" y="155828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9090" y="2426970"/>
            <a:ext cx="8465820" cy="0"/>
          </a:xfrm>
          <a:custGeom>
            <a:avLst/>
            <a:gdLst/>
            <a:ahLst/>
            <a:cxnLst/>
            <a:rect l="l" t="t" r="r" b="b"/>
            <a:pathLst>
              <a:path w="8465820">
                <a:moveTo>
                  <a:pt x="0" y="0"/>
                </a:moveTo>
                <a:lnTo>
                  <a:pt x="8465819" y="0"/>
                </a:lnTo>
              </a:path>
            </a:pathLst>
          </a:custGeom>
          <a:ln w="1523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6075" y="1572260"/>
            <a:ext cx="0" cy="847090"/>
          </a:xfrm>
          <a:custGeom>
            <a:avLst/>
            <a:gdLst/>
            <a:ahLst/>
            <a:cxnLst/>
            <a:rect l="l" t="t" r="r" b="b"/>
            <a:pathLst>
              <a:path h="847089">
                <a:moveTo>
                  <a:pt x="0" y="0"/>
                </a:moveTo>
                <a:lnTo>
                  <a:pt x="0" y="847090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9090" y="1565275"/>
            <a:ext cx="8465820" cy="0"/>
          </a:xfrm>
          <a:custGeom>
            <a:avLst/>
            <a:gdLst/>
            <a:ahLst/>
            <a:cxnLst/>
            <a:rect l="l" t="t" r="r" b="b"/>
            <a:pathLst>
              <a:path w="8465820">
                <a:moveTo>
                  <a:pt x="0" y="0"/>
                </a:moveTo>
                <a:lnTo>
                  <a:pt x="8465819" y="0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797925" y="1572260"/>
            <a:ext cx="0" cy="847090"/>
          </a:xfrm>
          <a:custGeom>
            <a:avLst/>
            <a:gdLst/>
            <a:ahLst/>
            <a:cxnLst/>
            <a:rect l="l" t="t" r="r" b="b"/>
            <a:pathLst>
              <a:path h="847089">
                <a:moveTo>
                  <a:pt x="0" y="0"/>
                </a:moveTo>
                <a:lnTo>
                  <a:pt x="0" y="847089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3059" y="2412364"/>
            <a:ext cx="8437880" cy="0"/>
          </a:xfrm>
          <a:custGeom>
            <a:avLst/>
            <a:gdLst/>
            <a:ahLst/>
            <a:cxnLst/>
            <a:rect l="l" t="t" r="r" b="b"/>
            <a:pathLst>
              <a:path w="8437880">
                <a:moveTo>
                  <a:pt x="0" y="0"/>
                </a:moveTo>
                <a:lnTo>
                  <a:pt x="8437880" y="0"/>
                </a:lnTo>
              </a:path>
            </a:pathLst>
          </a:custGeom>
          <a:ln w="1397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0045" y="158623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3059" y="1579244"/>
            <a:ext cx="8437880" cy="0"/>
          </a:xfrm>
          <a:custGeom>
            <a:avLst/>
            <a:gdLst/>
            <a:ahLst/>
            <a:cxnLst/>
            <a:rect l="l" t="t" r="r" b="b"/>
            <a:pathLst>
              <a:path w="8437880">
                <a:moveTo>
                  <a:pt x="0" y="0"/>
                </a:moveTo>
                <a:lnTo>
                  <a:pt x="8437880" y="0"/>
                </a:lnTo>
              </a:path>
            </a:pathLst>
          </a:custGeom>
          <a:ln w="1397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83955" y="158623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397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7029" y="2398395"/>
            <a:ext cx="8409940" cy="0"/>
          </a:xfrm>
          <a:custGeom>
            <a:avLst/>
            <a:gdLst/>
            <a:ahLst/>
            <a:cxnLst/>
            <a:rect l="l" t="t" r="r" b="b"/>
            <a:pathLst>
              <a:path w="8409940">
                <a:moveTo>
                  <a:pt x="0" y="0"/>
                </a:moveTo>
                <a:lnTo>
                  <a:pt x="8409940" y="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74015" y="160020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09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7029" y="1593214"/>
            <a:ext cx="8409940" cy="0"/>
          </a:xfrm>
          <a:custGeom>
            <a:avLst/>
            <a:gdLst/>
            <a:ahLst/>
            <a:cxnLst/>
            <a:rect l="l" t="t" r="r" b="b"/>
            <a:pathLst>
              <a:path w="8409940">
                <a:moveTo>
                  <a:pt x="0" y="0"/>
                </a:moveTo>
                <a:lnTo>
                  <a:pt x="8409940" y="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769984" y="160020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81000" y="2384425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87984" y="1614169"/>
            <a:ext cx="0" cy="763270"/>
          </a:xfrm>
          <a:custGeom>
            <a:avLst/>
            <a:gdLst/>
            <a:ahLst/>
            <a:cxnLst/>
            <a:rect l="l" t="t" r="r" b="b"/>
            <a:pathLst>
              <a:path h="763269">
                <a:moveTo>
                  <a:pt x="0" y="0"/>
                </a:moveTo>
                <a:lnTo>
                  <a:pt x="0" y="763270"/>
                </a:lnTo>
              </a:path>
            </a:pathLst>
          </a:custGeom>
          <a:ln w="1397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81000" y="1607185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755380" y="1614169"/>
            <a:ext cx="0" cy="763270"/>
          </a:xfrm>
          <a:custGeom>
            <a:avLst/>
            <a:gdLst/>
            <a:ahLst/>
            <a:cxnLst/>
            <a:rect l="l" t="t" r="r" b="b"/>
            <a:pathLst>
              <a:path h="763269">
                <a:moveTo>
                  <a:pt x="0" y="0"/>
                </a:moveTo>
                <a:lnTo>
                  <a:pt x="0" y="763269"/>
                </a:lnTo>
              </a:path>
            </a:pathLst>
          </a:custGeom>
          <a:ln w="1524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94970" y="2370454"/>
            <a:ext cx="8352790" cy="0"/>
          </a:xfrm>
          <a:custGeom>
            <a:avLst/>
            <a:gdLst/>
            <a:ahLst/>
            <a:cxnLst/>
            <a:rect l="l" t="t" r="r" b="b"/>
            <a:pathLst>
              <a:path w="8352790">
                <a:moveTo>
                  <a:pt x="0" y="0"/>
                </a:moveTo>
                <a:lnTo>
                  <a:pt x="8352789" y="0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01954" y="1628139"/>
            <a:ext cx="0" cy="735330"/>
          </a:xfrm>
          <a:custGeom>
            <a:avLst/>
            <a:gdLst/>
            <a:ahLst/>
            <a:cxnLst/>
            <a:rect l="l" t="t" r="r" b="b"/>
            <a:pathLst>
              <a:path h="735330">
                <a:moveTo>
                  <a:pt x="0" y="0"/>
                </a:moveTo>
                <a:lnTo>
                  <a:pt x="0" y="735329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94970" y="1621155"/>
            <a:ext cx="8352790" cy="0"/>
          </a:xfrm>
          <a:custGeom>
            <a:avLst/>
            <a:gdLst/>
            <a:ahLst/>
            <a:cxnLst/>
            <a:rect l="l" t="t" r="r" b="b"/>
            <a:pathLst>
              <a:path w="8352790">
                <a:moveTo>
                  <a:pt x="0" y="0"/>
                </a:moveTo>
                <a:lnTo>
                  <a:pt x="8352789" y="0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740775" y="1628139"/>
            <a:ext cx="0" cy="735330"/>
          </a:xfrm>
          <a:custGeom>
            <a:avLst/>
            <a:gdLst/>
            <a:ahLst/>
            <a:cxnLst/>
            <a:rect l="l" t="t" r="r" b="b"/>
            <a:pathLst>
              <a:path h="735330">
                <a:moveTo>
                  <a:pt x="0" y="0"/>
                </a:moveTo>
                <a:lnTo>
                  <a:pt x="0" y="73533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08940" y="2356485"/>
            <a:ext cx="8324850" cy="0"/>
          </a:xfrm>
          <a:custGeom>
            <a:avLst/>
            <a:gdLst/>
            <a:ahLst/>
            <a:cxnLst/>
            <a:rect l="l" t="t" r="r" b="b"/>
            <a:pathLst>
              <a:path w="8324850">
                <a:moveTo>
                  <a:pt x="0" y="0"/>
                </a:moveTo>
                <a:lnTo>
                  <a:pt x="8324850" y="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6559" y="1642110"/>
            <a:ext cx="0" cy="707390"/>
          </a:xfrm>
          <a:custGeom>
            <a:avLst/>
            <a:gdLst/>
            <a:ahLst/>
            <a:cxnLst/>
            <a:rect l="l" t="t" r="r" b="b"/>
            <a:pathLst>
              <a:path h="707389">
                <a:moveTo>
                  <a:pt x="0" y="0"/>
                </a:moveTo>
                <a:lnTo>
                  <a:pt x="0" y="707390"/>
                </a:lnTo>
              </a:path>
            </a:pathLst>
          </a:custGeom>
          <a:ln w="1523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08940" y="1635125"/>
            <a:ext cx="8324850" cy="0"/>
          </a:xfrm>
          <a:custGeom>
            <a:avLst/>
            <a:gdLst/>
            <a:ahLst/>
            <a:cxnLst/>
            <a:rect l="l" t="t" r="r" b="b"/>
            <a:pathLst>
              <a:path w="8324850">
                <a:moveTo>
                  <a:pt x="0" y="0"/>
                </a:moveTo>
                <a:lnTo>
                  <a:pt x="8324850" y="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726805" y="1642110"/>
            <a:ext cx="0" cy="707390"/>
          </a:xfrm>
          <a:custGeom>
            <a:avLst/>
            <a:gdLst/>
            <a:ahLst/>
            <a:cxnLst/>
            <a:rect l="l" t="t" r="r" b="b"/>
            <a:pathLst>
              <a:path h="707389">
                <a:moveTo>
                  <a:pt x="0" y="0"/>
                </a:moveTo>
                <a:lnTo>
                  <a:pt x="0" y="707389"/>
                </a:lnTo>
              </a:path>
            </a:pathLst>
          </a:custGeom>
          <a:ln w="1397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4180" y="2342514"/>
            <a:ext cx="8295640" cy="0"/>
          </a:xfrm>
          <a:custGeom>
            <a:avLst/>
            <a:gdLst/>
            <a:ahLst/>
            <a:cxnLst/>
            <a:rect l="l" t="t" r="r" b="b"/>
            <a:pathLst>
              <a:path w="8295640">
                <a:moveTo>
                  <a:pt x="0" y="0"/>
                </a:moveTo>
                <a:lnTo>
                  <a:pt x="8295640" y="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31165" y="165735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24180" y="1649729"/>
            <a:ext cx="8295640" cy="0"/>
          </a:xfrm>
          <a:custGeom>
            <a:avLst/>
            <a:gdLst/>
            <a:ahLst/>
            <a:cxnLst/>
            <a:rect l="l" t="t" r="r" b="b"/>
            <a:pathLst>
              <a:path w="8295640">
                <a:moveTo>
                  <a:pt x="0" y="0"/>
                </a:moveTo>
                <a:lnTo>
                  <a:pt x="8295640" y="0"/>
                </a:lnTo>
              </a:path>
            </a:pathLst>
          </a:custGeom>
          <a:ln w="1524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712834" y="165735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38150" y="2327910"/>
            <a:ext cx="8267700" cy="0"/>
          </a:xfrm>
          <a:custGeom>
            <a:avLst/>
            <a:gdLst/>
            <a:ahLst/>
            <a:cxnLst/>
            <a:rect l="l" t="t" r="r" b="b"/>
            <a:pathLst>
              <a:path w="8267700">
                <a:moveTo>
                  <a:pt x="0" y="0"/>
                </a:moveTo>
                <a:lnTo>
                  <a:pt x="8267700" y="0"/>
                </a:lnTo>
              </a:path>
            </a:pathLst>
          </a:custGeom>
          <a:ln w="1523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5134" y="1671320"/>
            <a:ext cx="0" cy="648970"/>
          </a:xfrm>
          <a:custGeom>
            <a:avLst/>
            <a:gdLst/>
            <a:ahLst/>
            <a:cxnLst/>
            <a:rect l="l" t="t" r="r" b="b"/>
            <a:pathLst>
              <a:path h="648969">
                <a:moveTo>
                  <a:pt x="0" y="0"/>
                </a:moveTo>
                <a:lnTo>
                  <a:pt x="0" y="648970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38150" y="1664335"/>
            <a:ext cx="8267700" cy="0"/>
          </a:xfrm>
          <a:custGeom>
            <a:avLst/>
            <a:gdLst/>
            <a:ahLst/>
            <a:cxnLst/>
            <a:rect l="l" t="t" r="r" b="b"/>
            <a:pathLst>
              <a:path w="8267700">
                <a:moveTo>
                  <a:pt x="0" y="0"/>
                </a:moveTo>
                <a:lnTo>
                  <a:pt x="8267700" y="0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698865" y="1671320"/>
            <a:ext cx="0" cy="648970"/>
          </a:xfrm>
          <a:custGeom>
            <a:avLst/>
            <a:gdLst/>
            <a:ahLst/>
            <a:cxnLst/>
            <a:rect l="l" t="t" r="r" b="b"/>
            <a:pathLst>
              <a:path h="648969">
                <a:moveTo>
                  <a:pt x="0" y="0"/>
                </a:moveTo>
                <a:lnTo>
                  <a:pt x="0" y="648969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2119" y="2313304"/>
            <a:ext cx="8239759" cy="0"/>
          </a:xfrm>
          <a:custGeom>
            <a:avLst/>
            <a:gdLst/>
            <a:ahLst/>
            <a:cxnLst/>
            <a:rect l="l" t="t" r="r" b="b"/>
            <a:pathLst>
              <a:path w="8239759">
                <a:moveTo>
                  <a:pt x="0" y="0"/>
                </a:moveTo>
                <a:lnTo>
                  <a:pt x="8239759" y="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9105" y="1685289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1029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2119" y="1678304"/>
            <a:ext cx="8239759" cy="0"/>
          </a:xfrm>
          <a:custGeom>
            <a:avLst/>
            <a:gdLst/>
            <a:ahLst/>
            <a:cxnLst/>
            <a:rect l="l" t="t" r="r" b="b"/>
            <a:pathLst>
              <a:path w="8239759">
                <a:moveTo>
                  <a:pt x="0" y="0"/>
                </a:moveTo>
                <a:lnTo>
                  <a:pt x="8239759" y="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684894" y="1685289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66090" y="2299335"/>
            <a:ext cx="8211820" cy="0"/>
          </a:xfrm>
          <a:custGeom>
            <a:avLst/>
            <a:gdLst/>
            <a:ahLst/>
            <a:cxnLst/>
            <a:rect l="l" t="t" r="r" b="b"/>
            <a:pathLst>
              <a:path w="8211820">
                <a:moveTo>
                  <a:pt x="0" y="0"/>
                </a:moveTo>
                <a:lnTo>
                  <a:pt x="8211819" y="0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73075" y="1699260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66090" y="1692275"/>
            <a:ext cx="8211820" cy="0"/>
          </a:xfrm>
          <a:custGeom>
            <a:avLst/>
            <a:gdLst/>
            <a:ahLst/>
            <a:cxnLst/>
            <a:rect l="l" t="t" r="r" b="b"/>
            <a:pathLst>
              <a:path w="8211820">
                <a:moveTo>
                  <a:pt x="0" y="0"/>
                </a:moveTo>
                <a:lnTo>
                  <a:pt x="8211819" y="0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670925" y="1699260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80059" y="2285364"/>
            <a:ext cx="8183880" cy="0"/>
          </a:xfrm>
          <a:custGeom>
            <a:avLst/>
            <a:gdLst/>
            <a:ahLst/>
            <a:cxnLst/>
            <a:rect l="l" t="t" r="r" b="b"/>
            <a:pathLst>
              <a:path w="8183880">
                <a:moveTo>
                  <a:pt x="0" y="0"/>
                </a:moveTo>
                <a:lnTo>
                  <a:pt x="8183880" y="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87044" y="171322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80059" y="1706245"/>
            <a:ext cx="8183880" cy="0"/>
          </a:xfrm>
          <a:custGeom>
            <a:avLst/>
            <a:gdLst/>
            <a:ahLst/>
            <a:cxnLst/>
            <a:rect l="l" t="t" r="r" b="b"/>
            <a:pathLst>
              <a:path w="8183880">
                <a:moveTo>
                  <a:pt x="0" y="0"/>
                </a:moveTo>
                <a:lnTo>
                  <a:pt x="8183880" y="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656955" y="171322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94030" y="2271395"/>
            <a:ext cx="8155940" cy="0"/>
          </a:xfrm>
          <a:custGeom>
            <a:avLst/>
            <a:gdLst/>
            <a:ahLst/>
            <a:cxnLst/>
            <a:rect l="l" t="t" r="r" b="b"/>
            <a:pathLst>
              <a:path w="8155940">
                <a:moveTo>
                  <a:pt x="0" y="0"/>
                </a:moveTo>
                <a:lnTo>
                  <a:pt x="8155940" y="0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01015" y="172720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09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94030" y="1720214"/>
            <a:ext cx="8155940" cy="0"/>
          </a:xfrm>
          <a:custGeom>
            <a:avLst/>
            <a:gdLst/>
            <a:ahLst/>
            <a:cxnLst/>
            <a:rect l="l" t="t" r="r" b="b"/>
            <a:pathLst>
              <a:path w="8155940">
                <a:moveTo>
                  <a:pt x="0" y="0"/>
                </a:moveTo>
                <a:lnTo>
                  <a:pt x="8155940" y="0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642350" y="172720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524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08000" y="2257425"/>
            <a:ext cx="8126730" cy="0"/>
          </a:xfrm>
          <a:custGeom>
            <a:avLst/>
            <a:gdLst/>
            <a:ahLst/>
            <a:cxnLst/>
            <a:rect l="l" t="t" r="r" b="b"/>
            <a:pathLst>
              <a:path w="8126730">
                <a:moveTo>
                  <a:pt x="0" y="0"/>
                </a:moveTo>
                <a:lnTo>
                  <a:pt x="8126730" y="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15619" y="174117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69">
                <a:moveTo>
                  <a:pt x="0" y="0"/>
                </a:moveTo>
                <a:lnTo>
                  <a:pt x="0" y="509270"/>
                </a:lnTo>
              </a:path>
            </a:pathLst>
          </a:custGeom>
          <a:ln w="1524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08000" y="1734185"/>
            <a:ext cx="8126730" cy="0"/>
          </a:xfrm>
          <a:custGeom>
            <a:avLst/>
            <a:gdLst/>
            <a:ahLst/>
            <a:cxnLst/>
            <a:rect l="l" t="t" r="r" b="b"/>
            <a:pathLst>
              <a:path w="8126730">
                <a:moveTo>
                  <a:pt x="0" y="0"/>
                </a:moveTo>
                <a:lnTo>
                  <a:pt x="8126730" y="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627744" y="174117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69">
                <a:moveTo>
                  <a:pt x="0" y="0"/>
                </a:moveTo>
                <a:lnTo>
                  <a:pt x="0" y="509269"/>
                </a:lnTo>
              </a:path>
            </a:pathLst>
          </a:custGeom>
          <a:ln w="1397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23240" y="2243454"/>
            <a:ext cx="8097520" cy="0"/>
          </a:xfrm>
          <a:custGeom>
            <a:avLst/>
            <a:gdLst/>
            <a:ahLst/>
            <a:cxnLst/>
            <a:rect l="l" t="t" r="r" b="b"/>
            <a:pathLst>
              <a:path w="8097520">
                <a:moveTo>
                  <a:pt x="0" y="0"/>
                </a:moveTo>
                <a:lnTo>
                  <a:pt x="8097519" y="0"/>
                </a:lnTo>
              </a:path>
            </a:pathLst>
          </a:custGeom>
          <a:ln w="1397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30225" y="1755139"/>
            <a:ext cx="0" cy="481330"/>
          </a:xfrm>
          <a:custGeom>
            <a:avLst/>
            <a:gdLst/>
            <a:ahLst/>
            <a:cxnLst/>
            <a:rect l="l" t="t" r="r" b="b"/>
            <a:pathLst>
              <a:path h="481330">
                <a:moveTo>
                  <a:pt x="0" y="0"/>
                </a:moveTo>
                <a:lnTo>
                  <a:pt x="0" y="481329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23240" y="1748154"/>
            <a:ext cx="8097520" cy="0"/>
          </a:xfrm>
          <a:custGeom>
            <a:avLst/>
            <a:gdLst/>
            <a:ahLst/>
            <a:cxnLst/>
            <a:rect l="l" t="t" r="r" b="b"/>
            <a:pathLst>
              <a:path w="8097520">
                <a:moveTo>
                  <a:pt x="0" y="0"/>
                </a:moveTo>
                <a:lnTo>
                  <a:pt x="8097519" y="0"/>
                </a:lnTo>
              </a:path>
            </a:pathLst>
          </a:custGeom>
          <a:ln w="1397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13775" y="1755139"/>
            <a:ext cx="0" cy="481330"/>
          </a:xfrm>
          <a:custGeom>
            <a:avLst/>
            <a:gdLst/>
            <a:ahLst/>
            <a:cxnLst/>
            <a:rect l="l" t="t" r="r" b="b"/>
            <a:pathLst>
              <a:path h="481330">
                <a:moveTo>
                  <a:pt x="0" y="0"/>
                </a:moveTo>
                <a:lnTo>
                  <a:pt x="0" y="481330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37209" y="2229485"/>
            <a:ext cx="8069580" cy="0"/>
          </a:xfrm>
          <a:custGeom>
            <a:avLst/>
            <a:gdLst/>
            <a:ahLst/>
            <a:cxnLst/>
            <a:rect l="l" t="t" r="r" b="b"/>
            <a:pathLst>
              <a:path w="8069580">
                <a:moveTo>
                  <a:pt x="0" y="0"/>
                </a:moveTo>
                <a:lnTo>
                  <a:pt x="8069580" y="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44194" y="177037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19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7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37209" y="1762760"/>
            <a:ext cx="8069580" cy="0"/>
          </a:xfrm>
          <a:custGeom>
            <a:avLst/>
            <a:gdLst/>
            <a:ahLst/>
            <a:cxnLst/>
            <a:rect l="l" t="t" r="r" b="b"/>
            <a:pathLst>
              <a:path w="8069580">
                <a:moveTo>
                  <a:pt x="0" y="0"/>
                </a:moveTo>
                <a:lnTo>
                  <a:pt x="8069580" y="0"/>
                </a:lnTo>
              </a:path>
            </a:pathLst>
          </a:custGeom>
          <a:ln w="1523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99805" y="177037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19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7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51180" y="2214879"/>
            <a:ext cx="8041640" cy="0"/>
          </a:xfrm>
          <a:custGeom>
            <a:avLst/>
            <a:gdLst/>
            <a:ahLst/>
            <a:cxnLst/>
            <a:rect l="l" t="t" r="r" b="b"/>
            <a:pathLst>
              <a:path w="8041640">
                <a:moveTo>
                  <a:pt x="0" y="0"/>
                </a:moveTo>
                <a:lnTo>
                  <a:pt x="8041640" y="0"/>
                </a:lnTo>
              </a:path>
            </a:pathLst>
          </a:custGeom>
          <a:ln w="1524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58165" y="17843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909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51180" y="1777364"/>
            <a:ext cx="8041640" cy="0"/>
          </a:xfrm>
          <a:custGeom>
            <a:avLst/>
            <a:gdLst/>
            <a:ahLst/>
            <a:cxnLst/>
            <a:rect l="l" t="t" r="r" b="b"/>
            <a:pathLst>
              <a:path w="8041640">
                <a:moveTo>
                  <a:pt x="0" y="0"/>
                </a:moveTo>
                <a:lnTo>
                  <a:pt x="8041640" y="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585834" y="178435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5150" y="2200275"/>
            <a:ext cx="8013700" cy="0"/>
          </a:xfrm>
          <a:custGeom>
            <a:avLst/>
            <a:gdLst/>
            <a:ahLst/>
            <a:cxnLst/>
            <a:rect l="l" t="t" r="r" b="b"/>
            <a:pathLst>
              <a:path w="8013700">
                <a:moveTo>
                  <a:pt x="0" y="0"/>
                </a:moveTo>
                <a:lnTo>
                  <a:pt x="8013700" y="0"/>
                </a:lnTo>
              </a:path>
            </a:pathLst>
          </a:custGeom>
          <a:ln w="1396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2134" y="179832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69">
                <a:moveTo>
                  <a:pt x="0" y="0"/>
                </a:moveTo>
                <a:lnTo>
                  <a:pt x="0" y="394970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65150" y="1791335"/>
            <a:ext cx="8013700" cy="0"/>
          </a:xfrm>
          <a:custGeom>
            <a:avLst/>
            <a:gdLst/>
            <a:ahLst/>
            <a:cxnLst/>
            <a:rect l="l" t="t" r="r" b="b"/>
            <a:pathLst>
              <a:path w="8013700">
                <a:moveTo>
                  <a:pt x="0" y="0"/>
                </a:moveTo>
                <a:lnTo>
                  <a:pt x="8013700" y="0"/>
                </a:lnTo>
              </a:path>
            </a:pathLst>
          </a:custGeom>
          <a:ln w="1396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571865" y="179832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69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79119" y="2186304"/>
            <a:ext cx="7985759" cy="0"/>
          </a:xfrm>
          <a:custGeom>
            <a:avLst/>
            <a:gdLst/>
            <a:ahLst/>
            <a:cxnLst/>
            <a:rect l="l" t="t" r="r" b="b"/>
            <a:pathLst>
              <a:path w="7985759">
                <a:moveTo>
                  <a:pt x="0" y="0"/>
                </a:moveTo>
                <a:lnTo>
                  <a:pt x="7985759" y="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86105" y="1812289"/>
            <a:ext cx="0" cy="367030"/>
          </a:xfrm>
          <a:custGeom>
            <a:avLst/>
            <a:gdLst/>
            <a:ahLst/>
            <a:cxnLst/>
            <a:rect l="l" t="t" r="r" b="b"/>
            <a:pathLst>
              <a:path h="367030">
                <a:moveTo>
                  <a:pt x="0" y="0"/>
                </a:moveTo>
                <a:lnTo>
                  <a:pt x="0" y="367029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79119" y="1805304"/>
            <a:ext cx="7985759" cy="0"/>
          </a:xfrm>
          <a:custGeom>
            <a:avLst/>
            <a:gdLst/>
            <a:ahLst/>
            <a:cxnLst/>
            <a:rect l="l" t="t" r="r" b="b"/>
            <a:pathLst>
              <a:path w="7985759">
                <a:moveTo>
                  <a:pt x="0" y="0"/>
                </a:moveTo>
                <a:lnTo>
                  <a:pt x="7985759" y="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557894" y="1812289"/>
            <a:ext cx="0" cy="367030"/>
          </a:xfrm>
          <a:custGeom>
            <a:avLst/>
            <a:gdLst/>
            <a:ahLst/>
            <a:cxnLst/>
            <a:rect l="l" t="t" r="r" b="b"/>
            <a:pathLst>
              <a:path h="367030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93090" y="2172335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19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0075" y="1826260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93090" y="1819275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19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543925" y="1826260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89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07059" y="2158364"/>
            <a:ext cx="7929880" cy="0"/>
          </a:xfrm>
          <a:custGeom>
            <a:avLst/>
            <a:gdLst/>
            <a:ahLst/>
            <a:cxnLst/>
            <a:rect l="l" t="t" r="r" b="b"/>
            <a:pathLst>
              <a:path w="7929880">
                <a:moveTo>
                  <a:pt x="0" y="0"/>
                </a:moveTo>
                <a:lnTo>
                  <a:pt x="7929880" y="0"/>
                </a:lnTo>
              </a:path>
            </a:pathLst>
          </a:custGeom>
          <a:ln w="1397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4044" y="184022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397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07059" y="1833245"/>
            <a:ext cx="7929880" cy="0"/>
          </a:xfrm>
          <a:custGeom>
            <a:avLst/>
            <a:gdLst/>
            <a:ahLst/>
            <a:cxnLst/>
            <a:rect l="l" t="t" r="r" b="b"/>
            <a:pathLst>
              <a:path w="7929880">
                <a:moveTo>
                  <a:pt x="0" y="0"/>
                </a:moveTo>
                <a:lnTo>
                  <a:pt x="7929880" y="0"/>
                </a:lnTo>
              </a:path>
            </a:pathLst>
          </a:custGeom>
          <a:ln w="1397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529319" y="184022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524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21030" y="2144395"/>
            <a:ext cx="7900670" cy="0"/>
          </a:xfrm>
          <a:custGeom>
            <a:avLst/>
            <a:gdLst/>
            <a:ahLst/>
            <a:cxnLst/>
            <a:rect l="l" t="t" r="r" b="b"/>
            <a:pathLst>
              <a:path w="7900670">
                <a:moveTo>
                  <a:pt x="0" y="0"/>
                </a:moveTo>
                <a:lnTo>
                  <a:pt x="7900670" y="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28650" y="185420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09"/>
                </a:lnTo>
              </a:path>
            </a:pathLst>
          </a:custGeom>
          <a:ln w="1524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21030" y="1847214"/>
            <a:ext cx="7900670" cy="0"/>
          </a:xfrm>
          <a:custGeom>
            <a:avLst/>
            <a:gdLst/>
            <a:ahLst/>
            <a:cxnLst/>
            <a:rect l="l" t="t" r="r" b="b"/>
            <a:pathLst>
              <a:path w="7900670">
                <a:moveTo>
                  <a:pt x="0" y="0"/>
                </a:moveTo>
                <a:lnTo>
                  <a:pt x="7900670" y="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514715" y="185420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1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36269" y="2130425"/>
            <a:ext cx="7871459" cy="0"/>
          </a:xfrm>
          <a:custGeom>
            <a:avLst/>
            <a:gdLst/>
            <a:ahLst/>
            <a:cxnLst/>
            <a:rect l="l" t="t" r="r" b="b"/>
            <a:pathLst>
              <a:path w="7871459">
                <a:moveTo>
                  <a:pt x="0" y="0"/>
                </a:moveTo>
                <a:lnTo>
                  <a:pt x="7871459" y="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43255" y="1868170"/>
            <a:ext cx="0" cy="255270"/>
          </a:xfrm>
          <a:custGeom>
            <a:avLst/>
            <a:gdLst/>
            <a:ahLst/>
            <a:cxnLst/>
            <a:rect l="l" t="t" r="r" b="b"/>
            <a:pathLst>
              <a:path h="255269">
                <a:moveTo>
                  <a:pt x="0" y="0"/>
                </a:moveTo>
                <a:lnTo>
                  <a:pt x="0" y="255270"/>
                </a:lnTo>
              </a:path>
            </a:pathLst>
          </a:custGeom>
          <a:ln w="1397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36269" y="1861185"/>
            <a:ext cx="7871459" cy="0"/>
          </a:xfrm>
          <a:custGeom>
            <a:avLst/>
            <a:gdLst/>
            <a:ahLst/>
            <a:cxnLst/>
            <a:rect l="l" t="t" r="r" b="b"/>
            <a:pathLst>
              <a:path w="7871459">
                <a:moveTo>
                  <a:pt x="0" y="0"/>
                </a:moveTo>
                <a:lnTo>
                  <a:pt x="7871459" y="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500744" y="1868170"/>
            <a:ext cx="0" cy="255270"/>
          </a:xfrm>
          <a:custGeom>
            <a:avLst/>
            <a:gdLst/>
            <a:ahLst/>
            <a:cxnLst/>
            <a:rect l="l" t="t" r="r" b="b"/>
            <a:pathLst>
              <a:path h="255269">
                <a:moveTo>
                  <a:pt x="0" y="0"/>
                </a:moveTo>
                <a:lnTo>
                  <a:pt x="0" y="255269"/>
                </a:lnTo>
              </a:path>
            </a:pathLst>
          </a:custGeom>
          <a:ln w="1397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50240" y="2116454"/>
            <a:ext cx="7843520" cy="0"/>
          </a:xfrm>
          <a:custGeom>
            <a:avLst/>
            <a:gdLst/>
            <a:ahLst/>
            <a:cxnLst/>
            <a:rect l="l" t="t" r="r" b="b"/>
            <a:pathLst>
              <a:path w="7843520">
                <a:moveTo>
                  <a:pt x="0" y="0"/>
                </a:moveTo>
                <a:lnTo>
                  <a:pt x="7843519" y="0"/>
                </a:lnTo>
              </a:path>
            </a:pathLst>
          </a:custGeom>
          <a:ln w="1397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57225" y="188341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50240" y="1875789"/>
            <a:ext cx="7843520" cy="0"/>
          </a:xfrm>
          <a:custGeom>
            <a:avLst/>
            <a:gdLst/>
            <a:ahLst/>
            <a:cxnLst/>
            <a:rect l="l" t="t" r="r" b="b"/>
            <a:pathLst>
              <a:path w="7843520">
                <a:moveTo>
                  <a:pt x="0" y="0"/>
                </a:moveTo>
                <a:lnTo>
                  <a:pt x="7843519" y="0"/>
                </a:lnTo>
              </a:path>
            </a:pathLst>
          </a:custGeom>
          <a:ln w="1523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486775" y="188341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4209" y="2101850"/>
            <a:ext cx="7815580" cy="0"/>
          </a:xfrm>
          <a:custGeom>
            <a:avLst/>
            <a:gdLst/>
            <a:ahLst/>
            <a:cxnLst/>
            <a:rect l="l" t="t" r="r" b="b"/>
            <a:pathLst>
              <a:path w="7815580">
                <a:moveTo>
                  <a:pt x="0" y="0"/>
                </a:moveTo>
                <a:lnTo>
                  <a:pt x="7815580" y="0"/>
                </a:lnTo>
              </a:path>
            </a:pathLst>
          </a:custGeom>
          <a:ln w="1523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71194" y="1897379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1397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64209" y="1890395"/>
            <a:ext cx="7815580" cy="0"/>
          </a:xfrm>
          <a:custGeom>
            <a:avLst/>
            <a:gdLst/>
            <a:ahLst/>
            <a:cxnLst/>
            <a:rect l="l" t="t" r="r" b="b"/>
            <a:pathLst>
              <a:path w="7815580">
                <a:moveTo>
                  <a:pt x="0" y="0"/>
                </a:moveTo>
                <a:lnTo>
                  <a:pt x="7815580" y="0"/>
                </a:lnTo>
              </a:path>
            </a:pathLst>
          </a:custGeom>
          <a:ln w="1397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472805" y="1897379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1397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8180" y="208724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40" y="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5165" y="191135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09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78180" y="190436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40" y="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458834" y="191135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92150" y="2073275"/>
            <a:ext cx="7759700" cy="0"/>
          </a:xfrm>
          <a:custGeom>
            <a:avLst/>
            <a:gdLst/>
            <a:ahLst/>
            <a:cxnLst/>
            <a:rect l="l" t="t" r="r" b="b"/>
            <a:pathLst>
              <a:path w="7759700">
                <a:moveTo>
                  <a:pt x="0" y="0"/>
                </a:moveTo>
                <a:lnTo>
                  <a:pt x="775970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99134" y="192532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1397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92150" y="1918335"/>
            <a:ext cx="7759700" cy="0"/>
          </a:xfrm>
          <a:custGeom>
            <a:avLst/>
            <a:gdLst/>
            <a:ahLst/>
            <a:cxnLst/>
            <a:rect l="l" t="t" r="r" b="b"/>
            <a:pathLst>
              <a:path w="7759700">
                <a:moveTo>
                  <a:pt x="0" y="0"/>
                </a:moveTo>
                <a:lnTo>
                  <a:pt x="775970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444865" y="192532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397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06119" y="2059304"/>
            <a:ext cx="7731759" cy="0"/>
          </a:xfrm>
          <a:custGeom>
            <a:avLst/>
            <a:gdLst/>
            <a:ahLst/>
            <a:cxnLst/>
            <a:rect l="l" t="t" r="r" b="b"/>
            <a:pathLst>
              <a:path w="7731759">
                <a:moveTo>
                  <a:pt x="0" y="0"/>
                </a:moveTo>
                <a:lnTo>
                  <a:pt x="7731759" y="0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13105" y="1939289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06119" y="1932304"/>
            <a:ext cx="7731759" cy="0"/>
          </a:xfrm>
          <a:custGeom>
            <a:avLst/>
            <a:gdLst/>
            <a:ahLst/>
            <a:cxnLst/>
            <a:rect l="l" t="t" r="r" b="b"/>
            <a:pathLst>
              <a:path w="7731759">
                <a:moveTo>
                  <a:pt x="0" y="0"/>
                </a:moveTo>
                <a:lnTo>
                  <a:pt x="7731759" y="0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430894" y="1939289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20090" y="2045335"/>
            <a:ext cx="7703820" cy="0"/>
          </a:xfrm>
          <a:custGeom>
            <a:avLst/>
            <a:gdLst/>
            <a:ahLst/>
            <a:cxnLst/>
            <a:rect l="l" t="t" r="r" b="b"/>
            <a:pathLst>
              <a:path w="7703820">
                <a:moveTo>
                  <a:pt x="0" y="0"/>
                </a:moveTo>
                <a:lnTo>
                  <a:pt x="7703819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20090" y="1953260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0" y="85090"/>
                </a:moveTo>
                <a:lnTo>
                  <a:pt x="15239" y="85090"/>
                </a:lnTo>
                <a:lnTo>
                  <a:pt x="15239" y="0"/>
                </a:lnTo>
                <a:lnTo>
                  <a:pt x="0" y="0"/>
                </a:lnTo>
                <a:lnTo>
                  <a:pt x="0" y="8509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20090" y="1946275"/>
            <a:ext cx="7703820" cy="0"/>
          </a:xfrm>
          <a:custGeom>
            <a:avLst/>
            <a:gdLst/>
            <a:ahLst/>
            <a:cxnLst/>
            <a:rect l="l" t="t" r="r" b="b"/>
            <a:pathLst>
              <a:path w="7703820">
                <a:moveTo>
                  <a:pt x="0" y="0"/>
                </a:moveTo>
                <a:lnTo>
                  <a:pt x="7703819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408669" y="1953260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15239" y="0"/>
                </a:moveTo>
                <a:lnTo>
                  <a:pt x="0" y="0"/>
                </a:lnTo>
                <a:lnTo>
                  <a:pt x="0" y="85089"/>
                </a:lnTo>
                <a:lnTo>
                  <a:pt x="15239" y="85089"/>
                </a:lnTo>
                <a:lnTo>
                  <a:pt x="15239" y="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35330" y="2031364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40" y="0"/>
                </a:lnTo>
              </a:path>
            </a:pathLst>
          </a:custGeom>
          <a:ln w="1397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35330" y="1967229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70" h="57150">
                <a:moveTo>
                  <a:pt x="0" y="57150"/>
                </a:moveTo>
                <a:lnTo>
                  <a:pt x="13970" y="57150"/>
                </a:lnTo>
                <a:lnTo>
                  <a:pt x="1397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35330" y="1960245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>
                <a:moveTo>
                  <a:pt x="0" y="0"/>
                </a:moveTo>
                <a:lnTo>
                  <a:pt x="7673340" y="0"/>
                </a:lnTo>
              </a:path>
            </a:pathLst>
          </a:custGeom>
          <a:ln w="1397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394700" y="1967229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70" h="57150">
                <a:moveTo>
                  <a:pt x="13970" y="0"/>
                </a:moveTo>
                <a:lnTo>
                  <a:pt x="0" y="0"/>
                </a:lnTo>
                <a:lnTo>
                  <a:pt x="0" y="57150"/>
                </a:lnTo>
                <a:lnTo>
                  <a:pt x="13970" y="57150"/>
                </a:lnTo>
                <a:lnTo>
                  <a:pt x="13970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49300" y="2017395"/>
            <a:ext cx="7645400" cy="0"/>
          </a:xfrm>
          <a:custGeom>
            <a:avLst/>
            <a:gdLst/>
            <a:ahLst/>
            <a:cxnLst/>
            <a:rect l="l" t="t" r="r" b="b"/>
            <a:pathLst>
              <a:path w="7645400">
                <a:moveTo>
                  <a:pt x="0" y="0"/>
                </a:moveTo>
                <a:lnTo>
                  <a:pt x="7645400" y="0"/>
                </a:lnTo>
              </a:path>
            </a:pathLst>
          </a:custGeom>
          <a:ln w="1397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49300" y="1981200"/>
            <a:ext cx="13970" cy="29209"/>
          </a:xfrm>
          <a:custGeom>
            <a:avLst/>
            <a:gdLst/>
            <a:ahLst/>
            <a:cxnLst/>
            <a:rect l="l" t="t" r="r" b="b"/>
            <a:pathLst>
              <a:path w="13970" h="29210">
                <a:moveTo>
                  <a:pt x="0" y="29209"/>
                </a:moveTo>
                <a:lnTo>
                  <a:pt x="13970" y="29209"/>
                </a:lnTo>
                <a:lnTo>
                  <a:pt x="1397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49300" y="1974214"/>
            <a:ext cx="7645400" cy="0"/>
          </a:xfrm>
          <a:custGeom>
            <a:avLst/>
            <a:gdLst/>
            <a:ahLst/>
            <a:cxnLst/>
            <a:rect l="l" t="t" r="r" b="b"/>
            <a:pathLst>
              <a:path w="7645400">
                <a:moveTo>
                  <a:pt x="0" y="0"/>
                </a:moveTo>
                <a:lnTo>
                  <a:pt x="7645400" y="0"/>
                </a:lnTo>
              </a:path>
            </a:pathLst>
          </a:custGeom>
          <a:ln w="1397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380730" y="1981200"/>
            <a:ext cx="13970" cy="29209"/>
          </a:xfrm>
          <a:custGeom>
            <a:avLst/>
            <a:gdLst/>
            <a:ahLst/>
            <a:cxnLst/>
            <a:rect l="l" t="t" r="r" b="b"/>
            <a:pathLst>
              <a:path w="13970" h="29210">
                <a:moveTo>
                  <a:pt x="13970" y="0"/>
                </a:moveTo>
                <a:lnTo>
                  <a:pt x="0" y="0"/>
                </a:lnTo>
                <a:lnTo>
                  <a:pt x="0" y="29210"/>
                </a:lnTo>
                <a:lnTo>
                  <a:pt x="13970" y="29210"/>
                </a:lnTo>
                <a:lnTo>
                  <a:pt x="13970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3269" y="1995804"/>
            <a:ext cx="7617459" cy="0"/>
          </a:xfrm>
          <a:custGeom>
            <a:avLst/>
            <a:gdLst/>
            <a:ahLst/>
            <a:cxnLst/>
            <a:rect l="l" t="t" r="r" b="b"/>
            <a:pathLst>
              <a:path w="7617459">
                <a:moveTo>
                  <a:pt x="0" y="0"/>
                </a:moveTo>
                <a:lnTo>
                  <a:pt x="7617459" y="0"/>
                </a:lnTo>
              </a:path>
            </a:pathLst>
          </a:custGeom>
          <a:ln w="29210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0" y="1219200"/>
            <a:ext cx="9144000" cy="1554480"/>
          </a:xfrm>
          <a:custGeom>
            <a:avLst/>
            <a:gdLst/>
            <a:ahLst/>
            <a:cxnLst/>
            <a:rect l="l" t="t" r="r" b="b"/>
            <a:pathLst>
              <a:path w="9144000" h="1554480">
                <a:moveTo>
                  <a:pt x="4572000" y="1554479"/>
                </a:moveTo>
                <a:lnTo>
                  <a:pt x="0" y="1554479"/>
                </a:lnTo>
                <a:lnTo>
                  <a:pt x="0" y="0"/>
                </a:lnTo>
                <a:lnTo>
                  <a:pt x="9144000" y="0"/>
                </a:lnTo>
                <a:lnTo>
                  <a:pt x="9144000" y="1554479"/>
                </a:lnTo>
                <a:lnTo>
                  <a:pt x="4572000" y="1554479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 txBox="1"/>
          <p:nvPr/>
        </p:nvSpPr>
        <p:spPr>
          <a:xfrm>
            <a:off x="2540000" y="1751329"/>
            <a:ext cx="40640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Labor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Efficiency</a:t>
            </a:r>
            <a:r>
              <a:rPr sz="2800" spc="-1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Variance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0" y="58610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350" y="3670300"/>
            <a:ext cx="0" cy="2184400"/>
          </a:xfrm>
          <a:custGeom>
            <a:avLst/>
            <a:gdLst/>
            <a:ahLst/>
            <a:cxnLst/>
            <a:rect l="l" t="t" r="r" b="b"/>
            <a:pathLst>
              <a:path h="2184400">
                <a:moveTo>
                  <a:pt x="0" y="0"/>
                </a:moveTo>
                <a:lnTo>
                  <a:pt x="0" y="2184400"/>
                </a:lnTo>
              </a:path>
            </a:pathLst>
          </a:custGeom>
          <a:ln w="1270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0" y="36639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137650" y="3670300"/>
            <a:ext cx="0" cy="2184400"/>
          </a:xfrm>
          <a:custGeom>
            <a:avLst/>
            <a:gdLst/>
            <a:ahLst/>
            <a:cxnLst/>
            <a:rect l="l" t="t" r="r" b="b"/>
            <a:pathLst>
              <a:path h="2184400">
                <a:moveTo>
                  <a:pt x="0" y="0"/>
                </a:moveTo>
                <a:lnTo>
                  <a:pt x="0" y="2184400"/>
                </a:lnTo>
              </a:path>
            </a:pathLst>
          </a:custGeom>
          <a:ln w="1270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2700" y="584771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397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9050" y="3683000"/>
            <a:ext cx="0" cy="2157730"/>
          </a:xfrm>
          <a:custGeom>
            <a:avLst/>
            <a:gdLst/>
            <a:ahLst/>
            <a:cxnLst/>
            <a:rect l="l" t="t" r="r" b="b"/>
            <a:pathLst>
              <a:path h="2157729">
                <a:moveTo>
                  <a:pt x="0" y="0"/>
                </a:moveTo>
                <a:lnTo>
                  <a:pt x="0" y="2157729"/>
                </a:lnTo>
              </a:path>
            </a:pathLst>
          </a:custGeom>
          <a:ln w="1270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2700" y="367665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124315" y="3683000"/>
            <a:ext cx="0" cy="2157730"/>
          </a:xfrm>
          <a:custGeom>
            <a:avLst/>
            <a:gdLst/>
            <a:ahLst/>
            <a:cxnLst/>
            <a:rect l="l" t="t" r="r" b="b"/>
            <a:pathLst>
              <a:path h="2157729">
                <a:moveTo>
                  <a:pt x="0" y="0"/>
                </a:moveTo>
                <a:lnTo>
                  <a:pt x="0" y="2157730"/>
                </a:lnTo>
              </a:path>
            </a:pathLst>
          </a:custGeom>
          <a:ln w="1397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5400" y="5834379"/>
            <a:ext cx="9091930" cy="0"/>
          </a:xfrm>
          <a:custGeom>
            <a:avLst/>
            <a:gdLst/>
            <a:ahLst/>
            <a:cxnLst/>
            <a:rect l="l" t="t" r="r" b="b"/>
            <a:pathLst>
              <a:path w="9091930">
                <a:moveTo>
                  <a:pt x="0" y="0"/>
                </a:moveTo>
                <a:lnTo>
                  <a:pt x="9091930" y="0"/>
                </a:lnTo>
              </a:path>
            </a:pathLst>
          </a:custGeom>
          <a:ln w="1270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2384" y="3696970"/>
            <a:ext cx="0" cy="2131060"/>
          </a:xfrm>
          <a:custGeom>
            <a:avLst/>
            <a:gdLst/>
            <a:ahLst/>
            <a:cxnLst/>
            <a:rect l="l" t="t" r="r" b="b"/>
            <a:pathLst>
              <a:path h="2131060">
                <a:moveTo>
                  <a:pt x="0" y="0"/>
                </a:moveTo>
                <a:lnTo>
                  <a:pt x="0" y="2131060"/>
                </a:lnTo>
              </a:path>
            </a:pathLst>
          </a:custGeom>
          <a:ln w="1397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5400" y="3689984"/>
            <a:ext cx="9091930" cy="0"/>
          </a:xfrm>
          <a:custGeom>
            <a:avLst/>
            <a:gdLst/>
            <a:ahLst/>
            <a:cxnLst/>
            <a:rect l="l" t="t" r="r" b="b"/>
            <a:pathLst>
              <a:path w="9091930">
                <a:moveTo>
                  <a:pt x="0" y="0"/>
                </a:moveTo>
                <a:lnTo>
                  <a:pt x="9091930" y="0"/>
                </a:lnTo>
              </a:path>
            </a:pathLst>
          </a:custGeom>
          <a:ln w="1396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110980" y="3696970"/>
            <a:ext cx="0" cy="2131060"/>
          </a:xfrm>
          <a:custGeom>
            <a:avLst/>
            <a:gdLst/>
            <a:ahLst/>
            <a:cxnLst/>
            <a:rect l="l" t="t" r="r" b="b"/>
            <a:pathLst>
              <a:path h="2131060">
                <a:moveTo>
                  <a:pt x="0" y="0"/>
                </a:moveTo>
                <a:lnTo>
                  <a:pt x="0" y="2131060"/>
                </a:lnTo>
              </a:path>
            </a:pathLst>
          </a:custGeom>
          <a:ln w="1270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9369" y="5821045"/>
            <a:ext cx="9065260" cy="0"/>
          </a:xfrm>
          <a:custGeom>
            <a:avLst/>
            <a:gdLst/>
            <a:ahLst/>
            <a:cxnLst/>
            <a:rect l="l" t="t" r="r" b="b"/>
            <a:pathLst>
              <a:path w="9065260">
                <a:moveTo>
                  <a:pt x="0" y="0"/>
                </a:moveTo>
                <a:lnTo>
                  <a:pt x="9065260" y="0"/>
                </a:lnTo>
              </a:path>
            </a:pathLst>
          </a:custGeom>
          <a:ln w="13969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5719" y="3709670"/>
            <a:ext cx="0" cy="2104390"/>
          </a:xfrm>
          <a:custGeom>
            <a:avLst/>
            <a:gdLst/>
            <a:ahLst/>
            <a:cxnLst/>
            <a:rect l="l" t="t" r="r" b="b"/>
            <a:pathLst>
              <a:path h="2104390">
                <a:moveTo>
                  <a:pt x="0" y="0"/>
                </a:moveTo>
                <a:lnTo>
                  <a:pt x="0" y="2104390"/>
                </a:lnTo>
              </a:path>
            </a:pathLst>
          </a:custGeom>
          <a:ln w="12699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9369" y="3703320"/>
            <a:ext cx="9065260" cy="0"/>
          </a:xfrm>
          <a:custGeom>
            <a:avLst/>
            <a:gdLst/>
            <a:ahLst/>
            <a:cxnLst/>
            <a:rect l="l" t="t" r="r" b="b"/>
            <a:pathLst>
              <a:path w="9065260">
                <a:moveTo>
                  <a:pt x="0" y="0"/>
                </a:moveTo>
                <a:lnTo>
                  <a:pt x="9065260" y="0"/>
                </a:lnTo>
              </a:path>
            </a:pathLst>
          </a:custGeom>
          <a:ln w="1270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097644" y="3709670"/>
            <a:ext cx="0" cy="2104390"/>
          </a:xfrm>
          <a:custGeom>
            <a:avLst/>
            <a:gdLst/>
            <a:ahLst/>
            <a:cxnLst/>
            <a:rect l="l" t="t" r="r" b="b"/>
            <a:pathLst>
              <a:path h="2104390">
                <a:moveTo>
                  <a:pt x="0" y="0"/>
                </a:moveTo>
                <a:lnTo>
                  <a:pt x="0" y="2104389"/>
                </a:lnTo>
              </a:path>
            </a:pathLst>
          </a:custGeom>
          <a:ln w="1397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2069" y="5807709"/>
            <a:ext cx="9038590" cy="0"/>
          </a:xfrm>
          <a:custGeom>
            <a:avLst/>
            <a:gdLst/>
            <a:ahLst/>
            <a:cxnLst/>
            <a:rect l="l" t="t" r="r" b="b"/>
            <a:pathLst>
              <a:path w="9038590">
                <a:moveTo>
                  <a:pt x="0" y="0"/>
                </a:moveTo>
                <a:lnTo>
                  <a:pt x="9038590" y="0"/>
                </a:lnTo>
              </a:path>
            </a:pathLst>
          </a:custGeom>
          <a:ln w="1270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9055" y="3723640"/>
            <a:ext cx="0" cy="2077720"/>
          </a:xfrm>
          <a:custGeom>
            <a:avLst/>
            <a:gdLst/>
            <a:ahLst/>
            <a:cxnLst/>
            <a:rect l="l" t="t" r="r" b="b"/>
            <a:pathLst>
              <a:path h="2077720">
                <a:moveTo>
                  <a:pt x="0" y="0"/>
                </a:moveTo>
                <a:lnTo>
                  <a:pt x="0" y="2077720"/>
                </a:lnTo>
              </a:path>
            </a:pathLst>
          </a:custGeom>
          <a:ln w="1397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2069" y="3716654"/>
            <a:ext cx="9038590" cy="0"/>
          </a:xfrm>
          <a:custGeom>
            <a:avLst/>
            <a:gdLst/>
            <a:ahLst/>
            <a:cxnLst/>
            <a:rect l="l" t="t" r="r" b="b"/>
            <a:pathLst>
              <a:path w="9038590">
                <a:moveTo>
                  <a:pt x="0" y="0"/>
                </a:moveTo>
                <a:lnTo>
                  <a:pt x="9038590" y="0"/>
                </a:lnTo>
              </a:path>
            </a:pathLst>
          </a:custGeom>
          <a:ln w="1396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9084309" y="3723640"/>
            <a:ext cx="0" cy="2077720"/>
          </a:xfrm>
          <a:custGeom>
            <a:avLst/>
            <a:gdLst/>
            <a:ahLst/>
            <a:cxnLst/>
            <a:rect l="l" t="t" r="r" b="b"/>
            <a:pathLst>
              <a:path h="2077720">
                <a:moveTo>
                  <a:pt x="0" y="0"/>
                </a:moveTo>
                <a:lnTo>
                  <a:pt x="0" y="2077720"/>
                </a:lnTo>
              </a:path>
            </a:pathLst>
          </a:custGeom>
          <a:ln w="1270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6039" y="5794375"/>
            <a:ext cx="9011920" cy="0"/>
          </a:xfrm>
          <a:custGeom>
            <a:avLst/>
            <a:gdLst/>
            <a:ahLst/>
            <a:cxnLst/>
            <a:rect l="l" t="t" r="r" b="b"/>
            <a:pathLst>
              <a:path w="9011920">
                <a:moveTo>
                  <a:pt x="0" y="0"/>
                </a:moveTo>
                <a:lnTo>
                  <a:pt x="9011919" y="0"/>
                </a:lnTo>
              </a:path>
            </a:pathLst>
          </a:custGeom>
          <a:ln w="1397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2389" y="3736340"/>
            <a:ext cx="0" cy="2051050"/>
          </a:xfrm>
          <a:custGeom>
            <a:avLst/>
            <a:gdLst/>
            <a:ahLst/>
            <a:cxnLst/>
            <a:rect l="l" t="t" r="r" b="b"/>
            <a:pathLst>
              <a:path h="2051050">
                <a:moveTo>
                  <a:pt x="0" y="0"/>
                </a:moveTo>
                <a:lnTo>
                  <a:pt x="0" y="2051050"/>
                </a:lnTo>
              </a:path>
            </a:pathLst>
          </a:custGeom>
          <a:ln w="1270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6039" y="3729990"/>
            <a:ext cx="9011920" cy="0"/>
          </a:xfrm>
          <a:custGeom>
            <a:avLst/>
            <a:gdLst/>
            <a:ahLst/>
            <a:cxnLst/>
            <a:rect l="l" t="t" r="r" b="b"/>
            <a:pathLst>
              <a:path w="9011920">
                <a:moveTo>
                  <a:pt x="0" y="0"/>
                </a:moveTo>
                <a:lnTo>
                  <a:pt x="9011919" y="0"/>
                </a:lnTo>
              </a:path>
            </a:pathLst>
          </a:custGeom>
          <a:ln w="1270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070975" y="3736340"/>
            <a:ext cx="0" cy="2051050"/>
          </a:xfrm>
          <a:custGeom>
            <a:avLst/>
            <a:gdLst/>
            <a:ahLst/>
            <a:cxnLst/>
            <a:rect l="l" t="t" r="r" b="b"/>
            <a:pathLst>
              <a:path h="2051050">
                <a:moveTo>
                  <a:pt x="0" y="0"/>
                </a:moveTo>
                <a:lnTo>
                  <a:pt x="0" y="2051050"/>
                </a:lnTo>
              </a:path>
            </a:pathLst>
          </a:custGeom>
          <a:ln w="13969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8739" y="5781040"/>
            <a:ext cx="8985250" cy="0"/>
          </a:xfrm>
          <a:custGeom>
            <a:avLst/>
            <a:gdLst/>
            <a:ahLst/>
            <a:cxnLst/>
            <a:rect l="l" t="t" r="r" b="b"/>
            <a:pathLst>
              <a:path w="8985250">
                <a:moveTo>
                  <a:pt x="0" y="0"/>
                </a:moveTo>
                <a:lnTo>
                  <a:pt x="8985250" y="0"/>
                </a:lnTo>
              </a:path>
            </a:pathLst>
          </a:custGeom>
          <a:ln w="1270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5725" y="3750309"/>
            <a:ext cx="0" cy="2024380"/>
          </a:xfrm>
          <a:custGeom>
            <a:avLst/>
            <a:gdLst/>
            <a:ahLst/>
            <a:cxnLst/>
            <a:rect l="l" t="t" r="r" b="b"/>
            <a:pathLst>
              <a:path h="2024379">
                <a:moveTo>
                  <a:pt x="0" y="0"/>
                </a:moveTo>
                <a:lnTo>
                  <a:pt x="0" y="2024380"/>
                </a:lnTo>
              </a:path>
            </a:pathLst>
          </a:custGeom>
          <a:ln w="1396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8739" y="3743325"/>
            <a:ext cx="8985250" cy="0"/>
          </a:xfrm>
          <a:custGeom>
            <a:avLst/>
            <a:gdLst/>
            <a:ahLst/>
            <a:cxnLst/>
            <a:rect l="l" t="t" r="r" b="b"/>
            <a:pathLst>
              <a:path w="8985250">
                <a:moveTo>
                  <a:pt x="0" y="0"/>
                </a:moveTo>
                <a:lnTo>
                  <a:pt x="8985250" y="0"/>
                </a:lnTo>
              </a:path>
            </a:pathLst>
          </a:custGeom>
          <a:ln w="1396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057640" y="3750309"/>
            <a:ext cx="0" cy="2024380"/>
          </a:xfrm>
          <a:custGeom>
            <a:avLst/>
            <a:gdLst/>
            <a:ahLst/>
            <a:cxnLst/>
            <a:rect l="l" t="t" r="r" b="b"/>
            <a:pathLst>
              <a:path h="2024379">
                <a:moveTo>
                  <a:pt x="0" y="0"/>
                </a:moveTo>
                <a:lnTo>
                  <a:pt x="0" y="2024379"/>
                </a:lnTo>
              </a:path>
            </a:pathLst>
          </a:custGeom>
          <a:ln w="1270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2710" y="5767704"/>
            <a:ext cx="8958580" cy="0"/>
          </a:xfrm>
          <a:custGeom>
            <a:avLst/>
            <a:gdLst/>
            <a:ahLst/>
            <a:cxnLst/>
            <a:rect l="l" t="t" r="r" b="b"/>
            <a:pathLst>
              <a:path w="8958580">
                <a:moveTo>
                  <a:pt x="0" y="0"/>
                </a:moveTo>
                <a:lnTo>
                  <a:pt x="8958580" y="0"/>
                </a:lnTo>
              </a:path>
            </a:pathLst>
          </a:custGeom>
          <a:ln w="13969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9060" y="3763009"/>
            <a:ext cx="0" cy="1997710"/>
          </a:xfrm>
          <a:custGeom>
            <a:avLst/>
            <a:gdLst/>
            <a:ahLst/>
            <a:cxnLst/>
            <a:rect l="l" t="t" r="r" b="b"/>
            <a:pathLst>
              <a:path h="1997710">
                <a:moveTo>
                  <a:pt x="0" y="0"/>
                </a:moveTo>
                <a:lnTo>
                  <a:pt x="0" y="1997710"/>
                </a:lnTo>
              </a:path>
            </a:pathLst>
          </a:custGeom>
          <a:ln w="1270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2710" y="3756659"/>
            <a:ext cx="8958580" cy="0"/>
          </a:xfrm>
          <a:custGeom>
            <a:avLst/>
            <a:gdLst/>
            <a:ahLst/>
            <a:cxnLst/>
            <a:rect l="l" t="t" r="r" b="b"/>
            <a:pathLst>
              <a:path w="8958580">
                <a:moveTo>
                  <a:pt x="0" y="0"/>
                </a:moveTo>
                <a:lnTo>
                  <a:pt x="8958580" y="0"/>
                </a:lnTo>
              </a:path>
            </a:pathLst>
          </a:custGeom>
          <a:ln w="1270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044305" y="3763009"/>
            <a:ext cx="0" cy="1997710"/>
          </a:xfrm>
          <a:custGeom>
            <a:avLst/>
            <a:gdLst/>
            <a:ahLst/>
            <a:cxnLst/>
            <a:rect l="l" t="t" r="r" b="b"/>
            <a:pathLst>
              <a:path h="1997710">
                <a:moveTo>
                  <a:pt x="0" y="0"/>
                </a:moveTo>
                <a:lnTo>
                  <a:pt x="0" y="1997710"/>
                </a:lnTo>
              </a:path>
            </a:pathLst>
          </a:custGeom>
          <a:ln w="1397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05410" y="5754370"/>
            <a:ext cx="8931910" cy="0"/>
          </a:xfrm>
          <a:custGeom>
            <a:avLst/>
            <a:gdLst/>
            <a:ahLst/>
            <a:cxnLst/>
            <a:rect l="l" t="t" r="r" b="b"/>
            <a:pathLst>
              <a:path w="8931910">
                <a:moveTo>
                  <a:pt x="0" y="0"/>
                </a:moveTo>
                <a:lnTo>
                  <a:pt x="8931910" y="0"/>
                </a:lnTo>
              </a:path>
            </a:pathLst>
          </a:custGeom>
          <a:ln w="1270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12395" y="3776979"/>
            <a:ext cx="0" cy="1971039"/>
          </a:xfrm>
          <a:custGeom>
            <a:avLst/>
            <a:gdLst/>
            <a:ahLst/>
            <a:cxnLst/>
            <a:rect l="l" t="t" r="r" b="b"/>
            <a:pathLst>
              <a:path h="1971039">
                <a:moveTo>
                  <a:pt x="0" y="0"/>
                </a:moveTo>
                <a:lnTo>
                  <a:pt x="0" y="1971040"/>
                </a:lnTo>
              </a:path>
            </a:pathLst>
          </a:custGeom>
          <a:ln w="1396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5410" y="3769995"/>
            <a:ext cx="8931910" cy="0"/>
          </a:xfrm>
          <a:custGeom>
            <a:avLst/>
            <a:gdLst/>
            <a:ahLst/>
            <a:cxnLst/>
            <a:rect l="l" t="t" r="r" b="b"/>
            <a:pathLst>
              <a:path w="8931910">
                <a:moveTo>
                  <a:pt x="0" y="0"/>
                </a:moveTo>
                <a:lnTo>
                  <a:pt x="8931910" y="0"/>
                </a:lnTo>
              </a:path>
            </a:pathLst>
          </a:custGeom>
          <a:ln w="1396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030969" y="3776979"/>
            <a:ext cx="0" cy="1971039"/>
          </a:xfrm>
          <a:custGeom>
            <a:avLst/>
            <a:gdLst/>
            <a:ahLst/>
            <a:cxnLst/>
            <a:rect l="l" t="t" r="r" b="b"/>
            <a:pathLst>
              <a:path h="1971039">
                <a:moveTo>
                  <a:pt x="0" y="0"/>
                </a:moveTo>
                <a:lnTo>
                  <a:pt x="0" y="1971040"/>
                </a:lnTo>
              </a:path>
            </a:pathLst>
          </a:custGeom>
          <a:ln w="1270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9379" y="5741034"/>
            <a:ext cx="8905240" cy="0"/>
          </a:xfrm>
          <a:custGeom>
            <a:avLst/>
            <a:gdLst/>
            <a:ahLst/>
            <a:cxnLst/>
            <a:rect l="l" t="t" r="r" b="b"/>
            <a:pathLst>
              <a:path w="8905240">
                <a:moveTo>
                  <a:pt x="0" y="0"/>
                </a:moveTo>
                <a:lnTo>
                  <a:pt x="8905240" y="0"/>
                </a:lnTo>
              </a:path>
            </a:pathLst>
          </a:custGeom>
          <a:ln w="13969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25729" y="3789679"/>
            <a:ext cx="0" cy="1944370"/>
          </a:xfrm>
          <a:custGeom>
            <a:avLst/>
            <a:gdLst/>
            <a:ahLst/>
            <a:cxnLst/>
            <a:rect l="l" t="t" r="r" b="b"/>
            <a:pathLst>
              <a:path h="1944370">
                <a:moveTo>
                  <a:pt x="0" y="0"/>
                </a:moveTo>
                <a:lnTo>
                  <a:pt x="0" y="1944370"/>
                </a:lnTo>
              </a:path>
            </a:pathLst>
          </a:custGeom>
          <a:ln w="1270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19379" y="3783329"/>
            <a:ext cx="8905240" cy="0"/>
          </a:xfrm>
          <a:custGeom>
            <a:avLst/>
            <a:gdLst/>
            <a:ahLst/>
            <a:cxnLst/>
            <a:rect l="l" t="t" r="r" b="b"/>
            <a:pathLst>
              <a:path w="8905240">
                <a:moveTo>
                  <a:pt x="0" y="0"/>
                </a:moveTo>
                <a:lnTo>
                  <a:pt x="8905240" y="0"/>
                </a:lnTo>
              </a:path>
            </a:pathLst>
          </a:custGeom>
          <a:ln w="1270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017634" y="3789679"/>
            <a:ext cx="0" cy="1944370"/>
          </a:xfrm>
          <a:custGeom>
            <a:avLst/>
            <a:gdLst/>
            <a:ahLst/>
            <a:cxnLst/>
            <a:rect l="l" t="t" r="r" b="b"/>
            <a:pathLst>
              <a:path h="1944370">
                <a:moveTo>
                  <a:pt x="0" y="0"/>
                </a:moveTo>
                <a:lnTo>
                  <a:pt x="0" y="1944370"/>
                </a:lnTo>
              </a:path>
            </a:pathLst>
          </a:custGeom>
          <a:ln w="1397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32079" y="5727700"/>
            <a:ext cx="8878570" cy="0"/>
          </a:xfrm>
          <a:custGeom>
            <a:avLst/>
            <a:gdLst/>
            <a:ahLst/>
            <a:cxnLst/>
            <a:rect l="l" t="t" r="r" b="b"/>
            <a:pathLst>
              <a:path w="8878570">
                <a:moveTo>
                  <a:pt x="0" y="0"/>
                </a:moveTo>
                <a:lnTo>
                  <a:pt x="8878570" y="0"/>
                </a:lnTo>
              </a:path>
            </a:pathLst>
          </a:custGeom>
          <a:ln w="1270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39064" y="3803650"/>
            <a:ext cx="0" cy="1917700"/>
          </a:xfrm>
          <a:custGeom>
            <a:avLst/>
            <a:gdLst/>
            <a:ahLst/>
            <a:cxnLst/>
            <a:rect l="l" t="t" r="r" b="b"/>
            <a:pathLst>
              <a:path h="1917700">
                <a:moveTo>
                  <a:pt x="0" y="0"/>
                </a:moveTo>
                <a:lnTo>
                  <a:pt x="0" y="1917700"/>
                </a:lnTo>
              </a:path>
            </a:pathLst>
          </a:custGeom>
          <a:ln w="1396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32079" y="3796665"/>
            <a:ext cx="8878570" cy="0"/>
          </a:xfrm>
          <a:custGeom>
            <a:avLst/>
            <a:gdLst/>
            <a:ahLst/>
            <a:cxnLst/>
            <a:rect l="l" t="t" r="r" b="b"/>
            <a:pathLst>
              <a:path w="8878570">
                <a:moveTo>
                  <a:pt x="0" y="0"/>
                </a:moveTo>
                <a:lnTo>
                  <a:pt x="8878570" y="0"/>
                </a:lnTo>
              </a:path>
            </a:pathLst>
          </a:custGeom>
          <a:ln w="1397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004300" y="3803650"/>
            <a:ext cx="0" cy="1917700"/>
          </a:xfrm>
          <a:custGeom>
            <a:avLst/>
            <a:gdLst/>
            <a:ahLst/>
            <a:cxnLst/>
            <a:rect l="l" t="t" r="r" b="b"/>
            <a:pathLst>
              <a:path h="1917700">
                <a:moveTo>
                  <a:pt x="0" y="0"/>
                </a:moveTo>
                <a:lnTo>
                  <a:pt x="0" y="1917700"/>
                </a:lnTo>
              </a:path>
            </a:pathLst>
          </a:custGeom>
          <a:ln w="1270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46050" y="5714365"/>
            <a:ext cx="8851900" cy="0"/>
          </a:xfrm>
          <a:custGeom>
            <a:avLst/>
            <a:gdLst/>
            <a:ahLst/>
            <a:cxnLst/>
            <a:rect l="l" t="t" r="r" b="b"/>
            <a:pathLst>
              <a:path w="8851900">
                <a:moveTo>
                  <a:pt x="0" y="0"/>
                </a:moveTo>
                <a:lnTo>
                  <a:pt x="8851900" y="0"/>
                </a:lnTo>
              </a:path>
            </a:pathLst>
          </a:custGeom>
          <a:ln w="1397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52400" y="3816350"/>
            <a:ext cx="0" cy="1891030"/>
          </a:xfrm>
          <a:custGeom>
            <a:avLst/>
            <a:gdLst/>
            <a:ahLst/>
            <a:cxnLst/>
            <a:rect l="l" t="t" r="r" b="b"/>
            <a:pathLst>
              <a:path h="1891029">
                <a:moveTo>
                  <a:pt x="0" y="0"/>
                </a:moveTo>
                <a:lnTo>
                  <a:pt x="0" y="1891029"/>
                </a:lnTo>
              </a:path>
            </a:pathLst>
          </a:custGeom>
          <a:ln w="1270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46050" y="3810000"/>
            <a:ext cx="8851900" cy="0"/>
          </a:xfrm>
          <a:custGeom>
            <a:avLst/>
            <a:gdLst/>
            <a:ahLst/>
            <a:cxnLst/>
            <a:rect l="l" t="t" r="r" b="b"/>
            <a:pathLst>
              <a:path w="8851900">
                <a:moveTo>
                  <a:pt x="0" y="0"/>
                </a:moveTo>
                <a:lnTo>
                  <a:pt x="8851900" y="0"/>
                </a:lnTo>
              </a:path>
            </a:pathLst>
          </a:custGeom>
          <a:ln w="1270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990965" y="3816350"/>
            <a:ext cx="0" cy="1891030"/>
          </a:xfrm>
          <a:custGeom>
            <a:avLst/>
            <a:gdLst/>
            <a:ahLst/>
            <a:cxnLst/>
            <a:rect l="l" t="t" r="r" b="b"/>
            <a:pathLst>
              <a:path h="1891029">
                <a:moveTo>
                  <a:pt x="0" y="0"/>
                </a:moveTo>
                <a:lnTo>
                  <a:pt x="0" y="1891030"/>
                </a:lnTo>
              </a:path>
            </a:pathLst>
          </a:custGeom>
          <a:ln w="1397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58750" y="5701029"/>
            <a:ext cx="8825230" cy="0"/>
          </a:xfrm>
          <a:custGeom>
            <a:avLst/>
            <a:gdLst/>
            <a:ahLst/>
            <a:cxnLst/>
            <a:rect l="l" t="t" r="r" b="b"/>
            <a:pathLst>
              <a:path w="8825230">
                <a:moveTo>
                  <a:pt x="0" y="0"/>
                </a:moveTo>
                <a:lnTo>
                  <a:pt x="8825230" y="0"/>
                </a:lnTo>
              </a:path>
            </a:pathLst>
          </a:custGeom>
          <a:ln w="12700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65735" y="3830320"/>
            <a:ext cx="0" cy="1864360"/>
          </a:xfrm>
          <a:custGeom>
            <a:avLst/>
            <a:gdLst/>
            <a:ahLst/>
            <a:cxnLst/>
            <a:rect l="l" t="t" r="r" b="b"/>
            <a:pathLst>
              <a:path h="1864360">
                <a:moveTo>
                  <a:pt x="0" y="0"/>
                </a:moveTo>
                <a:lnTo>
                  <a:pt x="0" y="1864360"/>
                </a:lnTo>
              </a:path>
            </a:pathLst>
          </a:custGeom>
          <a:ln w="1396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58750" y="3823334"/>
            <a:ext cx="8825230" cy="0"/>
          </a:xfrm>
          <a:custGeom>
            <a:avLst/>
            <a:gdLst/>
            <a:ahLst/>
            <a:cxnLst/>
            <a:rect l="l" t="t" r="r" b="b"/>
            <a:pathLst>
              <a:path w="8825230">
                <a:moveTo>
                  <a:pt x="0" y="0"/>
                </a:moveTo>
                <a:lnTo>
                  <a:pt x="8825230" y="0"/>
                </a:lnTo>
              </a:path>
            </a:pathLst>
          </a:custGeom>
          <a:ln w="1396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977630" y="3830320"/>
            <a:ext cx="0" cy="1864360"/>
          </a:xfrm>
          <a:custGeom>
            <a:avLst/>
            <a:gdLst/>
            <a:ahLst/>
            <a:cxnLst/>
            <a:rect l="l" t="t" r="r" b="b"/>
            <a:pathLst>
              <a:path h="1864360">
                <a:moveTo>
                  <a:pt x="0" y="0"/>
                </a:moveTo>
                <a:lnTo>
                  <a:pt x="0" y="1864359"/>
                </a:lnTo>
              </a:path>
            </a:pathLst>
          </a:custGeom>
          <a:ln w="12700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72720" y="5687695"/>
            <a:ext cx="8798560" cy="0"/>
          </a:xfrm>
          <a:custGeom>
            <a:avLst/>
            <a:gdLst/>
            <a:ahLst/>
            <a:cxnLst/>
            <a:rect l="l" t="t" r="r" b="b"/>
            <a:pathLst>
              <a:path w="8798560">
                <a:moveTo>
                  <a:pt x="0" y="0"/>
                </a:moveTo>
                <a:lnTo>
                  <a:pt x="8798560" y="0"/>
                </a:lnTo>
              </a:path>
            </a:pathLst>
          </a:custGeom>
          <a:ln w="13969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79070" y="3843020"/>
            <a:ext cx="0" cy="1837689"/>
          </a:xfrm>
          <a:custGeom>
            <a:avLst/>
            <a:gdLst/>
            <a:ahLst/>
            <a:cxnLst/>
            <a:rect l="l" t="t" r="r" b="b"/>
            <a:pathLst>
              <a:path h="1837689">
                <a:moveTo>
                  <a:pt x="0" y="0"/>
                </a:moveTo>
                <a:lnTo>
                  <a:pt x="0" y="1837689"/>
                </a:lnTo>
              </a:path>
            </a:pathLst>
          </a:custGeom>
          <a:ln w="1270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72720" y="3836670"/>
            <a:ext cx="8798560" cy="0"/>
          </a:xfrm>
          <a:custGeom>
            <a:avLst/>
            <a:gdLst/>
            <a:ahLst/>
            <a:cxnLst/>
            <a:rect l="l" t="t" r="r" b="b"/>
            <a:pathLst>
              <a:path w="8798560">
                <a:moveTo>
                  <a:pt x="0" y="0"/>
                </a:moveTo>
                <a:lnTo>
                  <a:pt x="8798560" y="0"/>
                </a:lnTo>
              </a:path>
            </a:pathLst>
          </a:custGeom>
          <a:ln w="1270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964294" y="3843020"/>
            <a:ext cx="0" cy="1837689"/>
          </a:xfrm>
          <a:custGeom>
            <a:avLst/>
            <a:gdLst/>
            <a:ahLst/>
            <a:cxnLst/>
            <a:rect l="l" t="t" r="r" b="b"/>
            <a:pathLst>
              <a:path h="1837689">
                <a:moveTo>
                  <a:pt x="0" y="0"/>
                </a:moveTo>
                <a:lnTo>
                  <a:pt x="0" y="1837689"/>
                </a:lnTo>
              </a:path>
            </a:pathLst>
          </a:custGeom>
          <a:ln w="1397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85420" y="5674359"/>
            <a:ext cx="8771890" cy="0"/>
          </a:xfrm>
          <a:custGeom>
            <a:avLst/>
            <a:gdLst/>
            <a:ahLst/>
            <a:cxnLst/>
            <a:rect l="l" t="t" r="r" b="b"/>
            <a:pathLst>
              <a:path w="8771890">
                <a:moveTo>
                  <a:pt x="0" y="0"/>
                </a:moveTo>
                <a:lnTo>
                  <a:pt x="8771890" y="0"/>
                </a:lnTo>
              </a:path>
            </a:pathLst>
          </a:custGeom>
          <a:ln w="12700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92404" y="3856990"/>
            <a:ext cx="0" cy="1811020"/>
          </a:xfrm>
          <a:custGeom>
            <a:avLst/>
            <a:gdLst/>
            <a:ahLst/>
            <a:cxnLst/>
            <a:rect l="l" t="t" r="r" b="b"/>
            <a:pathLst>
              <a:path h="1811020">
                <a:moveTo>
                  <a:pt x="0" y="0"/>
                </a:moveTo>
                <a:lnTo>
                  <a:pt x="0" y="1811020"/>
                </a:lnTo>
              </a:path>
            </a:pathLst>
          </a:custGeom>
          <a:ln w="1396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85420" y="3850004"/>
            <a:ext cx="8771890" cy="0"/>
          </a:xfrm>
          <a:custGeom>
            <a:avLst/>
            <a:gdLst/>
            <a:ahLst/>
            <a:cxnLst/>
            <a:rect l="l" t="t" r="r" b="b"/>
            <a:pathLst>
              <a:path w="8771890">
                <a:moveTo>
                  <a:pt x="0" y="0"/>
                </a:moveTo>
                <a:lnTo>
                  <a:pt x="8771890" y="0"/>
                </a:lnTo>
              </a:path>
            </a:pathLst>
          </a:custGeom>
          <a:ln w="1396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950959" y="3856990"/>
            <a:ext cx="0" cy="1811020"/>
          </a:xfrm>
          <a:custGeom>
            <a:avLst/>
            <a:gdLst/>
            <a:ahLst/>
            <a:cxnLst/>
            <a:rect l="l" t="t" r="r" b="b"/>
            <a:pathLst>
              <a:path h="1811020">
                <a:moveTo>
                  <a:pt x="0" y="0"/>
                </a:moveTo>
                <a:lnTo>
                  <a:pt x="0" y="1811020"/>
                </a:lnTo>
              </a:path>
            </a:pathLst>
          </a:custGeom>
          <a:ln w="12700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99389" y="5661025"/>
            <a:ext cx="8745220" cy="0"/>
          </a:xfrm>
          <a:custGeom>
            <a:avLst/>
            <a:gdLst/>
            <a:ahLst/>
            <a:cxnLst/>
            <a:rect l="l" t="t" r="r" b="b"/>
            <a:pathLst>
              <a:path w="8745220">
                <a:moveTo>
                  <a:pt x="0" y="0"/>
                </a:moveTo>
                <a:lnTo>
                  <a:pt x="8745219" y="0"/>
                </a:lnTo>
              </a:path>
            </a:pathLst>
          </a:custGeom>
          <a:ln w="1397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05740" y="3869690"/>
            <a:ext cx="0" cy="1784350"/>
          </a:xfrm>
          <a:custGeom>
            <a:avLst/>
            <a:gdLst/>
            <a:ahLst/>
            <a:cxnLst/>
            <a:rect l="l" t="t" r="r" b="b"/>
            <a:pathLst>
              <a:path h="1784350">
                <a:moveTo>
                  <a:pt x="0" y="0"/>
                </a:moveTo>
                <a:lnTo>
                  <a:pt x="0" y="1784350"/>
                </a:lnTo>
              </a:path>
            </a:pathLst>
          </a:custGeom>
          <a:ln w="1270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99389" y="3863340"/>
            <a:ext cx="8745220" cy="0"/>
          </a:xfrm>
          <a:custGeom>
            <a:avLst/>
            <a:gdLst/>
            <a:ahLst/>
            <a:cxnLst/>
            <a:rect l="l" t="t" r="r" b="b"/>
            <a:pathLst>
              <a:path w="8745220">
                <a:moveTo>
                  <a:pt x="0" y="0"/>
                </a:moveTo>
                <a:lnTo>
                  <a:pt x="8745219" y="0"/>
                </a:lnTo>
              </a:path>
            </a:pathLst>
          </a:custGeom>
          <a:ln w="1270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937625" y="3869690"/>
            <a:ext cx="0" cy="1784350"/>
          </a:xfrm>
          <a:custGeom>
            <a:avLst/>
            <a:gdLst/>
            <a:ahLst/>
            <a:cxnLst/>
            <a:rect l="l" t="t" r="r" b="b"/>
            <a:pathLst>
              <a:path h="1784350">
                <a:moveTo>
                  <a:pt x="0" y="0"/>
                </a:moveTo>
                <a:lnTo>
                  <a:pt x="0" y="1784350"/>
                </a:lnTo>
              </a:path>
            </a:pathLst>
          </a:custGeom>
          <a:ln w="13969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12090" y="5647690"/>
            <a:ext cx="8718550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0" y="0"/>
                </a:moveTo>
                <a:lnTo>
                  <a:pt x="8718550" y="0"/>
                </a:lnTo>
              </a:path>
            </a:pathLst>
          </a:custGeom>
          <a:ln w="1270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19075" y="3883659"/>
            <a:ext cx="0" cy="1757680"/>
          </a:xfrm>
          <a:custGeom>
            <a:avLst/>
            <a:gdLst/>
            <a:ahLst/>
            <a:cxnLst/>
            <a:rect l="l" t="t" r="r" b="b"/>
            <a:pathLst>
              <a:path h="1757679">
                <a:moveTo>
                  <a:pt x="0" y="0"/>
                </a:moveTo>
                <a:lnTo>
                  <a:pt x="0" y="1757680"/>
                </a:lnTo>
              </a:path>
            </a:pathLst>
          </a:custGeom>
          <a:ln w="1397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12090" y="3876675"/>
            <a:ext cx="8718550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0" y="0"/>
                </a:moveTo>
                <a:lnTo>
                  <a:pt x="8718550" y="0"/>
                </a:lnTo>
              </a:path>
            </a:pathLst>
          </a:custGeom>
          <a:ln w="1396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924290" y="3883659"/>
            <a:ext cx="0" cy="1757680"/>
          </a:xfrm>
          <a:custGeom>
            <a:avLst/>
            <a:gdLst/>
            <a:ahLst/>
            <a:cxnLst/>
            <a:rect l="l" t="t" r="r" b="b"/>
            <a:pathLst>
              <a:path h="1757679">
                <a:moveTo>
                  <a:pt x="0" y="0"/>
                </a:moveTo>
                <a:lnTo>
                  <a:pt x="0" y="1757679"/>
                </a:lnTo>
              </a:path>
            </a:pathLst>
          </a:custGeom>
          <a:ln w="1270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26059" y="5634354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880" y="0"/>
                </a:lnTo>
              </a:path>
            </a:pathLst>
          </a:custGeom>
          <a:ln w="13969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32409" y="3896359"/>
            <a:ext cx="0" cy="1731010"/>
          </a:xfrm>
          <a:custGeom>
            <a:avLst/>
            <a:gdLst/>
            <a:ahLst/>
            <a:cxnLst/>
            <a:rect l="l" t="t" r="r" b="b"/>
            <a:pathLst>
              <a:path h="1731010">
                <a:moveTo>
                  <a:pt x="0" y="0"/>
                </a:moveTo>
                <a:lnTo>
                  <a:pt x="0" y="1731010"/>
                </a:lnTo>
              </a:path>
            </a:pathLst>
          </a:custGeom>
          <a:ln w="1270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26059" y="3890009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880" y="0"/>
                </a:lnTo>
              </a:path>
            </a:pathLst>
          </a:custGeom>
          <a:ln w="1270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910955" y="3896359"/>
            <a:ext cx="0" cy="1731010"/>
          </a:xfrm>
          <a:custGeom>
            <a:avLst/>
            <a:gdLst/>
            <a:ahLst/>
            <a:cxnLst/>
            <a:rect l="l" t="t" r="r" b="b"/>
            <a:pathLst>
              <a:path h="1731010">
                <a:moveTo>
                  <a:pt x="0" y="0"/>
                </a:moveTo>
                <a:lnTo>
                  <a:pt x="0" y="1731009"/>
                </a:lnTo>
              </a:path>
            </a:pathLst>
          </a:custGeom>
          <a:ln w="1397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38759" y="5621020"/>
            <a:ext cx="8665210" cy="0"/>
          </a:xfrm>
          <a:custGeom>
            <a:avLst/>
            <a:gdLst/>
            <a:ahLst/>
            <a:cxnLst/>
            <a:rect l="l" t="t" r="r" b="b"/>
            <a:pathLst>
              <a:path w="8665210">
                <a:moveTo>
                  <a:pt x="0" y="0"/>
                </a:moveTo>
                <a:lnTo>
                  <a:pt x="8665210" y="0"/>
                </a:lnTo>
              </a:path>
            </a:pathLst>
          </a:custGeom>
          <a:ln w="12700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45745" y="3910329"/>
            <a:ext cx="0" cy="1704339"/>
          </a:xfrm>
          <a:custGeom>
            <a:avLst/>
            <a:gdLst/>
            <a:ahLst/>
            <a:cxnLst/>
            <a:rect l="l" t="t" r="r" b="b"/>
            <a:pathLst>
              <a:path h="1704339">
                <a:moveTo>
                  <a:pt x="0" y="0"/>
                </a:moveTo>
                <a:lnTo>
                  <a:pt x="0" y="1704340"/>
                </a:lnTo>
              </a:path>
            </a:pathLst>
          </a:custGeom>
          <a:ln w="1396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38759" y="3903345"/>
            <a:ext cx="8665210" cy="0"/>
          </a:xfrm>
          <a:custGeom>
            <a:avLst/>
            <a:gdLst/>
            <a:ahLst/>
            <a:cxnLst/>
            <a:rect l="l" t="t" r="r" b="b"/>
            <a:pathLst>
              <a:path w="8665210">
                <a:moveTo>
                  <a:pt x="0" y="0"/>
                </a:moveTo>
                <a:lnTo>
                  <a:pt x="8665210" y="0"/>
                </a:lnTo>
              </a:path>
            </a:pathLst>
          </a:custGeom>
          <a:ln w="1396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897619" y="3910329"/>
            <a:ext cx="0" cy="1704339"/>
          </a:xfrm>
          <a:custGeom>
            <a:avLst/>
            <a:gdLst/>
            <a:ahLst/>
            <a:cxnLst/>
            <a:rect l="l" t="t" r="r" b="b"/>
            <a:pathLst>
              <a:path h="1704339">
                <a:moveTo>
                  <a:pt x="0" y="0"/>
                </a:moveTo>
                <a:lnTo>
                  <a:pt x="0" y="1704340"/>
                </a:lnTo>
              </a:path>
            </a:pathLst>
          </a:custGeom>
          <a:ln w="12700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52729" y="5607684"/>
            <a:ext cx="8638540" cy="0"/>
          </a:xfrm>
          <a:custGeom>
            <a:avLst/>
            <a:gdLst/>
            <a:ahLst/>
            <a:cxnLst/>
            <a:rect l="l" t="t" r="r" b="b"/>
            <a:pathLst>
              <a:path w="8638540">
                <a:moveTo>
                  <a:pt x="0" y="0"/>
                </a:moveTo>
                <a:lnTo>
                  <a:pt x="8638540" y="0"/>
                </a:lnTo>
              </a:path>
            </a:pathLst>
          </a:custGeom>
          <a:ln w="13969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59079" y="3923029"/>
            <a:ext cx="0" cy="1677670"/>
          </a:xfrm>
          <a:custGeom>
            <a:avLst/>
            <a:gdLst/>
            <a:ahLst/>
            <a:cxnLst/>
            <a:rect l="l" t="t" r="r" b="b"/>
            <a:pathLst>
              <a:path h="1677670">
                <a:moveTo>
                  <a:pt x="0" y="0"/>
                </a:moveTo>
                <a:lnTo>
                  <a:pt x="0" y="1677670"/>
                </a:lnTo>
              </a:path>
            </a:pathLst>
          </a:custGeom>
          <a:ln w="1270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52729" y="3916679"/>
            <a:ext cx="8638540" cy="0"/>
          </a:xfrm>
          <a:custGeom>
            <a:avLst/>
            <a:gdLst/>
            <a:ahLst/>
            <a:cxnLst/>
            <a:rect l="l" t="t" r="r" b="b"/>
            <a:pathLst>
              <a:path w="8638540">
                <a:moveTo>
                  <a:pt x="0" y="0"/>
                </a:moveTo>
                <a:lnTo>
                  <a:pt x="8638540" y="0"/>
                </a:lnTo>
              </a:path>
            </a:pathLst>
          </a:custGeom>
          <a:ln w="1270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884919" y="3923029"/>
            <a:ext cx="0" cy="1677670"/>
          </a:xfrm>
          <a:custGeom>
            <a:avLst/>
            <a:gdLst/>
            <a:ahLst/>
            <a:cxnLst/>
            <a:rect l="l" t="t" r="r" b="b"/>
            <a:pathLst>
              <a:path h="1677670">
                <a:moveTo>
                  <a:pt x="0" y="0"/>
                </a:moveTo>
                <a:lnTo>
                  <a:pt x="0" y="1677670"/>
                </a:lnTo>
              </a:path>
            </a:pathLst>
          </a:custGeom>
          <a:ln w="1270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65429" y="5594350"/>
            <a:ext cx="8613140" cy="0"/>
          </a:xfrm>
          <a:custGeom>
            <a:avLst/>
            <a:gdLst/>
            <a:ahLst/>
            <a:cxnLst/>
            <a:rect l="l" t="t" r="r" b="b"/>
            <a:pathLst>
              <a:path w="8613140">
                <a:moveTo>
                  <a:pt x="0" y="0"/>
                </a:moveTo>
                <a:lnTo>
                  <a:pt x="8613140" y="0"/>
                </a:lnTo>
              </a:path>
            </a:pathLst>
          </a:custGeom>
          <a:ln w="1270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72415" y="3937000"/>
            <a:ext cx="0" cy="1651000"/>
          </a:xfrm>
          <a:custGeom>
            <a:avLst/>
            <a:gdLst/>
            <a:ahLst/>
            <a:cxnLst/>
            <a:rect l="l" t="t" r="r" b="b"/>
            <a:pathLst>
              <a:path h="1651000">
                <a:moveTo>
                  <a:pt x="0" y="0"/>
                </a:moveTo>
                <a:lnTo>
                  <a:pt x="0" y="1651000"/>
                </a:lnTo>
              </a:path>
            </a:pathLst>
          </a:custGeom>
          <a:ln w="1397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65429" y="3930015"/>
            <a:ext cx="8613140" cy="0"/>
          </a:xfrm>
          <a:custGeom>
            <a:avLst/>
            <a:gdLst/>
            <a:ahLst/>
            <a:cxnLst/>
            <a:rect l="l" t="t" r="r" b="b"/>
            <a:pathLst>
              <a:path w="8613140">
                <a:moveTo>
                  <a:pt x="0" y="0"/>
                </a:moveTo>
                <a:lnTo>
                  <a:pt x="8613140" y="0"/>
                </a:lnTo>
              </a:path>
            </a:pathLst>
          </a:custGeom>
          <a:ln w="1397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871584" y="3937000"/>
            <a:ext cx="0" cy="1651000"/>
          </a:xfrm>
          <a:custGeom>
            <a:avLst/>
            <a:gdLst/>
            <a:ahLst/>
            <a:cxnLst/>
            <a:rect l="l" t="t" r="r" b="b"/>
            <a:pathLst>
              <a:path h="1651000">
                <a:moveTo>
                  <a:pt x="0" y="0"/>
                </a:moveTo>
                <a:lnTo>
                  <a:pt x="0" y="1651000"/>
                </a:lnTo>
              </a:path>
            </a:pathLst>
          </a:custGeom>
          <a:ln w="1397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79400" y="5581015"/>
            <a:ext cx="8585200" cy="0"/>
          </a:xfrm>
          <a:custGeom>
            <a:avLst/>
            <a:gdLst/>
            <a:ahLst/>
            <a:cxnLst/>
            <a:rect l="l" t="t" r="r" b="b"/>
            <a:pathLst>
              <a:path w="8585200">
                <a:moveTo>
                  <a:pt x="0" y="0"/>
                </a:moveTo>
                <a:lnTo>
                  <a:pt x="8585200" y="0"/>
                </a:lnTo>
              </a:path>
            </a:pathLst>
          </a:custGeom>
          <a:ln w="1397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85750" y="3949700"/>
            <a:ext cx="0" cy="1624330"/>
          </a:xfrm>
          <a:custGeom>
            <a:avLst/>
            <a:gdLst/>
            <a:ahLst/>
            <a:cxnLst/>
            <a:rect l="l" t="t" r="r" b="b"/>
            <a:pathLst>
              <a:path h="1624329">
                <a:moveTo>
                  <a:pt x="0" y="0"/>
                </a:moveTo>
                <a:lnTo>
                  <a:pt x="0" y="1624330"/>
                </a:lnTo>
              </a:path>
            </a:pathLst>
          </a:custGeom>
          <a:ln w="1270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79400" y="3943350"/>
            <a:ext cx="8585200" cy="0"/>
          </a:xfrm>
          <a:custGeom>
            <a:avLst/>
            <a:gdLst/>
            <a:ahLst/>
            <a:cxnLst/>
            <a:rect l="l" t="t" r="r" b="b"/>
            <a:pathLst>
              <a:path w="8585200">
                <a:moveTo>
                  <a:pt x="0" y="0"/>
                </a:moveTo>
                <a:lnTo>
                  <a:pt x="8585200" y="0"/>
                </a:lnTo>
              </a:path>
            </a:pathLst>
          </a:custGeom>
          <a:ln w="1270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858250" y="3949700"/>
            <a:ext cx="0" cy="1624330"/>
          </a:xfrm>
          <a:custGeom>
            <a:avLst/>
            <a:gdLst/>
            <a:ahLst/>
            <a:cxnLst/>
            <a:rect l="l" t="t" r="r" b="b"/>
            <a:pathLst>
              <a:path h="1624329">
                <a:moveTo>
                  <a:pt x="0" y="0"/>
                </a:moveTo>
                <a:lnTo>
                  <a:pt x="0" y="1624330"/>
                </a:lnTo>
              </a:path>
            </a:pathLst>
          </a:custGeom>
          <a:ln w="1270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92100" y="5567679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>
                <a:moveTo>
                  <a:pt x="0" y="0"/>
                </a:moveTo>
                <a:lnTo>
                  <a:pt x="8559800" y="0"/>
                </a:lnTo>
              </a:path>
            </a:pathLst>
          </a:custGeom>
          <a:ln w="1270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99084" y="3963670"/>
            <a:ext cx="0" cy="1597660"/>
          </a:xfrm>
          <a:custGeom>
            <a:avLst/>
            <a:gdLst/>
            <a:ahLst/>
            <a:cxnLst/>
            <a:rect l="l" t="t" r="r" b="b"/>
            <a:pathLst>
              <a:path h="1597660">
                <a:moveTo>
                  <a:pt x="0" y="0"/>
                </a:moveTo>
                <a:lnTo>
                  <a:pt x="0" y="1597659"/>
                </a:lnTo>
              </a:path>
            </a:pathLst>
          </a:custGeom>
          <a:ln w="1397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92100" y="3956684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>
                <a:moveTo>
                  <a:pt x="0" y="0"/>
                </a:moveTo>
                <a:lnTo>
                  <a:pt x="8559800" y="0"/>
                </a:lnTo>
              </a:path>
            </a:pathLst>
          </a:custGeom>
          <a:ln w="13969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844915" y="3963670"/>
            <a:ext cx="0" cy="1597660"/>
          </a:xfrm>
          <a:custGeom>
            <a:avLst/>
            <a:gdLst/>
            <a:ahLst/>
            <a:cxnLst/>
            <a:rect l="l" t="t" r="r" b="b"/>
            <a:pathLst>
              <a:path h="1597660">
                <a:moveTo>
                  <a:pt x="0" y="0"/>
                </a:moveTo>
                <a:lnTo>
                  <a:pt x="0" y="1597659"/>
                </a:lnTo>
              </a:path>
            </a:pathLst>
          </a:custGeom>
          <a:ln w="1397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06070" y="5554345"/>
            <a:ext cx="8531860" cy="0"/>
          </a:xfrm>
          <a:custGeom>
            <a:avLst/>
            <a:gdLst/>
            <a:ahLst/>
            <a:cxnLst/>
            <a:rect l="l" t="t" r="r" b="b"/>
            <a:pathLst>
              <a:path w="8531860">
                <a:moveTo>
                  <a:pt x="0" y="0"/>
                </a:moveTo>
                <a:lnTo>
                  <a:pt x="8531860" y="0"/>
                </a:lnTo>
              </a:path>
            </a:pathLst>
          </a:custGeom>
          <a:ln w="13969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12420" y="3976370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989"/>
                </a:lnTo>
              </a:path>
            </a:pathLst>
          </a:custGeom>
          <a:ln w="1270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06070" y="3970020"/>
            <a:ext cx="8531860" cy="0"/>
          </a:xfrm>
          <a:custGeom>
            <a:avLst/>
            <a:gdLst/>
            <a:ahLst/>
            <a:cxnLst/>
            <a:rect l="l" t="t" r="r" b="b"/>
            <a:pathLst>
              <a:path w="8531860">
                <a:moveTo>
                  <a:pt x="0" y="0"/>
                </a:moveTo>
                <a:lnTo>
                  <a:pt x="8531860" y="0"/>
                </a:lnTo>
              </a:path>
            </a:pathLst>
          </a:custGeom>
          <a:ln w="1270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831580" y="3976370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989"/>
                </a:lnTo>
              </a:path>
            </a:pathLst>
          </a:custGeom>
          <a:ln w="1270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18770" y="5541009"/>
            <a:ext cx="8506460" cy="0"/>
          </a:xfrm>
          <a:custGeom>
            <a:avLst/>
            <a:gdLst/>
            <a:ahLst/>
            <a:cxnLst/>
            <a:rect l="l" t="t" r="r" b="b"/>
            <a:pathLst>
              <a:path w="8506460">
                <a:moveTo>
                  <a:pt x="0" y="0"/>
                </a:moveTo>
                <a:lnTo>
                  <a:pt x="8506460" y="0"/>
                </a:lnTo>
              </a:path>
            </a:pathLst>
          </a:custGeom>
          <a:ln w="1270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25754" y="3990340"/>
            <a:ext cx="0" cy="1544320"/>
          </a:xfrm>
          <a:custGeom>
            <a:avLst/>
            <a:gdLst/>
            <a:ahLst/>
            <a:cxnLst/>
            <a:rect l="l" t="t" r="r" b="b"/>
            <a:pathLst>
              <a:path h="1544320">
                <a:moveTo>
                  <a:pt x="0" y="0"/>
                </a:moveTo>
                <a:lnTo>
                  <a:pt x="0" y="1544320"/>
                </a:lnTo>
              </a:path>
            </a:pathLst>
          </a:custGeom>
          <a:ln w="1396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18770" y="3983354"/>
            <a:ext cx="8506460" cy="0"/>
          </a:xfrm>
          <a:custGeom>
            <a:avLst/>
            <a:gdLst/>
            <a:ahLst/>
            <a:cxnLst/>
            <a:rect l="l" t="t" r="r" b="b"/>
            <a:pathLst>
              <a:path w="8506460">
                <a:moveTo>
                  <a:pt x="0" y="0"/>
                </a:moveTo>
                <a:lnTo>
                  <a:pt x="8506460" y="0"/>
                </a:lnTo>
              </a:path>
            </a:pathLst>
          </a:custGeom>
          <a:ln w="1396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818244" y="3990340"/>
            <a:ext cx="0" cy="1544320"/>
          </a:xfrm>
          <a:custGeom>
            <a:avLst/>
            <a:gdLst/>
            <a:ahLst/>
            <a:cxnLst/>
            <a:rect l="l" t="t" r="r" b="b"/>
            <a:pathLst>
              <a:path h="1544320">
                <a:moveTo>
                  <a:pt x="0" y="0"/>
                </a:moveTo>
                <a:lnTo>
                  <a:pt x="0" y="1544320"/>
                </a:lnTo>
              </a:path>
            </a:pathLst>
          </a:custGeom>
          <a:ln w="1397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32740" y="5527675"/>
            <a:ext cx="8478520" cy="0"/>
          </a:xfrm>
          <a:custGeom>
            <a:avLst/>
            <a:gdLst/>
            <a:ahLst/>
            <a:cxnLst/>
            <a:rect l="l" t="t" r="r" b="b"/>
            <a:pathLst>
              <a:path w="8478520">
                <a:moveTo>
                  <a:pt x="0" y="0"/>
                </a:moveTo>
                <a:lnTo>
                  <a:pt x="8478519" y="0"/>
                </a:lnTo>
              </a:path>
            </a:pathLst>
          </a:custGeom>
          <a:ln w="1397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39090" y="4003040"/>
            <a:ext cx="0" cy="1517650"/>
          </a:xfrm>
          <a:custGeom>
            <a:avLst/>
            <a:gdLst/>
            <a:ahLst/>
            <a:cxnLst/>
            <a:rect l="l" t="t" r="r" b="b"/>
            <a:pathLst>
              <a:path h="1517650">
                <a:moveTo>
                  <a:pt x="0" y="0"/>
                </a:moveTo>
                <a:lnTo>
                  <a:pt x="0" y="1517650"/>
                </a:lnTo>
              </a:path>
            </a:pathLst>
          </a:custGeom>
          <a:ln w="1270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32740" y="3996690"/>
            <a:ext cx="8478520" cy="0"/>
          </a:xfrm>
          <a:custGeom>
            <a:avLst/>
            <a:gdLst/>
            <a:ahLst/>
            <a:cxnLst/>
            <a:rect l="l" t="t" r="r" b="b"/>
            <a:pathLst>
              <a:path w="8478520">
                <a:moveTo>
                  <a:pt x="0" y="0"/>
                </a:moveTo>
                <a:lnTo>
                  <a:pt x="8478519" y="0"/>
                </a:lnTo>
              </a:path>
            </a:pathLst>
          </a:custGeom>
          <a:ln w="1270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804909" y="4003040"/>
            <a:ext cx="0" cy="1517650"/>
          </a:xfrm>
          <a:custGeom>
            <a:avLst/>
            <a:gdLst/>
            <a:ahLst/>
            <a:cxnLst/>
            <a:rect l="l" t="t" r="r" b="b"/>
            <a:pathLst>
              <a:path h="1517650">
                <a:moveTo>
                  <a:pt x="0" y="0"/>
                </a:moveTo>
                <a:lnTo>
                  <a:pt x="0" y="1517650"/>
                </a:lnTo>
              </a:path>
            </a:pathLst>
          </a:custGeom>
          <a:ln w="1270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45440" y="5514340"/>
            <a:ext cx="8453120" cy="0"/>
          </a:xfrm>
          <a:custGeom>
            <a:avLst/>
            <a:gdLst/>
            <a:ahLst/>
            <a:cxnLst/>
            <a:rect l="l" t="t" r="r" b="b"/>
            <a:pathLst>
              <a:path w="8453120">
                <a:moveTo>
                  <a:pt x="0" y="0"/>
                </a:moveTo>
                <a:lnTo>
                  <a:pt x="8453119" y="0"/>
                </a:lnTo>
              </a:path>
            </a:pathLst>
          </a:custGeom>
          <a:ln w="1270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52425" y="4017009"/>
            <a:ext cx="0" cy="1490980"/>
          </a:xfrm>
          <a:custGeom>
            <a:avLst/>
            <a:gdLst/>
            <a:ahLst/>
            <a:cxnLst/>
            <a:rect l="l" t="t" r="r" b="b"/>
            <a:pathLst>
              <a:path h="1490979">
                <a:moveTo>
                  <a:pt x="0" y="0"/>
                </a:moveTo>
                <a:lnTo>
                  <a:pt x="0" y="1490980"/>
                </a:lnTo>
              </a:path>
            </a:pathLst>
          </a:custGeom>
          <a:ln w="1397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45440" y="4010025"/>
            <a:ext cx="8453120" cy="0"/>
          </a:xfrm>
          <a:custGeom>
            <a:avLst/>
            <a:gdLst/>
            <a:ahLst/>
            <a:cxnLst/>
            <a:rect l="l" t="t" r="r" b="b"/>
            <a:pathLst>
              <a:path w="8453120">
                <a:moveTo>
                  <a:pt x="0" y="0"/>
                </a:moveTo>
                <a:lnTo>
                  <a:pt x="8453119" y="0"/>
                </a:lnTo>
              </a:path>
            </a:pathLst>
          </a:custGeom>
          <a:ln w="1396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791575" y="4017009"/>
            <a:ext cx="0" cy="1490980"/>
          </a:xfrm>
          <a:custGeom>
            <a:avLst/>
            <a:gdLst/>
            <a:ahLst/>
            <a:cxnLst/>
            <a:rect l="l" t="t" r="r" b="b"/>
            <a:pathLst>
              <a:path h="1490979">
                <a:moveTo>
                  <a:pt x="0" y="0"/>
                </a:moveTo>
                <a:lnTo>
                  <a:pt x="0" y="1490980"/>
                </a:lnTo>
              </a:path>
            </a:pathLst>
          </a:custGeom>
          <a:ln w="1396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59409" y="5501640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5180" y="0"/>
                </a:lnTo>
              </a:path>
            </a:pathLst>
          </a:custGeom>
          <a:ln w="1270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65759" y="4029709"/>
            <a:ext cx="0" cy="1465580"/>
          </a:xfrm>
          <a:custGeom>
            <a:avLst/>
            <a:gdLst/>
            <a:ahLst/>
            <a:cxnLst/>
            <a:rect l="l" t="t" r="r" b="b"/>
            <a:pathLst>
              <a:path h="1465579">
                <a:moveTo>
                  <a:pt x="0" y="0"/>
                </a:moveTo>
                <a:lnTo>
                  <a:pt x="0" y="1465580"/>
                </a:lnTo>
              </a:path>
            </a:pathLst>
          </a:custGeom>
          <a:ln w="1270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59409" y="4023359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5180" y="0"/>
                </a:lnTo>
              </a:path>
            </a:pathLst>
          </a:custGeom>
          <a:ln w="1270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778240" y="4029709"/>
            <a:ext cx="0" cy="1465580"/>
          </a:xfrm>
          <a:custGeom>
            <a:avLst/>
            <a:gdLst/>
            <a:ahLst/>
            <a:cxnLst/>
            <a:rect l="l" t="t" r="r" b="b"/>
            <a:pathLst>
              <a:path h="1465579">
                <a:moveTo>
                  <a:pt x="0" y="0"/>
                </a:moveTo>
                <a:lnTo>
                  <a:pt x="0" y="1465580"/>
                </a:lnTo>
              </a:path>
            </a:pathLst>
          </a:custGeom>
          <a:ln w="1270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72109" y="5488304"/>
            <a:ext cx="8399780" cy="0"/>
          </a:xfrm>
          <a:custGeom>
            <a:avLst/>
            <a:gdLst/>
            <a:ahLst/>
            <a:cxnLst/>
            <a:rect l="l" t="t" r="r" b="b"/>
            <a:pathLst>
              <a:path w="8399780">
                <a:moveTo>
                  <a:pt x="0" y="0"/>
                </a:moveTo>
                <a:lnTo>
                  <a:pt x="8399780" y="0"/>
                </a:lnTo>
              </a:path>
            </a:pathLst>
          </a:custGeom>
          <a:ln w="1396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79095" y="4043679"/>
            <a:ext cx="0" cy="1437640"/>
          </a:xfrm>
          <a:custGeom>
            <a:avLst/>
            <a:gdLst/>
            <a:ahLst/>
            <a:cxnLst/>
            <a:rect l="l" t="t" r="r" b="b"/>
            <a:pathLst>
              <a:path h="1437639">
                <a:moveTo>
                  <a:pt x="0" y="0"/>
                </a:moveTo>
                <a:lnTo>
                  <a:pt x="0" y="1437640"/>
                </a:lnTo>
              </a:path>
            </a:pathLst>
          </a:custGeom>
          <a:ln w="1396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72109" y="4036695"/>
            <a:ext cx="8399780" cy="0"/>
          </a:xfrm>
          <a:custGeom>
            <a:avLst/>
            <a:gdLst/>
            <a:ahLst/>
            <a:cxnLst/>
            <a:rect l="l" t="t" r="r" b="b"/>
            <a:pathLst>
              <a:path w="8399780">
                <a:moveTo>
                  <a:pt x="0" y="0"/>
                </a:moveTo>
                <a:lnTo>
                  <a:pt x="8399780" y="0"/>
                </a:lnTo>
              </a:path>
            </a:pathLst>
          </a:custGeom>
          <a:ln w="1396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764905" y="4043679"/>
            <a:ext cx="0" cy="1437640"/>
          </a:xfrm>
          <a:custGeom>
            <a:avLst/>
            <a:gdLst/>
            <a:ahLst/>
            <a:cxnLst/>
            <a:rect l="l" t="t" r="r" b="b"/>
            <a:pathLst>
              <a:path h="1437639">
                <a:moveTo>
                  <a:pt x="0" y="0"/>
                </a:moveTo>
                <a:lnTo>
                  <a:pt x="0" y="1437640"/>
                </a:lnTo>
              </a:path>
            </a:pathLst>
          </a:custGeom>
          <a:ln w="1397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86079" y="5474970"/>
            <a:ext cx="8371840" cy="0"/>
          </a:xfrm>
          <a:custGeom>
            <a:avLst/>
            <a:gdLst/>
            <a:ahLst/>
            <a:cxnLst/>
            <a:rect l="l" t="t" r="r" b="b"/>
            <a:pathLst>
              <a:path w="8371840">
                <a:moveTo>
                  <a:pt x="0" y="0"/>
                </a:moveTo>
                <a:lnTo>
                  <a:pt x="8371840" y="0"/>
                </a:lnTo>
              </a:path>
            </a:pathLst>
          </a:custGeom>
          <a:ln w="1270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92429" y="4056379"/>
            <a:ext cx="0" cy="1412240"/>
          </a:xfrm>
          <a:custGeom>
            <a:avLst/>
            <a:gdLst/>
            <a:ahLst/>
            <a:cxnLst/>
            <a:rect l="l" t="t" r="r" b="b"/>
            <a:pathLst>
              <a:path h="1412239">
                <a:moveTo>
                  <a:pt x="0" y="0"/>
                </a:moveTo>
                <a:lnTo>
                  <a:pt x="0" y="1412240"/>
                </a:lnTo>
              </a:path>
            </a:pathLst>
          </a:custGeom>
          <a:ln w="1270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86079" y="4050029"/>
            <a:ext cx="8371840" cy="0"/>
          </a:xfrm>
          <a:custGeom>
            <a:avLst/>
            <a:gdLst/>
            <a:ahLst/>
            <a:cxnLst/>
            <a:rect l="l" t="t" r="r" b="b"/>
            <a:pathLst>
              <a:path w="8371840">
                <a:moveTo>
                  <a:pt x="0" y="0"/>
                </a:moveTo>
                <a:lnTo>
                  <a:pt x="8371840" y="0"/>
                </a:lnTo>
              </a:path>
            </a:pathLst>
          </a:custGeom>
          <a:ln w="1270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751569" y="4056379"/>
            <a:ext cx="0" cy="1412240"/>
          </a:xfrm>
          <a:custGeom>
            <a:avLst/>
            <a:gdLst/>
            <a:ahLst/>
            <a:cxnLst/>
            <a:rect l="l" t="t" r="r" b="b"/>
            <a:pathLst>
              <a:path h="1412239">
                <a:moveTo>
                  <a:pt x="0" y="0"/>
                </a:moveTo>
                <a:lnTo>
                  <a:pt x="0" y="1412240"/>
                </a:lnTo>
              </a:path>
            </a:pathLst>
          </a:custGeom>
          <a:ln w="1270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98779" y="5461634"/>
            <a:ext cx="8346440" cy="0"/>
          </a:xfrm>
          <a:custGeom>
            <a:avLst/>
            <a:gdLst/>
            <a:ahLst/>
            <a:cxnLst/>
            <a:rect l="l" t="t" r="r" b="b"/>
            <a:pathLst>
              <a:path w="8346440">
                <a:moveTo>
                  <a:pt x="0" y="0"/>
                </a:moveTo>
                <a:lnTo>
                  <a:pt x="8346440" y="0"/>
                </a:lnTo>
              </a:path>
            </a:pathLst>
          </a:custGeom>
          <a:ln w="13969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05765" y="4070350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397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98779" y="4063365"/>
            <a:ext cx="8346440" cy="0"/>
          </a:xfrm>
          <a:custGeom>
            <a:avLst/>
            <a:gdLst/>
            <a:ahLst/>
            <a:cxnLst/>
            <a:rect l="l" t="t" r="r" b="b"/>
            <a:pathLst>
              <a:path w="8346440">
                <a:moveTo>
                  <a:pt x="0" y="0"/>
                </a:moveTo>
                <a:lnTo>
                  <a:pt x="8346440" y="0"/>
                </a:lnTo>
              </a:path>
            </a:pathLst>
          </a:custGeom>
          <a:ln w="1397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738234" y="4070350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397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12750" y="5448300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8500" y="0"/>
                </a:lnTo>
              </a:path>
            </a:pathLst>
          </a:custGeom>
          <a:ln w="1270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19100" y="4083050"/>
            <a:ext cx="0" cy="1358900"/>
          </a:xfrm>
          <a:custGeom>
            <a:avLst/>
            <a:gdLst/>
            <a:ahLst/>
            <a:cxnLst/>
            <a:rect l="l" t="t" r="r" b="b"/>
            <a:pathLst>
              <a:path h="1358900">
                <a:moveTo>
                  <a:pt x="0" y="0"/>
                </a:moveTo>
                <a:lnTo>
                  <a:pt x="0" y="1358900"/>
                </a:lnTo>
              </a:path>
            </a:pathLst>
          </a:custGeom>
          <a:ln w="1270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12750" y="4076700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8500" y="0"/>
                </a:lnTo>
              </a:path>
            </a:pathLst>
          </a:custGeom>
          <a:ln w="1270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724900" y="4083050"/>
            <a:ext cx="0" cy="1358900"/>
          </a:xfrm>
          <a:custGeom>
            <a:avLst/>
            <a:gdLst/>
            <a:ahLst/>
            <a:cxnLst/>
            <a:rect l="l" t="t" r="r" b="b"/>
            <a:pathLst>
              <a:path h="1358900">
                <a:moveTo>
                  <a:pt x="0" y="0"/>
                </a:moveTo>
                <a:lnTo>
                  <a:pt x="0" y="1358900"/>
                </a:lnTo>
              </a:path>
            </a:pathLst>
          </a:custGeom>
          <a:ln w="1270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25450" y="5434965"/>
            <a:ext cx="8293100" cy="0"/>
          </a:xfrm>
          <a:custGeom>
            <a:avLst/>
            <a:gdLst/>
            <a:ahLst/>
            <a:cxnLst/>
            <a:rect l="l" t="t" r="r" b="b"/>
            <a:pathLst>
              <a:path w="8293100">
                <a:moveTo>
                  <a:pt x="0" y="0"/>
                </a:moveTo>
                <a:lnTo>
                  <a:pt x="8293100" y="0"/>
                </a:lnTo>
              </a:path>
            </a:pathLst>
          </a:custGeom>
          <a:ln w="1397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32434" y="4097020"/>
            <a:ext cx="0" cy="1330960"/>
          </a:xfrm>
          <a:custGeom>
            <a:avLst/>
            <a:gdLst/>
            <a:ahLst/>
            <a:cxnLst/>
            <a:rect l="l" t="t" r="r" b="b"/>
            <a:pathLst>
              <a:path h="1330960">
                <a:moveTo>
                  <a:pt x="0" y="0"/>
                </a:moveTo>
                <a:lnTo>
                  <a:pt x="0" y="1330959"/>
                </a:lnTo>
              </a:path>
            </a:pathLst>
          </a:custGeom>
          <a:ln w="1397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25450" y="4090034"/>
            <a:ext cx="8293100" cy="0"/>
          </a:xfrm>
          <a:custGeom>
            <a:avLst/>
            <a:gdLst/>
            <a:ahLst/>
            <a:cxnLst/>
            <a:rect l="l" t="t" r="r" b="b"/>
            <a:pathLst>
              <a:path w="8293100">
                <a:moveTo>
                  <a:pt x="0" y="0"/>
                </a:moveTo>
                <a:lnTo>
                  <a:pt x="8293100" y="0"/>
                </a:lnTo>
              </a:path>
            </a:pathLst>
          </a:custGeom>
          <a:ln w="13969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711565" y="4097020"/>
            <a:ext cx="0" cy="1330960"/>
          </a:xfrm>
          <a:custGeom>
            <a:avLst/>
            <a:gdLst/>
            <a:ahLst/>
            <a:cxnLst/>
            <a:rect l="l" t="t" r="r" b="b"/>
            <a:pathLst>
              <a:path h="1330960">
                <a:moveTo>
                  <a:pt x="0" y="0"/>
                </a:moveTo>
                <a:lnTo>
                  <a:pt x="0" y="1330959"/>
                </a:lnTo>
              </a:path>
            </a:pathLst>
          </a:custGeom>
          <a:ln w="1397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39419" y="5421629"/>
            <a:ext cx="8265159" cy="0"/>
          </a:xfrm>
          <a:custGeom>
            <a:avLst/>
            <a:gdLst/>
            <a:ahLst/>
            <a:cxnLst/>
            <a:rect l="l" t="t" r="r" b="b"/>
            <a:pathLst>
              <a:path w="8265159">
                <a:moveTo>
                  <a:pt x="0" y="0"/>
                </a:moveTo>
                <a:lnTo>
                  <a:pt x="8265159" y="0"/>
                </a:lnTo>
              </a:path>
            </a:pathLst>
          </a:custGeom>
          <a:ln w="1270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45769" y="4109720"/>
            <a:ext cx="0" cy="1305560"/>
          </a:xfrm>
          <a:custGeom>
            <a:avLst/>
            <a:gdLst/>
            <a:ahLst/>
            <a:cxnLst/>
            <a:rect l="l" t="t" r="r" b="b"/>
            <a:pathLst>
              <a:path h="1305560">
                <a:moveTo>
                  <a:pt x="0" y="0"/>
                </a:moveTo>
                <a:lnTo>
                  <a:pt x="0" y="1305559"/>
                </a:lnTo>
              </a:path>
            </a:pathLst>
          </a:custGeom>
          <a:ln w="1270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39419" y="4103370"/>
            <a:ext cx="8265159" cy="0"/>
          </a:xfrm>
          <a:custGeom>
            <a:avLst/>
            <a:gdLst/>
            <a:ahLst/>
            <a:cxnLst/>
            <a:rect l="l" t="t" r="r" b="b"/>
            <a:pathLst>
              <a:path w="8265159">
                <a:moveTo>
                  <a:pt x="0" y="0"/>
                </a:moveTo>
                <a:lnTo>
                  <a:pt x="8265159" y="0"/>
                </a:lnTo>
              </a:path>
            </a:pathLst>
          </a:custGeom>
          <a:ln w="1270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698230" y="4109720"/>
            <a:ext cx="0" cy="1305560"/>
          </a:xfrm>
          <a:custGeom>
            <a:avLst/>
            <a:gdLst/>
            <a:ahLst/>
            <a:cxnLst/>
            <a:rect l="l" t="t" r="r" b="b"/>
            <a:pathLst>
              <a:path h="1305560">
                <a:moveTo>
                  <a:pt x="0" y="0"/>
                </a:moveTo>
                <a:lnTo>
                  <a:pt x="0" y="1305559"/>
                </a:lnTo>
              </a:path>
            </a:pathLst>
          </a:custGeom>
          <a:ln w="1270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52119" y="5408295"/>
            <a:ext cx="8239759" cy="0"/>
          </a:xfrm>
          <a:custGeom>
            <a:avLst/>
            <a:gdLst/>
            <a:ahLst/>
            <a:cxnLst/>
            <a:rect l="l" t="t" r="r" b="b"/>
            <a:pathLst>
              <a:path w="8239759">
                <a:moveTo>
                  <a:pt x="0" y="0"/>
                </a:moveTo>
                <a:lnTo>
                  <a:pt x="8239759" y="0"/>
                </a:lnTo>
              </a:path>
            </a:pathLst>
          </a:custGeom>
          <a:ln w="13969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59105" y="4123690"/>
            <a:ext cx="0" cy="1277620"/>
          </a:xfrm>
          <a:custGeom>
            <a:avLst/>
            <a:gdLst/>
            <a:ahLst/>
            <a:cxnLst/>
            <a:rect l="l" t="t" r="r" b="b"/>
            <a:pathLst>
              <a:path h="1277620">
                <a:moveTo>
                  <a:pt x="0" y="0"/>
                </a:moveTo>
                <a:lnTo>
                  <a:pt x="0" y="1277620"/>
                </a:lnTo>
              </a:path>
            </a:pathLst>
          </a:custGeom>
          <a:ln w="1397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52119" y="4116704"/>
            <a:ext cx="8239759" cy="0"/>
          </a:xfrm>
          <a:custGeom>
            <a:avLst/>
            <a:gdLst/>
            <a:ahLst/>
            <a:cxnLst/>
            <a:rect l="l" t="t" r="r" b="b"/>
            <a:pathLst>
              <a:path w="8239759">
                <a:moveTo>
                  <a:pt x="0" y="0"/>
                </a:moveTo>
                <a:lnTo>
                  <a:pt x="8239759" y="0"/>
                </a:lnTo>
              </a:path>
            </a:pathLst>
          </a:custGeom>
          <a:ln w="13969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684894" y="4123690"/>
            <a:ext cx="0" cy="1277620"/>
          </a:xfrm>
          <a:custGeom>
            <a:avLst/>
            <a:gdLst/>
            <a:ahLst/>
            <a:cxnLst/>
            <a:rect l="l" t="t" r="r" b="b"/>
            <a:pathLst>
              <a:path h="1277620">
                <a:moveTo>
                  <a:pt x="0" y="0"/>
                </a:moveTo>
                <a:lnTo>
                  <a:pt x="0" y="1277620"/>
                </a:lnTo>
              </a:path>
            </a:pathLst>
          </a:custGeom>
          <a:ln w="1397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66090" y="5394959"/>
            <a:ext cx="8211820" cy="0"/>
          </a:xfrm>
          <a:custGeom>
            <a:avLst/>
            <a:gdLst/>
            <a:ahLst/>
            <a:cxnLst/>
            <a:rect l="l" t="t" r="r" b="b"/>
            <a:pathLst>
              <a:path w="8211820">
                <a:moveTo>
                  <a:pt x="0" y="0"/>
                </a:moveTo>
                <a:lnTo>
                  <a:pt x="8211819" y="0"/>
                </a:lnTo>
              </a:path>
            </a:pathLst>
          </a:custGeom>
          <a:ln w="1270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72440" y="4136390"/>
            <a:ext cx="0" cy="1252220"/>
          </a:xfrm>
          <a:custGeom>
            <a:avLst/>
            <a:gdLst/>
            <a:ahLst/>
            <a:cxnLst/>
            <a:rect l="l" t="t" r="r" b="b"/>
            <a:pathLst>
              <a:path h="1252220">
                <a:moveTo>
                  <a:pt x="0" y="0"/>
                </a:moveTo>
                <a:lnTo>
                  <a:pt x="0" y="1252220"/>
                </a:lnTo>
              </a:path>
            </a:pathLst>
          </a:custGeom>
          <a:ln w="1270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66090" y="4130040"/>
            <a:ext cx="8211820" cy="0"/>
          </a:xfrm>
          <a:custGeom>
            <a:avLst/>
            <a:gdLst/>
            <a:ahLst/>
            <a:cxnLst/>
            <a:rect l="l" t="t" r="r" b="b"/>
            <a:pathLst>
              <a:path w="8211820">
                <a:moveTo>
                  <a:pt x="0" y="0"/>
                </a:moveTo>
                <a:lnTo>
                  <a:pt x="8211819" y="0"/>
                </a:lnTo>
              </a:path>
            </a:pathLst>
          </a:custGeom>
          <a:ln w="1270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671559" y="4136390"/>
            <a:ext cx="0" cy="1252220"/>
          </a:xfrm>
          <a:custGeom>
            <a:avLst/>
            <a:gdLst/>
            <a:ahLst/>
            <a:cxnLst/>
            <a:rect l="l" t="t" r="r" b="b"/>
            <a:pathLst>
              <a:path h="1252220">
                <a:moveTo>
                  <a:pt x="0" y="0"/>
                </a:moveTo>
                <a:lnTo>
                  <a:pt x="0" y="1252220"/>
                </a:lnTo>
              </a:path>
            </a:pathLst>
          </a:custGeom>
          <a:ln w="1270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78790" y="5381625"/>
            <a:ext cx="8186420" cy="0"/>
          </a:xfrm>
          <a:custGeom>
            <a:avLst/>
            <a:gdLst/>
            <a:ahLst/>
            <a:cxnLst/>
            <a:rect l="l" t="t" r="r" b="b"/>
            <a:pathLst>
              <a:path w="8186420">
                <a:moveTo>
                  <a:pt x="0" y="0"/>
                </a:moveTo>
                <a:lnTo>
                  <a:pt x="8186419" y="0"/>
                </a:lnTo>
              </a:path>
            </a:pathLst>
          </a:custGeom>
          <a:ln w="1397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85140" y="4149090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0"/>
                </a:moveTo>
                <a:lnTo>
                  <a:pt x="0" y="1225550"/>
                </a:lnTo>
              </a:path>
            </a:pathLst>
          </a:custGeom>
          <a:ln w="1270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78790" y="4142740"/>
            <a:ext cx="8186420" cy="0"/>
          </a:xfrm>
          <a:custGeom>
            <a:avLst/>
            <a:gdLst/>
            <a:ahLst/>
            <a:cxnLst/>
            <a:rect l="l" t="t" r="r" b="b"/>
            <a:pathLst>
              <a:path w="8186420">
                <a:moveTo>
                  <a:pt x="0" y="0"/>
                </a:moveTo>
                <a:lnTo>
                  <a:pt x="8186419" y="0"/>
                </a:lnTo>
              </a:path>
            </a:pathLst>
          </a:custGeom>
          <a:ln w="1270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658225" y="4149090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0"/>
                </a:moveTo>
                <a:lnTo>
                  <a:pt x="0" y="1225550"/>
                </a:lnTo>
              </a:path>
            </a:pathLst>
          </a:custGeom>
          <a:ln w="13969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91490" y="5368290"/>
            <a:ext cx="8159750" cy="0"/>
          </a:xfrm>
          <a:custGeom>
            <a:avLst/>
            <a:gdLst/>
            <a:ahLst/>
            <a:cxnLst/>
            <a:rect l="l" t="t" r="r" b="b"/>
            <a:pathLst>
              <a:path w="8159750">
                <a:moveTo>
                  <a:pt x="0" y="0"/>
                </a:moveTo>
                <a:lnTo>
                  <a:pt x="8159750" y="0"/>
                </a:lnTo>
              </a:path>
            </a:pathLst>
          </a:custGeom>
          <a:ln w="1270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98475" y="4163059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880"/>
                </a:lnTo>
              </a:path>
            </a:pathLst>
          </a:custGeom>
          <a:ln w="1396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91490" y="4156075"/>
            <a:ext cx="8159750" cy="0"/>
          </a:xfrm>
          <a:custGeom>
            <a:avLst/>
            <a:gdLst/>
            <a:ahLst/>
            <a:cxnLst/>
            <a:rect l="l" t="t" r="r" b="b"/>
            <a:pathLst>
              <a:path w="8159750">
                <a:moveTo>
                  <a:pt x="0" y="0"/>
                </a:moveTo>
                <a:lnTo>
                  <a:pt x="8159750" y="0"/>
                </a:lnTo>
              </a:path>
            </a:pathLst>
          </a:custGeom>
          <a:ln w="1396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644890" y="4163059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880"/>
                </a:lnTo>
              </a:path>
            </a:pathLst>
          </a:custGeom>
          <a:ln w="1270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05459" y="5354954"/>
            <a:ext cx="8133080" cy="0"/>
          </a:xfrm>
          <a:custGeom>
            <a:avLst/>
            <a:gdLst/>
            <a:ahLst/>
            <a:cxnLst/>
            <a:rect l="l" t="t" r="r" b="b"/>
            <a:pathLst>
              <a:path w="8133080">
                <a:moveTo>
                  <a:pt x="0" y="0"/>
                </a:moveTo>
                <a:lnTo>
                  <a:pt x="8133080" y="0"/>
                </a:lnTo>
              </a:path>
            </a:pathLst>
          </a:custGeom>
          <a:ln w="13969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11809" y="4175759"/>
            <a:ext cx="0" cy="1172210"/>
          </a:xfrm>
          <a:custGeom>
            <a:avLst/>
            <a:gdLst/>
            <a:ahLst/>
            <a:cxnLst/>
            <a:rect l="l" t="t" r="r" b="b"/>
            <a:pathLst>
              <a:path h="1172210">
                <a:moveTo>
                  <a:pt x="0" y="0"/>
                </a:moveTo>
                <a:lnTo>
                  <a:pt x="0" y="1172210"/>
                </a:lnTo>
              </a:path>
            </a:pathLst>
          </a:custGeom>
          <a:ln w="1270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05459" y="4169409"/>
            <a:ext cx="8133080" cy="0"/>
          </a:xfrm>
          <a:custGeom>
            <a:avLst/>
            <a:gdLst/>
            <a:ahLst/>
            <a:cxnLst/>
            <a:rect l="l" t="t" r="r" b="b"/>
            <a:pathLst>
              <a:path w="8133080">
                <a:moveTo>
                  <a:pt x="0" y="0"/>
                </a:moveTo>
                <a:lnTo>
                  <a:pt x="8133080" y="0"/>
                </a:lnTo>
              </a:path>
            </a:pathLst>
          </a:custGeom>
          <a:ln w="1270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631555" y="4175759"/>
            <a:ext cx="0" cy="1172210"/>
          </a:xfrm>
          <a:custGeom>
            <a:avLst/>
            <a:gdLst/>
            <a:ahLst/>
            <a:cxnLst/>
            <a:rect l="l" t="t" r="r" b="b"/>
            <a:pathLst>
              <a:path h="1172210">
                <a:moveTo>
                  <a:pt x="0" y="0"/>
                </a:moveTo>
                <a:lnTo>
                  <a:pt x="0" y="1172209"/>
                </a:lnTo>
              </a:path>
            </a:pathLst>
          </a:custGeom>
          <a:ln w="1397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18159" y="5341620"/>
            <a:ext cx="8106409" cy="0"/>
          </a:xfrm>
          <a:custGeom>
            <a:avLst/>
            <a:gdLst/>
            <a:ahLst/>
            <a:cxnLst/>
            <a:rect l="l" t="t" r="r" b="b"/>
            <a:pathLst>
              <a:path w="8106409">
                <a:moveTo>
                  <a:pt x="0" y="0"/>
                </a:moveTo>
                <a:lnTo>
                  <a:pt x="8106410" y="0"/>
                </a:lnTo>
              </a:path>
            </a:pathLst>
          </a:custGeom>
          <a:ln w="1270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25144" y="4189729"/>
            <a:ext cx="0" cy="1145540"/>
          </a:xfrm>
          <a:custGeom>
            <a:avLst/>
            <a:gdLst/>
            <a:ahLst/>
            <a:cxnLst/>
            <a:rect l="l" t="t" r="r" b="b"/>
            <a:pathLst>
              <a:path h="1145539">
                <a:moveTo>
                  <a:pt x="0" y="0"/>
                </a:moveTo>
                <a:lnTo>
                  <a:pt x="0" y="1145540"/>
                </a:lnTo>
              </a:path>
            </a:pathLst>
          </a:custGeom>
          <a:ln w="1397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18159" y="4182745"/>
            <a:ext cx="8106409" cy="0"/>
          </a:xfrm>
          <a:custGeom>
            <a:avLst/>
            <a:gdLst/>
            <a:ahLst/>
            <a:cxnLst/>
            <a:rect l="l" t="t" r="r" b="b"/>
            <a:pathLst>
              <a:path w="8106409">
                <a:moveTo>
                  <a:pt x="0" y="0"/>
                </a:moveTo>
                <a:lnTo>
                  <a:pt x="8106410" y="0"/>
                </a:lnTo>
              </a:path>
            </a:pathLst>
          </a:custGeom>
          <a:ln w="1396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618219" y="4189729"/>
            <a:ext cx="0" cy="1145540"/>
          </a:xfrm>
          <a:custGeom>
            <a:avLst/>
            <a:gdLst/>
            <a:ahLst/>
            <a:cxnLst/>
            <a:rect l="l" t="t" r="r" b="b"/>
            <a:pathLst>
              <a:path h="1145539">
                <a:moveTo>
                  <a:pt x="0" y="0"/>
                </a:moveTo>
                <a:lnTo>
                  <a:pt x="0" y="1145540"/>
                </a:lnTo>
              </a:path>
            </a:pathLst>
          </a:custGeom>
          <a:ln w="1270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32130" y="5328284"/>
            <a:ext cx="8079740" cy="0"/>
          </a:xfrm>
          <a:custGeom>
            <a:avLst/>
            <a:gdLst/>
            <a:ahLst/>
            <a:cxnLst/>
            <a:rect l="l" t="t" r="r" b="b"/>
            <a:pathLst>
              <a:path w="8079740">
                <a:moveTo>
                  <a:pt x="0" y="0"/>
                </a:moveTo>
                <a:lnTo>
                  <a:pt x="8079740" y="0"/>
                </a:lnTo>
              </a:path>
            </a:pathLst>
          </a:custGeom>
          <a:ln w="13969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38480" y="4202429"/>
            <a:ext cx="0" cy="1118870"/>
          </a:xfrm>
          <a:custGeom>
            <a:avLst/>
            <a:gdLst/>
            <a:ahLst/>
            <a:cxnLst/>
            <a:rect l="l" t="t" r="r" b="b"/>
            <a:pathLst>
              <a:path h="1118870">
                <a:moveTo>
                  <a:pt x="0" y="0"/>
                </a:moveTo>
                <a:lnTo>
                  <a:pt x="0" y="1118870"/>
                </a:lnTo>
              </a:path>
            </a:pathLst>
          </a:custGeom>
          <a:ln w="1270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32130" y="4196079"/>
            <a:ext cx="8079740" cy="0"/>
          </a:xfrm>
          <a:custGeom>
            <a:avLst/>
            <a:gdLst/>
            <a:ahLst/>
            <a:cxnLst/>
            <a:rect l="l" t="t" r="r" b="b"/>
            <a:pathLst>
              <a:path w="8079740">
                <a:moveTo>
                  <a:pt x="0" y="0"/>
                </a:moveTo>
                <a:lnTo>
                  <a:pt x="8079740" y="0"/>
                </a:lnTo>
              </a:path>
            </a:pathLst>
          </a:custGeom>
          <a:ln w="1270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604884" y="4202429"/>
            <a:ext cx="0" cy="1118870"/>
          </a:xfrm>
          <a:custGeom>
            <a:avLst/>
            <a:gdLst/>
            <a:ahLst/>
            <a:cxnLst/>
            <a:rect l="l" t="t" r="r" b="b"/>
            <a:pathLst>
              <a:path h="1118870">
                <a:moveTo>
                  <a:pt x="0" y="0"/>
                </a:moveTo>
                <a:lnTo>
                  <a:pt x="0" y="1118870"/>
                </a:lnTo>
              </a:path>
            </a:pathLst>
          </a:custGeom>
          <a:ln w="1397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44830" y="5314950"/>
            <a:ext cx="8053070" cy="0"/>
          </a:xfrm>
          <a:custGeom>
            <a:avLst/>
            <a:gdLst/>
            <a:ahLst/>
            <a:cxnLst/>
            <a:rect l="l" t="t" r="r" b="b"/>
            <a:pathLst>
              <a:path w="8053070">
                <a:moveTo>
                  <a:pt x="0" y="0"/>
                </a:moveTo>
                <a:lnTo>
                  <a:pt x="8053070" y="0"/>
                </a:lnTo>
              </a:path>
            </a:pathLst>
          </a:custGeom>
          <a:ln w="12700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51815" y="4216400"/>
            <a:ext cx="0" cy="1092200"/>
          </a:xfrm>
          <a:custGeom>
            <a:avLst/>
            <a:gdLst/>
            <a:ahLst/>
            <a:cxnLst/>
            <a:rect l="l" t="t" r="r" b="b"/>
            <a:pathLst>
              <a:path h="1092200">
                <a:moveTo>
                  <a:pt x="0" y="0"/>
                </a:moveTo>
                <a:lnTo>
                  <a:pt x="0" y="1092200"/>
                </a:lnTo>
              </a:path>
            </a:pathLst>
          </a:custGeom>
          <a:ln w="13970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44830" y="4209415"/>
            <a:ext cx="8053070" cy="0"/>
          </a:xfrm>
          <a:custGeom>
            <a:avLst/>
            <a:gdLst/>
            <a:ahLst/>
            <a:cxnLst/>
            <a:rect l="l" t="t" r="r" b="b"/>
            <a:pathLst>
              <a:path w="8053070">
                <a:moveTo>
                  <a:pt x="0" y="0"/>
                </a:moveTo>
                <a:lnTo>
                  <a:pt x="8053070" y="0"/>
                </a:lnTo>
              </a:path>
            </a:pathLst>
          </a:custGeom>
          <a:ln w="13970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8591550" y="4216400"/>
            <a:ext cx="0" cy="1092200"/>
          </a:xfrm>
          <a:custGeom>
            <a:avLst/>
            <a:gdLst/>
            <a:ahLst/>
            <a:cxnLst/>
            <a:rect l="l" t="t" r="r" b="b"/>
            <a:pathLst>
              <a:path h="1092200">
                <a:moveTo>
                  <a:pt x="0" y="0"/>
                </a:moveTo>
                <a:lnTo>
                  <a:pt x="0" y="1092200"/>
                </a:lnTo>
              </a:path>
            </a:pathLst>
          </a:custGeom>
          <a:ln w="12700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58800" y="5301615"/>
            <a:ext cx="8026400" cy="0"/>
          </a:xfrm>
          <a:custGeom>
            <a:avLst/>
            <a:gdLst/>
            <a:ahLst/>
            <a:cxnLst/>
            <a:rect l="l" t="t" r="r" b="b"/>
            <a:pathLst>
              <a:path w="8026400">
                <a:moveTo>
                  <a:pt x="0" y="0"/>
                </a:moveTo>
                <a:lnTo>
                  <a:pt x="8026400" y="0"/>
                </a:lnTo>
              </a:path>
            </a:pathLst>
          </a:custGeom>
          <a:ln w="1397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65150" y="4229100"/>
            <a:ext cx="0" cy="1065530"/>
          </a:xfrm>
          <a:custGeom>
            <a:avLst/>
            <a:gdLst/>
            <a:ahLst/>
            <a:cxnLst/>
            <a:rect l="l" t="t" r="r" b="b"/>
            <a:pathLst>
              <a:path h="1065529">
                <a:moveTo>
                  <a:pt x="0" y="0"/>
                </a:moveTo>
                <a:lnTo>
                  <a:pt x="0" y="1065530"/>
                </a:lnTo>
              </a:path>
            </a:pathLst>
          </a:custGeom>
          <a:ln w="1270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58800" y="4222750"/>
            <a:ext cx="8026400" cy="0"/>
          </a:xfrm>
          <a:custGeom>
            <a:avLst/>
            <a:gdLst/>
            <a:ahLst/>
            <a:cxnLst/>
            <a:rect l="l" t="t" r="r" b="b"/>
            <a:pathLst>
              <a:path w="8026400">
                <a:moveTo>
                  <a:pt x="0" y="0"/>
                </a:moveTo>
                <a:lnTo>
                  <a:pt x="8026400" y="0"/>
                </a:lnTo>
              </a:path>
            </a:pathLst>
          </a:custGeom>
          <a:ln w="1270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8578215" y="4229100"/>
            <a:ext cx="0" cy="1065530"/>
          </a:xfrm>
          <a:custGeom>
            <a:avLst/>
            <a:gdLst/>
            <a:ahLst/>
            <a:cxnLst/>
            <a:rect l="l" t="t" r="r" b="b"/>
            <a:pathLst>
              <a:path h="1065529">
                <a:moveTo>
                  <a:pt x="0" y="0"/>
                </a:moveTo>
                <a:lnTo>
                  <a:pt x="0" y="1065530"/>
                </a:lnTo>
              </a:path>
            </a:pathLst>
          </a:custGeom>
          <a:ln w="1397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71500" y="5288279"/>
            <a:ext cx="7999730" cy="0"/>
          </a:xfrm>
          <a:custGeom>
            <a:avLst/>
            <a:gdLst/>
            <a:ahLst/>
            <a:cxnLst/>
            <a:rect l="l" t="t" r="r" b="b"/>
            <a:pathLst>
              <a:path w="7999730">
                <a:moveTo>
                  <a:pt x="0" y="0"/>
                </a:moveTo>
                <a:lnTo>
                  <a:pt x="7999730" y="0"/>
                </a:lnTo>
              </a:path>
            </a:pathLst>
          </a:custGeom>
          <a:ln w="1270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78484" y="4243070"/>
            <a:ext cx="0" cy="1038860"/>
          </a:xfrm>
          <a:custGeom>
            <a:avLst/>
            <a:gdLst/>
            <a:ahLst/>
            <a:cxnLst/>
            <a:rect l="l" t="t" r="r" b="b"/>
            <a:pathLst>
              <a:path h="1038860">
                <a:moveTo>
                  <a:pt x="0" y="0"/>
                </a:moveTo>
                <a:lnTo>
                  <a:pt x="0" y="1038859"/>
                </a:lnTo>
              </a:path>
            </a:pathLst>
          </a:custGeom>
          <a:ln w="1397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71500" y="4236084"/>
            <a:ext cx="7999730" cy="0"/>
          </a:xfrm>
          <a:custGeom>
            <a:avLst/>
            <a:gdLst/>
            <a:ahLst/>
            <a:cxnLst/>
            <a:rect l="l" t="t" r="r" b="b"/>
            <a:pathLst>
              <a:path w="7999730">
                <a:moveTo>
                  <a:pt x="0" y="0"/>
                </a:moveTo>
                <a:lnTo>
                  <a:pt x="7999730" y="0"/>
                </a:lnTo>
              </a:path>
            </a:pathLst>
          </a:custGeom>
          <a:ln w="1396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564880" y="4243070"/>
            <a:ext cx="0" cy="1038860"/>
          </a:xfrm>
          <a:custGeom>
            <a:avLst/>
            <a:gdLst/>
            <a:ahLst/>
            <a:cxnLst/>
            <a:rect l="l" t="t" r="r" b="b"/>
            <a:pathLst>
              <a:path h="1038860">
                <a:moveTo>
                  <a:pt x="0" y="0"/>
                </a:moveTo>
                <a:lnTo>
                  <a:pt x="0" y="1038859"/>
                </a:lnTo>
              </a:path>
            </a:pathLst>
          </a:custGeom>
          <a:ln w="1270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85469" y="5274945"/>
            <a:ext cx="7973059" cy="0"/>
          </a:xfrm>
          <a:custGeom>
            <a:avLst/>
            <a:gdLst/>
            <a:ahLst/>
            <a:cxnLst/>
            <a:rect l="l" t="t" r="r" b="b"/>
            <a:pathLst>
              <a:path w="7973059">
                <a:moveTo>
                  <a:pt x="0" y="0"/>
                </a:moveTo>
                <a:lnTo>
                  <a:pt x="7973059" y="0"/>
                </a:lnTo>
              </a:path>
            </a:pathLst>
          </a:custGeom>
          <a:ln w="13969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91819" y="4255770"/>
            <a:ext cx="0" cy="1012190"/>
          </a:xfrm>
          <a:custGeom>
            <a:avLst/>
            <a:gdLst/>
            <a:ahLst/>
            <a:cxnLst/>
            <a:rect l="l" t="t" r="r" b="b"/>
            <a:pathLst>
              <a:path h="1012189">
                <a:moveTo>
                  <a:pt x="0" y="0"/>
                </a:moveTo>
                <a:lnTo>
                  <a:pt x="0" y="1012189"/>
                </a:lnTo>
              </a:path>
            </a:pathLst>
          </a:custGeom>
          <a:ln w="1270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85469" y="4249420"/>
            <a:ext cx="7973059" cy="0"/>
          </a:xfrm>
          <a:custGeom>
            <a:avLst/>
            <a:gdLst/>
            <a:ahLst/>
            <a:cxnLst/>
            <a:rect l="l" t="t" r="r" b="b"/>
            <a:pathLst>
              <a:path w="7973059">
                <a:moveTo>
                  <a:pt x="0" y="0"/>
                </a:moveTo>
                <a:lnTo>
                  <a:pt x="7973059" y="0"/>
                </a:lnTo>
              </a:path>
            </a:pathLst>
          </a:custGeom>
          <a:ln w="1270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551544" y="4255770"/>
            <a:ext cx="0" cy="1012190"/>
          </a:xfrm>
          <a:custGeom>
            <a:avLst/>
            <a:gdLst/>
            <a:ahLst/>
            <a:cxnLst/>
            <a:rect l="l" t="t" r="r" b="b"/>
            <a:pathLst>
              <a:path h="1012189">
                <a:moveTo>
                  <a:pt x="0" y="0"/>
                </a:moveTo>
                <a:lnTo>
                  <a:pt x="0" y="1012189"/>
                </a:lnTo>
              </a:path>
            </a:pathLst>
          </a:custGeom>
          <a:ln w="1397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98169" y="5261609"/>
            <a:ext cx="7946390" cy="0"/>
          </a:xfrm>
          <a:custGeom>
            <a:avLst/>
            <a:gdLst/>
            <a:ahLst/>
            <a:cxnLst/>
            <a:rect l="l" t="t" r="r" b="b"/>
            <a:pathLst>
              <a:path w="7946390">
                <a:moveTo>
                  <a:pt x="0" y="0"/>
                </a:moveTo>
                <a:lnTo>
                  <a:pt x="7946389" y="0"/>
                </a:lnTo>
              </a:path>
            </a:pathLst>
          </a:custGeom>
          <a:ln w="1270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05155" y="4269740"/>
            <a:ext cx="0" cy="985519"/>
          </a:xfrm>
          <a:custGeom>
            <a:avLst/>
            <a:gdLst/>
            <a:ahLst/>
            <a:cxnLst/>
            <a:rect l="l" t="t" r="r" b="b"/>
            <a:pathLst>
              <a:path h="985520">
                <a:moveTo>
                  <a:pt x="0" y="0"/>
                </a:moveTo>
                <a:lnTo>
                  <a:pt x="0" y="985520"/>
                </a:lnTo>
              </a:path>
            </a:pathLst>
          </a:custGeom>
          <a:ln w="1397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98169" y="4262754"/>
            <a:ext cx="7946390" cy="0"/>
          </a:xfrm>
          <a:custGeom>
            <a:avLst/>
            <a:gdLst/>
            <a:ahLst/>
            <a:cxnLst/>
            <a:rect l="l" t="t" r="r" b="b"/>
            <a:pathLst>
              <a:path w="7946390">
                <a:moveTo>
                  <a:pt x="0" y="0"/>
                </a:moveTo>
                <a:lnTo>
                  <a:pt x="7946389" y="0"/>
                </a:lnTo>
              </a:path>
            </a:pathLst>
          </a:custGeom>
          <a:ln w="1396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538209" y="4269740"/>
            <a:ext cx="0" cy="985519"/>
          </a:xfrm>
          <a:custGeom>
            <a:avLst/>
            <a:gdLst/>
            <a:ahLst/>
            <a:cxnLst/>
            <a:rect l="l" t="t" r="r" b="b"/>
            <a:pathLst>
              <a:path h="985520">
                <a:moveTo>
                  <a:pt x="0" y="0"/>
                </a:moveTo>
                <a:lnTo>
                  <a:pt x="0" y="985520"/>
                </a:lnTo>
              </a:path>
            </a:pathLst>
          </a:custGeom>
          <a:ln w="1270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12140" y="5248275"/>
            <a:ext cx="7919720" cy="0"/>
          </a:xfrm>
          <a:custGeom>
            <a:avLst/>
            <a:gdLst/>
            <a:ahLst/>
            <a:cxnLst/>
            <a:rect l="l" t="t" r="r" b="b"/>
            <a:pathLst>
              <a:path w="7919720">
                <a:moveTo>
                  <a:pt x="0" y="0"/>
                </a:moveTo>
                <a:lnTo>
                  <a:pt x="7919719" y="0"/>
                </a:lnTo>
              </a:path>
            </a:pathLst>
          </a:custGeom>
          <a:ln w="1397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18490" y="4282440"/>
            <a:ext cx="0" cy="958850"/>
          </a:xfrm>
          <a:custGeom>
            <a:avLst/>
            <a:gdLst/>
            <a:ahLst/>
            <a:cxnLst/>
            <a:rect l="l" t="t" r="r" b="b"/>
            <a:pathLst>
              <a:path h="958850">
                <a:moveTo>
                  <a:pt x="0" y="0"/>
                </a:moveTo>
                <a:lnTo>
                  <a:pt x="0" y="958850"/>
                </a:lnTo>
              </a:path>
            </a:pathLst>
          </a:custGeom>
          <a:ln w="1270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12140" y="4276090"/>
            <a:ext cx="7919720" cy="0"/>
          </a:xfrm>
          <a:custGeom>
            <a:avLst/>
            <a:gdLst/>
            <a:ahLst/>
            <a:cxnLst/>
            <a:rect l="l" t="t" r="r" b="b"/>
            <a:pathLst>
              <a:path w="7919720">
                <a:moveTo>
                  <a:pt x="0" y="0"/>
                </a:moveTo>
                <a:lnTo>
                  <a:pt x="7919719" y="0"/>
                </a:lnTo>
              </a:path>
            </a:pathLst>
          </a:custGeom>
          <a:ln w="1270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524875" y="4282440"/>
            <a:ext cx="0" cy="958850"/>
          </a:xfrm>
          <a:custGeom>
            <a:avLst/>
            <a:gdLst/>
            <a:ahLst/>
            <a:cxnLst/>
            <a:rect l="l" t="t" r="r" b="b"/>
            <a:pathLst>
              <a:path h="958850">
                <a:moveTo>
                  <a:pt x="0" y="0"/>
                </a:moveTo>
                <a:lnTo>
                  <a:pt x="0" y="958850"/>
                </a:lnTo>
              </a:path>
            </a:pathLst>
          </a:custGeom>
          <a:ln w="13969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24840" y="5234940"/>
            <a:ext cx="7893050" cy="0"/>
          </a:xfrm>
          <a:custGeom>
            <a:avLst/>
            <a:gdLst/>
            <a:ahLst/>
            <a:cxnLst/>
            <a:rect l="l" t="t" r="r" b="b"/>
            <a:pathLst>
              <a:path w="7893050">
                <a:moveTo>
                  <a:pt x="0" y="0"/>
                </a:moveTo>
                <a:lnTo>
                  <a:pt x="7893050" y="0"/>
                </a:lnTo>
              </a:path>
            </a:pathLst>
          </a:custGeom>
          <a:ln w="1270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31825" y="4296409"/>
            <a:ext cx="0" cy="932180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2180"/>
                </a:lnTo>
              </a:path>
            </a:pathLst>
          </a:custGeom>
          <a:ln w="1396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24840" y="4289425"/>
            <a:ext cx="7893050" cy="0"/>
          </a:xfrm>
          <a:custGeom>
            <a:avLst/>
            <a:gdLst/>
            <a:ahLst/>
            <a:cxnLst/>
            <a:rect l="l" t="t" r="r" b="b"/>
            <a:pathLst>
              <a:path w="7893050">
                <a:moveTo>
                  <a:pt x="0" y="0"/>
                </a:moveTo>
                <a:lnTo>
                  <a:pt x="7893050" y="0"/>
                </a:lnTo>
              </a:path>
            </a:pathLst>
          </a:custGeom>
          <a:ln w="1396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511540" y="4296409"/>
            <a:ext cx="0" cy="932180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2179"/>
                </a:lnTo>
              </a:path>
            </a:pathLst>
          </a:custGeom>
          <a:ln w="1270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38809" y="5221604"/>
            <a:ext cx="7866380" cy="0"/>
          </a:xfrm>
          <a:custGeom>
            <a:avLst/>
            <a:gdLst/>
            <a:ahLst/>
            <a:cxnLst/>
            <a:rect l="l" t="t" r="r" b="b"/>
            <a:pathLst>
              <a:path w="7866380">
                <a:moveTo>
                  <a:pt x="0" y="0"/>
                </a:moveTo>
                <a:lnTo>
                  <a:pt x="7866380" y="0"/>
                </a:lnTo>
              </a:path>
            </a:pathLst>
          </a:custGeom>
          <a:ln w="1396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45159" y="4309109"/>
            <a:ext cx="0" cy="905510"/>
          </a:xfrm>
          <a:custGeom>
            <a:avLst/>
            <a:gdLst/>
            <a:ahLst/>
            <a:cxnLst/>
            <a:rect l="l" t="t" r="r" b="b"/>
            <a:pathLst>
              <a:path h="905510">
                <a:moveTo>
                  <a:pt x="0" y="0"/>
                </a:moveTo>
                <a:lnTo>
                  <a:pt x="0" y="905510"/>
                </a:lnTo>
              </a:path>
            </a:pathLst>
          </a:custGeom>
          <a:ln w="1270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38809" y="4302759"/>
            <a:ext cx="7866380" cy="0"/>
          </a:xfrm>
          <a:custGeom>
            <a:avLst/>
            <a:gdLst/>
            <a:ahLst/>
            <a:cxnLst/>
            <a:rect l="l" t="t" r="r" b="b"/>
            <a:pathLst>
              <a:path w="7866380">
                <a:moveTo>
                  <a:pt x="0" y="0"/>
                </a:moveTo>
                <a:lnTo>
                  <a:pt x="7866380" y="0"/>
                </a:lnTo>
              </a:path>
            </a:pathLst>
          </a:custGeom>
          <a:ln w="1270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498205" y="4309109"/>
            <a:ext cx="0" cy="905510"/>
          </a:xfrm>
          <a:custGeom>
            <a:avLst/>
            <a:gdLst/>
            <a:ahLst/>
            <a:cxnLst/>
            <a:rect l="l" t="t" r="r" b="b"/>
            <a:pathLst>
              <a:path h="905510">
                <a:moveTo>
                  <a:pt x="0" y="0"/>
                </a:moveTo>
                <a:lnTo>
                  <a:pt x="0" y="905509"/>
                </a:lnTo>
              </a:path>
            </a:pathLst>
          </a:custGeom>
          <a:ln w="1397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51509" y="5208270"/>
            <a:ext cx="7839709" cy="0"/>
          </a:xfrm>
          <a:custGeom>
            <a:avLst/>
            <a:gdLst/>
            <a:ahLst/>
            <a:cxnLst/>
            <a:rect l="l" t="t" r="r" b="b"/>
            <a:pathLst>
              <a:path w="7839709">
                <a:moveTo>
                  <a:pt x="0" y="0"/>
                </a:moveTo>
                <a:lnTo>
                  <a:pt x="7839710" y="0"/>
                </a:lnTo>
              </a:path>
            </a:pathLst>
          </a:custGeom>
          <a:ln w="1270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58494" y="4323079"/>
            <a:ext cx="0" cy="878840"/>
          </a:xfrm>
          <a:custGeom>
            <a:avLst/>
            <a:gdLst/>
            <a:ahLst/>
            <a:cxnLst/>
            <a:rect l="l" t="t" r="r" b="b"/>
            <a:pathLst>
              <a:path h="878839">
                <a:moveTo>
                  <a:pt x="0" y="0"/>
                </a:moveTo>
                <a:lnTo>
                  <a:pt x="0" y="878840"/>
                </a:lnTo>
              </a:path>
            </a:pathLst>
          </a:custGeom>
          <a:ln w="1397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51509" y="4316095"/>
            <a:ext cx="7839709" cy="0"/>
          </a:xfrm>
          <a:custGeom>
            <a:avLst/>
            <a:gdLst/>
            <a:ahLst/>
            <a:cxnLst/>
            <a:rect l="l" t="t" r="r" b="b"/>
            <a:pathLst>
              <a:path w="7839709">
                <a:moveTo>
                  <a:pt x="0" y="0"/>
                </a:moveTo>
                <a:lnTo>
                  <a:pt x="7839710" y="0"/>
                </a:lnTo>
              </a:path>
            </a:pathLst>
          </a:custGeom>
          <a:ln w="13969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484869" y="4323079"/>
            <a:ext cx="0" cy="878840"/>
          </a:xfrm>
          <a:custGeom>
            <a:avLst/>
            <a:gdLst/>
            <a:ahLst/>
            <a:cxnLst/>
            <a:rect l="l" t="t" r="r" b="b"/>
            <a:pathLst>
              <a:path h="878839">
                <a:moveTo>
                  <a:pt x="0" y="0"/>
                </a:moveTo>
                <a:lnTo>
                  <a:pt x="0" y="878840"/>
                </a:lnTo>
              </a:path>
            </a:pathLst>
          </a:custGeom>
          <a:ln w="1270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65480" y="5194934"/>
            <a:ext cx="7813040" cy="0"/>
          </a:xfrm>
          <a:custGeom>
            <a:avLst/>
            <a:gdLst/>
            <a:ahLst/>
            <a:cxnLst/>
            <a:rect l="l" t="t" r="r" b="b"/>
            <a:pathLst>
              <a:path w="7813040">
                <a:moveTo>
                  <a:pt x="0" y="0"/>
                </a:moveTo>
                <a:lnTo>
                  <a:pt x="7813040" y="0"/>
                </a:lnTo>
              </a:path>
            </a:pathLst>
          </a:custGeom>
          <a:ln w="1396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71830" y="4335779"/>
            <a:ext cx="0" cy="852169"/>
          </a:xfrm>
          <a:custGeom>
            <a:avLst/>
            <a:gdLst/>
            <a:ahLst/>
            <a:cxnLst/>
            <a:rect l="l" t="t" r="r" b="b"/>
            <a:pathLst>
              <a:path h="852170">
                <a:moveTo>
                  <a:pt x="0" y="0"/>
                </a:moveTo>
                <a:lnTo>
                  <a:pt x="0" y="852170"/>
                </a:lnTo>
              </a:path>
            </a:pathLst>
          </a:custGeom>
          <a:ln w="1270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65480" y="4329429"/>
            <a:ext cx="7813040" cy="0"/>
          </a:xfrm>
          <a:custGeom>
            <a:avLst/>
            <a:gdLst/>
            <a:ahLst/>
            <a:cxnLst/>
            <a:rect l="l" t="t" r="r" b="b"/>
            <a:pathLst>
              <a:path w="7813040">
                <a:moveTo>
                  <a:pt x="0" y="0"/>
                </a:moveTo>
                <a:lnTo>
                  <a:pt x="7813040" y="0"/>
                </a:lnTo>
              </a:path>
            </a:pathLst>
          </a:custGeom>
          <a:ln w="1270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471534" y="4335779"/>
            <a:ext cx="0" cy="852169"/>
          </a:xfrm>
          <a:custGeom>
            <a:avLst/>
            <a:gdLst/>
            <a:ahLst/>
            <a:cxnLst/>
            <a:rect l="l" t="t" r="r" b="b"/>
            <a:pathLst>
              <a:path h="852170">
                <a:moveTo>
                  <a:pt x="0" y="0"/>
                </a:moveTo>
                <a:lnTo>
                  <a:pt x="0" y="852170"/>
                </a:lnTo>
              </a:path>
            </a:pathLst>
          </a:custGeom>
          <a:ln w="1397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78180" y="5181600"/>
            <a:ext cx="7786370" cy="0"/>
          </a:xfrm>
          <a:custGeom>
            <a:avLst/>
            <a:gdLst/>
            <a:ahLst/>
            <a:cxnLst/>
            <a:rect l="l" t="t" r="r" b="b"/>
            <a:pathLst>
              <a:path w="7786370">
                <a:moveTo>
                  <a:pt x="0" y="0"/>
                </a:moveTo>
                <a:lnTo>
                  <a:pt x="7786370" y="0"/>
                </a:lnTo>
              </a:path>
            </a:pathLst>
          </a:custGeom>
          <a:ln w="1270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85165" y="4349750"/>
            <a:ext cx="0" cy="825500"/>
          </a:xfrm>
          <a:custGeom>
            <a:avLst/>
            <a:gdLst/>
            <a:ahLst/>
            <a:cxnLst/>
            <a:rect l="l" t="t" r="r" b="b"/>
            <a:pathLst>
              <a:path h="825500">
                <a:moveTo>
                  <a:pt x="0" y="0"/>
                </a:moveTo>
                <a:lnTo>
                  <a:pt x="0" y="825500"/>
                </a:lnTo>
              </a:path>
            </a:pathLst>
          </a:custGeom>
          <a:ln w="1397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78180" y="4342765"/>
            <a:ext cx="7786370" cy="0"/>
          </a:xfrm>
          <a:custGeom>
            <a:avLst/>
            <a:gdLst/>
            <a:ahLst/>
            <a:cxnLst/>
            <a:rect l="l" t="t" r="r" b="b"/>
            <a:pathLst>
              <a:path w="7786370">
                <a:moveTo>
                  <a:pt x="0" y="0"/>
                </a:moveTo>
                <a:lnTo>
                  <a:pt x="7786370" y="0"/>
                </a:lnTo>
              </a:path>
            </a:pathLst>
          </a:custGeom>
          <a:ln w="1397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458200" y="4349750"/>
            <a:ext cx="0" cy="825500"/>
          </a:xfrm>
          <a:custGeom>
            <a:avLst/>
            <a:gdLst/>
            <a:ahLst/>
            <a:cxnLst/>
            <a:rect l="l" t="t" r="r" b="b"/>
            <a:pathLst>
              <a:path h="825500">
                <a:moveTo>
                  <a:pt x="0" y="0"/>
                </a:moveTo>
                <a:lnTo>
                  <a:pt x="0" y="825500"/>
                </a:lnTo>
              </a:path>
            </a:pathLst>
          </a:custGeom>
          <a:ln w="1270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92150" y="5168265"/>
            <a:ext cx="7759700" cy="0"/>
          </a:xfrm>
          <a:custGeom>
            <a:avLst/>
            <a:gdLst/>
            <a:ahLst/>
            <a:cxnLst/>
            <a:rect l="l" t="t" r="r" b="b"/>
            <a:pathLst>
              <a:path w="7759700">
                <a:moveTo>
                  <a:pt x="0" y="0"/>
                </a:moveTo>
                <a:lnTo>
                  <a:pt x="7759700" y="0"/>
                </a:lnTo>
              </a:path>
            </a:pathLst>
          </a:custGeom>
          <a:ln w="13969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98500" y="4362450"/>
            <a:ext cx="0" cy="798830"/>
          </a:xfrm>
          <a:custGeom>
            <a:avLst/>
            <a:gdLst/>
            <a:ahLst/>
            <a:cxnLst/>
            <a:rect l="l" t="t" r="r" b="b"/>
            <a:pathLst>
              <a:path h="798829">
                <a:moveTo>
                  <a:pt x="0" y="0"/>
                </a:moveTo>
                <a:lnTo>
                  <a:pt x="0" y="798830"/>
                </a:lnTo>
              </a:path>
            </a:pathLst>
          </a:custGeom>
          <a:ln w="1270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92150" y="4356100"/>
            <a:ext cx="7759700" cy="0"/>
          </a:xfrm>
          <a:custGeom>
            <a:avLst/>
            <a:gdLst/>
            <a:ahLst/>
            <a:cxnLst/>
            <a:rect l="l" t="t" r="r" b="b"/>
            <a:pathLst>
              <a:path w="7759700">
                <a:moveTo>
                  <a:pt x="0" y="0"/>
                </a:moveTo>
                <a:lnTo>
                  <a:pt x="7759700" y="0"/>
                </a:lnTo>
              </a:path>
            </a:pathLst>
          </a:custGeom>
          <a:ln w="1270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444865" y="4362450"/>
            <a:ext cx="0" cy="798830"/>
          </a:xfrm>
          <a:custGeom>
            <a:avLst/>
            <a:gdLst/>
            <a:ahLst/>
            <a:cxnLst/>
            <a:rect l="l" t="t" r="r" b="b"/>
            <a:pathLst>
              <a:path h="798829">
                <a:moveTo>
                  <a:pt x="0" y="0"/>
                </a:moveTo>
                <a:lnTo>
                  <a:pt x="0" y="798830"/>
                </a:lnTo>
              </a:path>
            </a:pathLst>
          </a:custGeom>
          <a:ln w="1397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04850" y="5154929"/>
            <a:ext cx="7733030" cy="0"/>
          </a:xfrm>
          <a:custGeom>
            <a:avLst/>
            <a:gdLst/>
            <a:ahLst/>
            <a:cxnLst/>
            <a:rect l="l" t="t" r="r" b="b"/>
            <a:pathLst>
              <a:path w="7733030">
                <a:moveTo>
                  <a:pt x="0" y="0"/>
                </a:moveTo>
                <a:lnTo>
                  <a:pt x="7733030" y="0"/>
                </a:lnTo>
              </a:path>
            </a:pathLst>
          </a:custGeom>
          <a:ln w="1270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11834" y="4376420"/>
            <a:ext cx="0" cy="772160"/>
          </a:xfrm>
          <a:custGeom>
            <a:avLst/>
            <a:gdLst/>
            <a:ahLst/>
            <a:cxnLst/>
            <a:rect l="l" t="t" r="r" b="b"/>
            <a:pathLst>
              <a:path h="772160">
                <a:moveTo>
                  <a:pt x="0" y="0"/>
                </a:moveTo>
                <a:lnTo>
                  <a:pt x="0" y="772159"/>
                </a:lnTo>
              </a:path>
            </a:pathLst>
          </a:custGeom>
          <a:ln w="1397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04850" y="4369434"/>
            <a:ext cx="7733030" cy="0"/>
          </a:xfrm>
          <a:custGeom>
            <a:avLst/>
            <a:gdLst/>
            <a:ahLst/>
            <a:cxnLst/>
            <a:rect l="l" t="t" r="r" b="b"/>
            <a:pathLst>
              <a:path w="7733030">
                <a:moveTo>
                  <a:pt x="0" y="0"/>
                </a:moveTo>
                <a:lnTo>
                  <a:pt x="7733030" y="0"/>
                </a:lnTo>
              </a:path>
            </a:pathLst>
          </a:custGeom>
          <a:ln w="13969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431530" y="4376420"/>
            <a:ext cx="0" cy="772160"/>
          </a:xfrm>
          <a:custGeom>
            <a:avLst/>
            <a:gdLst/>
            <a:ahLst/>
            <a:cxnLst/>
            <a:rect l="l" t="t" r="r" b="b"/>
            <a:pathLst>
              <a:path h="772160">
                <a:moveTo>
                  <a:pt x="0" y="0"/>
                </a:moveTo>
                <a:lnTo>
                  <a:pt x="0" y="772159"/>
                </a:lnTo>
              </a:path>
            </a:pathLst>
          </a:custGeom>
          <a:ln w="1270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18819" y="5141595"/>
            <a:ext cx="7706359" cy="0"/>
          </a:xfrm>
          <a:custGeom>
            <a:avLst/>
            <a:gdLst/>
            <a:ahLst/>
            <a:cxnLst/>
            <a:rect l="l" t="t" r="r" b="b"/>
            <a:pathLst>
              <a:path w="7706359">
                <a:moveTo>
                  <a:pt x="0" y="0"/>
                </a:moveTo>
                <a:lnTo>
                  <a:pt x="7706359" y="0"/>
                </a:lnTo>
              </a:path>
            </a:pathLst>
          </a:custGeom>
          <a:ln w="1397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25169" y="4389120"/>
            <a:ext cx="0" cy="745490"/>
          </a:xfrm>
          <a:custGeom>
            <a:avLst/>
            <a:gdLst/>
            <a:ahLst/>
            <a:cxnLst/>
            <a:rect l="l" t="t" r="r" b="b"/>
            <a:pathLst>
              <a:path h="745489">
                <a:moveTo>
                  <a:pt x="0" y="0"/>
                </a:moveTo>
                <a:lnTo>
                  <a:pt x="0" y="745489"/>
                </a:lnTo>
              </a:path>
            </a:pathLst>
          </a:custGeom>
          <a:ln w="1270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18819" y="4382770"/>
            <a:ext cx="7706359" cy="0"/>
          </a:xfrm>
          <a:custGeom>
            <a:avLst/>
            <a:gdLst/>
            <a:ahLst/>
            <a:cxnLst/>
            <a:rect l="l" t="t" r="r" b="b"/>
            <a:pathLst>
              <a:path w="7706359">
                <a:moveTo>
                  <a:pt x="0" y="0"/>
                </a:moveTo>
                <a:lnTo>
                  <a:pt x="7706359" y="0"/>
                </a:lnTo>
              </a:path>
            </a:pathLst>
          </a:custGeom>
          <a:ln w="1270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418194" y="4389120"/>
            <a:ext cx="0" cy="745490"/>
          </a:xfrm>
          <a:custGeom>
            <a:avLst/>
            <a:gdLst/>
            <a:ahLst/>
            <a:cxnLst/>
            <a:rect l="l" t="t" r="r" b="b"/>
            <a:pathLst>
              <a:path h="745489">
                <a:moveTo>
                  <a:pt x="0" y="0"/>
                </a:moveTo>
                <a:lnTo>
                  <a:pt x="0" y="745489"/>
                </a:lnTo>
              </a:path>
            </a:pathLst>
          </a:custGeom>
          <a:ln w="1397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31519" y="5128259"/>
            <a:ext cx="7679690" cy="0"/>
          </a:xfrm>
          <a:custGeom>
            <a:avLst/>
            <a:gdLst/>
            <a:ahLst/>
            <a:cxnLst/>
            <a:rect l="l" t="t" r="r" b="b"/>
            <a:pathLst>
              <a:path w="7679690">
                <a:moveTo>
                  <a:pt x="0" y="0"/>
                </a:moveTo>
                <a:lnTo>
                  <a:pt x="7679689" y="0"/>
                </a:lnTo>
              </a:path>
            </a:pathLst>
          </a:custGeom>
          <a:ln w="1270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38505" y="4403090"/>
            <a:ext cx="0" cy="718820"/>
          </a:xfrm>
          <a:custGeom>
            <a:avLst/>
            <a:gdLst/>
            <a:ahLst/>
            <a:cxnLst/>
            <a:rect l="l" t="t" r="r" b="b"/>
            <a:pathLst>
              <a:path h="718820">
                <a:moveTo>
                  <a:pt x="0" y="0"/>
                </a:moveTo>
                <a:lnTo>
                  <a:pt x="0" y="718819"/>
                </a:lnTo>
              </a:path>
            </a:pathLst>
          </a:custGeom>
          <a:ln w="1397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31519" y="4396104"/>
            <a:ext cx="7679690" cy="0"/>
          </a:xfrm>
          <a:custGeom>
            <a:avLst/>
            <a:gdLst/>
            <a:ahLst/>
            <a:cxnLst/>
            <a:rect l="l" t="t" r="r" b="b"/>
            <a:pathLst>
              <a:path w="7679690">
                <a:moveTo>
                  <a:pt x="0" y="0"/>
                </a:moveTo>
                <a:lnTo>
                  <a:pt x="7679689" y="0"/>
                </a:lnTo>
              </a:path>
            </a:pathLst>
          </a:custGeom>
          <a:ln w="13969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404859" y="4403090"/>
            <a:ext cx="0" cy="718820"/>
          </a:xfrm>
          <a:custGeom>
            <a:avLst/>
            <a:gdLst/>
            <a:ahLst/>
            <a:cxnLst/>
            <a:rect l="l" t="t" r="r" b="b"/>
            <a:pathLst>
              <a:path h="718820">
                <a:moveTo>
                  <a:pt x="0" y="0"/>
                </a:moveTo>
                <a:lnTo>
                  <a:pt x="0" y="718820"/>
                </a:lnTo>
              </a:path>
            </a:pathLst>
          </a:custGeom>
          <a:ln w="1270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45490" y="5114925"/>
            <a:ext cx="7653020" cy="0"/>
          </a:xfrm>
          <a:custGeom>
            <a:avLst/>
            <a:gdLst/>
            <a:ahLst/>
            <a:cxnLst/>
            <a:rect l="l" t="t" r="r" b="b"/>
            <a:pathLst>
              <a:path w="7653020">
                <a:moveTo>
                  <a:pt x="0" y="0"/>
                </a:moveTo>
                <a:lnTo>
                  <a:pt x="7653019" y="0"/>
                </a:lnTo>
              </a:path>
            </a:pathLst>
          </a:custGeom>
          <a:ln w="1396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51840" y="4415790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2150"/>
                </a:lnTo>
              </a:path>
            </a:pathLst>
          </a:custGeom>
          <a:ln w="1270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45490" y="4409440"/>
            <a:ext cx="7653020" cy="0"/>
          </a:xfrm>
          <a:custGeom>
            <a:avLst/>
            <a:gdLst/>
            <a:ahLst/>
            <a:cxnLst/>
            <a:rect l="l" t="t" r="r" b="b"/>
            <a:pathLst>
              <a:path w="7653020">
                <a:moveTo>
                  <a:pt x="0" y="0"/>
                </a:moveTo>
                <a:lnTo>
                  <a:pt x="7653019" y="0"/>
                </a:lnTo>
              </a:path>
            </a:pathLst>
          </a:custGeom>
          <a:ln w="1270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391525" y="4415790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2150"/>
                </a:lnTo>
              </a:path>
            </a:pathLst>
          </a:custGeom>
          <a:ln w="1396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58190" y="5101590"/>
            <a:ext cx="7626350" cy="0"/>
          </a:xfrm>
          <a:custGeom>
            <a:avLst/>
            <a:gdLst/>
            <a:ahLst/>
            <a:cxnLst/>
            <a:rect l="l" t="t" r="r" b="b"/>
            <a:pathLst>
              <a:path w="7626350">
                <a:moveTo>
                  <a:pt x="0" y="0"/>
                </a:moveTo>
                <a:lnTo>
                  <a:pt x="7626350" y="0"/>
                </a:lnTo>
              </a:path>
            </a:pathLst>
          </a:custGeom>
          <a:ln w="1270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65175" y="4429759"/>
            <a:ext cx="0" cy="665480"/>
          </a:xfrm>
          <a:custGeom>
            <a:avLst/>
            <a:gdLst/>
            <a:ahLst/>
            <a:cxnLst/>
            <a:rect l="l" t="t" r="r" b="b"/>
            <a:pathLst>
              <a:path h="665479">
                <a:moveTo>
                  <a:pt x="0" y="0"/>
                </a:moveTo>
                <a:lnTo>
                  <a:pt x="0" y="665480"/>
                </a:lnTo>
              </a:path>
            </a:pathLst>
          </a:custGeom>
          <a:ln w="13969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58190" y="4422775"/>
            <a:ext cx="7626350" cy="0"/>
          </a:xfrm>
          <a:custGeom>
            <a:avLst/>
            <a:gdLst/>
            <a:ahLst/>
            <a:cxnLst/>
            <a:rect l="l" t="t" r="r" b="b"/>
            <a:pathLst>
              <a:path w="7626350">
                <a:moveTo>
                  <a:pt x="0" y="0"/>
                </a:moveTo>
                <a:lnTo>
                  <a:pt x="7626350" y="0"/>
                </a:lnTo>
              </a:path>
            </a:pathLst>
          </a:custGeom>
          <a:ln w="13969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378190" y="4429759"/>
            <a:ext cx="0" cy="665480"/>
          </a:xfrm>
          <a:custGeom>
            <a:avLst/>
            <a:gdLst/>
            <a:ahLst/>
            <a:cxnLst/>
            <a:rect l="l" t="t" r="r" b="b"/>
            <a:pathLst>
              <a:path h="665479">
                <a:moveTo>
                  <a:pt x="0" y="0"/>
                </a:moveTo>
                <a:lnTo>
                  <a:pt x="0" y="665479"/>
                </a:lnTo>
              </a:path>
            </a:pathLst>
          </a:custGeom>
          <a:ln w="1270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72159" y="5088254"/>
            <a:ext cx="7599680" cy="0"/>
          </a:xfrm>
          <a:custGeom>
            <a:avLst/>
            <a:gdLst/>
            <a:ahLst/>
            <a:cxnLst/>
            <a:rect l="l" t="t" r="r" b="b"/>
            <a:pathLst>
              <a:path w="7599680">
                <a:moveTo>
                  <a:pt x="0" y="0"/>
                </a:moveTo>
                <a:lnTo>
                  <a:pt x="7599680" y="0"/>
                </a:lnTo>
              </a:path>
            </a:pathLst>
          </a:custGeom>
          <a:ln w="1396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78509" y="4442459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810"/>
                </a:lnTo>
              </a:path>
            </a:pathLst>
          </a:custGeom>
          <a:ln w="1270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72159" y="4436109"/>
            <a:ext cx="7599680" cy="0"/>
          </a:xfrm>
          <a:custGeom>
            <a:avLst/>
            <a:gdLst/>
            <a:ahLst/>
            <a:cxnLst/>
            <a:rect l="l" t="t" r="r" b="b"/>
            <a:pathLst>
              <a:path w="7599680">
                <a:moveTo>
                  <a:pt x="0" y="0"/>
                </a:moveTo>
                <a:lnTo>
                  <a:pt x="7599680" y="0"/>
                </a:lnTo>
              </a:path>
            </a:pathLst>
          </a:custGeom>
          <a:ln w="1270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364855" y="4442459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809"/>
                </a:lnTo>
              </a:path>
            </a:pathLst>
          </a:custGeom>
          <a:ln w="1397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84859" y="507492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10" y="0"/>
                </a:lnTo>
              </a:path>
            </a:pathLst>
          </a:custGeom>
          <a:ln w="1270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91844" y="4456429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2140"/>
                </a:lnTo>
              </a:path>
            </a:pathLst>
          </a:custGeom>
          <a:ln w="1397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84859" y="444944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10" y="0"/>
                </a:lnTo>
              </a:path>
            </a:pathLst>
          </a:custGeom>
          <a:ln w="13969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8351519" y="4456429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2140"/>
                </a:lnTo>
              </a:path>
            </a:pathLst>
          </a:custGeom>
          <a:ln w="1270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98830" y="5061584"/>
            <a:ext cx="7546340" cy="0"/>
          </a:xfrm>
          <a:custGeom>
            <a:avLst/>
            <a:gdLst/>
            <a:ahLst/>
            <a:cxnLst/>
            <a:rect l="l" t="t" r="r" b="b"/>
            <a:pathLst>
              <a:path w="7546340">
                <a:moveTo>
                  <a:pt x="0" y="0"/>
                </a:moveTo>
                <a:lnTo>
                  <a:pt x="7546340" y="0"/>
                </a:lnTo>
              </a:path>
            </a:pathLst>
          </a:custGeom>
          <a:ln w="1396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05180" y="4469129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470"/>
                </a:lnTo>
              </a:path>
            </a:pathLst>
          </a:custGeom>
          <a:ln w="12700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98830" y="4462779"/>
            <a:ext cx="7546340" cy="0"/>
          </a:xfrm>
          <a:custGeom>
            <a:avLst/>
            <a:gdLst/>
            <a:ahLst/>
            <a:cxnLst/>
            <a:rect l="l" t="t" r="r" b="b"/>
            <a:pathLst>
              <a:path w="7546340">
                <a:moveTo>
                  <a:pt x="0" y="0"/>
                </a:moveTo>
                <a:lnTo>
                  <a:pt x="7546340" y="0"/>
                </a:lnTo>
              </a:path>
            </a:pathLst>
          </a:custGeom>
          <a:ln w="12700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338819" y="4469129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470"/>
                </a:lnTo>
              </a:path>
            </a:pathLst>
          </a:custGeom>
          <a:ln w="12700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811530" y="5048250"/>
            <a:ext cx="7520940" cy="0"/>
          </a:xfrm>
          <a:custGeom>
            <a:avLst/>
            <a:gdLst/>
            <a:ahLst/>
            <a:cxnLst/>
            <a:rect l="l" t="t" r="r" b="b"/>
            <a:pathLst>
              <a:path w="7520940">
                <a:moveTo>
                  <a:pt x="0" y="0"/>
                </a:moveTo>
                <a:lnTo>
                  <a:pt x="7520940" y="0"/>
                </a:lnTo>
              </a:path>
            </a:pathLst>
          </a:custGeom>
          <a:ln w="1270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818514" y="4483100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800"/>
                </a:lnTo>
              </a:path>
            </a:pathLst>
          </a:custGeom>
          <a:ln w="1397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811530" y="4476115"/>
            <a:ext cx="7520940" cy="0"/>
          </a:xfrm>
          <a:custGeom>
            <a:avLst/>
            <a:gdLst/>
            <a:ahLst/>
            <a:cxnLst/>
            <a:rect l="l" t="t" r="r" b="b"/>
            <a:pathLst>
              <a:path w="7520940">
                <a:moveTo>
                  <a:pt x="0" y="0"/>
                </a:moveTo>
                <a:lnTo>
                  <a:pt x="7520940" y="0"/>
                </a:lnTo>
              </a:path>
            </a:pathLst>
          </a:custGeom>
          <a:ln w="1397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8325484" y="4483100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800"/>
                </a:lnTo>
              </a:path>
            </a:pathLst>
          </a:custGeom>
          <a:ln w="1397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825500" y="5034915"/>
            <a:ext cx="7493000" cy="0"/>
          </a:xfrm>
          <a:custGeom>
            <a:avLst/>
            <a:gdLst/>
            <a:ahLst/>
            <a:cxnLst/>
            <a:rect l="l" t="t" r="r" b="b"/>
            <a:pathLst>
              <a:path w="7493000">
                <a:moveTo>
                  <a:pt x="0" y="0"/>
                </a:moveTo>
                <a:lnTo>
                  <a:pt x="7493000" y="0"/>
                </a:lnTo>
              </a:path>
            </a:pathLst>
          </a:custGeom>
          <a:ln w="1396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831850" y="4495800"/>
            <a:ext cx="0" cy="532130"/>
          </a:xfrm>
          <a:custGeom>
            <a:avLst/>
            <a:gdLst/>
            <a:ahLst/>
            <a:cxnLst/>
            <a:rect l="l" t="t" r="r" b="b"/>
            <a:pathLst>
              <a:path h="532129">
                <a:moveTo>
                  <a:pt x="0" y="0"/>
                </a:moveTo>
                <a:lnTo>
                  <a:pt x="0" y="532130"/>
                </a:lnTo>
              </a:path>
            </a:pathLst>
          </a:custGeom>
          <a:ln w="12700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25500" y="4489450"/>
            <a:ext cx="7493000" cy="0"/>
          </a:xfrm>
          <a:custGeom>
            <a:avLst/>
            <a:gdLst/>
            <a:ahLst/>
            <a:cxnLst/>
            <a:rect l="l" t="t" r="r" b="b"/>
            <a:pathLst>
              <a:path w="7493000">
                <a:moveTo>
                  <a:pt x="0" y="0"/>
                </a:moveTo>
                <a:lnTo>
                  <a:pt x="7493000" y="0"/>
                </a:lnTo>
              </a:path>
            </a:pathLst>
          </a:custGeom>
          <a:ln w="12700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8312150" y="4495800"/>
            <a:ext cx="0" cy="532130"/>
          </a:xfrm>
          <a:custGeom>
            <a:avLst/>
            <a:gdLst/>
            <a:ahLst/>
            <a:cxnLst/>
            <a:rect l="l" t="t" r="r" b="b"/>
            <a:pathLst>
              <a:path h="532129">
                <a:moveTo>
                  <a:pt x="0" y="0"/>
                </a:moveTo>
                <a:lnTo>
                  <a:pt x="0" y="532130"/>
                </a:lnTo>
              </a:path>
            </a:pathLst>
          </a:custGeom>
          <a:ln w="12700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838200" y="5021579"/>
            <a:ext cx="7467600" cy="0"/>
          </a:xfrm>
          <a:custGeom>
            <a:avLst/>
            <a:gdLst/>
            <a:ahLst/>
            <a:cxnLst/>
            <a:rect l="l" t="t" r="r" b="b"/>
            <a:pathLst>
              <a:path w="7467600">
                <a:moveTo>
                  <a:pt x="0" y="0"/>
                </a:moveTo>
                <a:lnTo>
                  <a:pt x="7467600" y="0"/>
                </a:lnTo>
              </a:path>
            </a:pathLst>
          </a:custGeom>
          <a:ln w="1270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845185" y="450977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13969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838200" y="4502784"/>
            <a:ext cx="7467600" cy="0"/>
          </a:xfrm>
          <a:custGeom>
            <a:avLst/>
            <a:gdLst/>
            <a:ahLst/>
            <a:cxnLst/>
            <a:rect l="l" t="t" r="r" b="b"/>
            <a:pathLst>
              <a:path w="7467600">
                <a:moveTo>
                  <a:pt x="0" y="0"/>
                </a:moveTo>
                <a:lnTo>
                  <a:pt x="7467600" y="0"/>
                </a:lnTo>
              </a:path>
            </a:pathLst>
          </a:custGeom>
          <a:ln w="13969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8298815" y="450977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1397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852169" y="5008245"/>
            <a:ext cx="7439659" cy="0"/>
          </a:xfrm>
          <a:custGeom>
            <a:avLst/>
            <a:gdLst/>
            <a:ahLst/>
            <a:cxnLst/>
            <a:rect l="l" t="t" r="r" b="b"/>
            <a:pathLst>
              <a:path w="7439659">
                <a:moveTo>
                  <a:pt x="0" y="0"/>
                </a:moveTo>
                <a:lnTo>
                  <a:pt x="7439659" y="0"/>
                </a:lnTo>
              </a:path>
            </a:pathLst>
          </a:custGeom>
          <a:ln w="1397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858519" y="4522470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1270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852169" y="4516120"/>
            <a:ext cx="7439659" cy="0"/>
          </a:xfrm>
          <a:custGeom>
            <a:avLst/>
            <a:gdLst/>
            <a:ahLst/>
            <a:cxnLst/>
            <a:rect l="l" t="t" r="r" b="b"/>
            <a:pathLst>
              <a:path w="7439659">
                <a:moveTo>
                  <a:pt x="0" y="0"/>
                </a:moveTo>
                <a:lnTo>
                  <a:pt x="7439659" y="0"/>
                </a:lnTo>
              </a:path>
            </a:pathLst>
          </a:custGeom>
          <a:ln w="1270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285480" y="4522470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1270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864869" y="4994909"/>
            <a:ext cx="7414259" cy="0"/>
          </a:xfrm>
          <a:custGeom>
            <a:avLst/>
            <a:gdLst/>
            <a:ahLst/>
            <a:cxnLst/>
            <a:rect l="l" t="t" r="r" b="b"/>
            <a:pathLst>
              <a:path w="7414259">
                <a:moveTo>
                  <a:pt x="0" y="0"/>
                </a:moveTo>
                <a:lnTo>
                  <a:pt x="7414259" y="0"/>
                </a:lnTo>
              </a:path>
            </a:pathLst>
          </a:custGeom>
          <a:ln w="1270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871855" y="4536440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19"/>
                </a:lnTo>
              </a:path>
            </a:pathLst>
          </a:custGeom>
          <a:ln w="1397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864869" y="4529454"/>
            <a:ext cx="7414259" cy="0"/>
          </a:xfrm>
          <a:custGeom>
            <a:avLst/>
            <a:gdLst/>
            <a:ahLst/>
            <a:cxnLst/>
            <a:rect l="l" t="t" r="r" b="b"/>
            <a:pathLst>
              <a:path w="7414259">
                <a:moveTo>
                  <a:pt x="0" y="0"/>
                </a:moveTo>
                <a:lnTo>
                  <a:pt x="7414259" y="0"/>
                </a:lnTo>
              </a:path>
            </a:pathLst>
          </a:custGeom>
          <a:ln w="1396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8272144" y="4536440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7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878839" y="4981575"/>
            <a:ext cx="7386320" cy="0"/>
          </a:xfrm>
          <a:custGeom>
            <a:avLst/>
            <a:gdLst/>
            <a:ahLst/>
            <a:cxnLst/>
            <a:rect l="l" t="t" r="r" b="b"/>
            <a:pathLst>
              <a:path w="7386320">
                <a:moveTo>
                  <a:pt x="0" y="0"/>
                </a:moveTo>
                <a:lnTo>
                  <a:pt x="7386319" y="0"/>
                </a:lnTo>
              </a:path>
            </a:pathLst>
          </a:custGeom>
          <a:ln w="13969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885189" y="4549140"/>
            <a:ext cx="0" cy="425450"/>
          </a:xfrm>
          <a:custGeom>
            <a:avLst/>
            <a:gdLst/>
            <a:ahLst/>
            <a:cxnLst/>
            <a:rect l="l" t="t" r="r" b="b"/>
            <a:pathLst>
              <a:path h="425450">
                <a:moveTo>
                  <a:pt x="0" y="0"/>
                </a:moveTo>
                <a:lnTo>
                  <a:pt x="0" y="425450"/>
                </a:lnTo>
              </a:path>
            </a:pathLst>
          </a:custGeom>
          <a:ln w="1270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878839" y="4542790"/>
            <a:ext cx="7386320" cy="0"/>
          </a:xfrm>
          <a:custGeom>
            <a:avLst/>
            <a:gdLst/>
            <a:ahLst/>
            <a:cxnLst/>
            <a:rect l="l" t="t" r="r" b="b"/>
            <a:pathLst>
              <a:path w="7386320">
                <a:moveTo>
                  <a:pt x="0" y="0"/>
                </a:moveTo>
                <a:lnTo>
                  <a:pt x="7386319" y="0"/>
                </a:lnTo>
              </a:path>
            </a:pathLst>
          </a:custGeom>
          <a:ln w="1270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8258809" y="4549140"/>
            <a:ext cx="0" cy="425450"/>
          </a:xfrm>
          <a:custGeom>
            <a:avLst/>
            <a:gdLst/>
            <a:ahLst/>
            <a:cxnLst/>
            <a:rect l="l" t="t" r="r" b="b"/>
            <a:pathLst>
              <a:path h="425450">
                <a:moveTo>
                  <a:pt x="0" y="0"/>
                </a:moveTo>
                <a:lnTo>
                  <a:pt x="0" y="425450"/>
                </a:lnTo>
              </a:path>
            </a:pathLst>
          </a:custGeom>
          <a:ln w="1270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891539" y="4968240"/>
            <a:ext cx="7360920" cy="0"/>
          </a:xfrm>
          <a:custGeom>
            <a:avLst/>
            <a:gdLst/>
            <a:ahLst/>
            <a:cxnLst/>
            <a:rect l="l" t="t" r="r" b="b"/>
            <a:pathLst>
              <a:path w="7360920">
                <a:moveTo>
                  <a:pt x="0" y="0"/>
                </a:moveTo>
                <a:lnTo>
                  <a:pt x="7360919" y="0"/>
                </a:lnTo>
              </a:path>
            </a:pathLst>
          </a:custGeom>
          <a:ln w="1270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898525" y="4563109"/>
            <a:ext cx="0" cy="398780"/>
          </a:xfrm>
          <a:custGeom>
            <a:avLst/>
            <a:gdLst/>
            <a:ahLst/>
            <a:cxnLst/>
            <a:rect l="l" t="t" r="r" b="b"/>
            <a:pathLst>
              <a:path h="398779">
                <a:moveTo>
                  <a:pt x="0" y="0"/>
                </a:moveTo>
                <a:lnTo>
                  <a:pt x="0" y="398780"/>
                </a:lnTo>
              </a:path>
            </a:pathLst>
          </a:custGeom>
          <a:ln w="13969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891539" y="4556125"/>
            <a:ext cx="7360920" cy="0"/>
          </a:xfrm>
          <a:custGeom>
            <a:avLst/>
            <a:gdLst/>
            <a:ahLst/>
            <a:cxnLst/>
            <a:rect l="l" t="t" r="r" b="b"/>
            <a:pathLst>
              <a:path w="7360920">
                <a:moveTo>
                  <a:pt x="0" y="0"/>
                </a:moveTo>
                <a:lnTo>
                  <a:pt x="7360919" y="0"/>
                </a:lnTo>
              </a:path>
            </a:pathLst>
          </a:custGeom>
          <a:ln w="13969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8245475" y="4563109"/>
            <a:ext cx="0" cy="398780"/>
          </a:xfrm>
          <a:custGeom>
            <a:avLst/>
            <a:gdLst/>
            <a:ahLst/>
            <a:cxnLst/>
            <a:rect l="l" t="t" r="r" b="b"/>
            <a:pathLst>
              <a:path h="398779">
                <a:moveTo>
                  <a:pt x="0" y="0"/>
                </a:moveTo>
                <a:lnTo>
                  <a:pt x="0" y="398779"/>
                </a:lnTo>
              </a:path>
            </a:pathLst>
          </a:custGeom>
          <a:ln w="13969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905510" y="4955540"/>
            <a:ext cx="7332980" cy="0"/>
          </a:xfrm>
          <a:custGeom>
            <a:avLst/>
            <a:gdLst/>
            <a:ahLst/>
            <a:cxnLst/>
            <a:rect l="l" t="t" r="r" b="b"/>
            <a:pathLst>
              <a:path w="7332980">
                <a:moveTo>
                  <a:pt x="0" y="0"/>
                </a:moveTo>
                <a:lnTo>
                  <a:pt x="7332980" y="0"/>
                </a:lnTo>
              </a:path>
            </a:pathLst>
          </a:custGeom>
          <a:ln w="1270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911860" y="4575809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1270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905510" y="4569459"/>
            <a:ext cx="7332980" cy="0"/>
          </a:xfrm>
          <a:custGeom>
            <a:avLst/>
            <a:gdLst/>
            <a:ahLst/>
            <a:cxnLst/>
            <a:rect l="l" t="t" r="r" b="b"/>
            <a:pathLst>
              <a:path w="7332980">
                <a:moveTo>
                  <a:pt x="0" y="0"/>
                </a:moveTo>
                <a:lnTo>
                  <a:pt x="7332980" y="0"/>
                </a:lnTo>
              </a:path>
            </a:pathLst>
          </a:custGeom>
          <a:ln w="1270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8232140" y="4575809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79"/>
                </a:lnTo>
              </a:path>
            </a:pathLst>
          </a:custGeom>
          <a:ln w="1270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918210" y="4942204"/>
            <a:ext cx="7307580" cy="0"/>
          </a:xfrm>
          <a:custGeom>
            <a:avLst/>
            <a:gdLst/>
            <a:ahLst/>
            <a:cxnLst/>
            <a:rect l="l" t="t" r="r" b="b"/>
            <a:pathLst>
              <a:path w="7307580">
                <a:moveTo>
                  <a:pt x="0" y="0"/>
                </a:moveTo>
                <a:lnTo>
                  <a:pt x="7307580" y="0"/>
                </a:lnTo>
              </a:path>
            </a:pathLst>
          </a:custGeom>
          <a:ln w="13969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925194" y="4589779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440"/>
                </a:lnTo>
              </a:path>
            </a:pathLst>
          </a:custGeom>
          <a:ln w="1397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918210" y="4582795"/>
            <a:ext cx="7307580" cy="0"/>
          </a:xfrm>
          <a:custGeom>
            <a:avLst/>
            <a:gdLst/>
            <a:ahLst/>
            <a:cxnLst/>
            <a:rect l="l" t="t" r="r" b="b"/>
            <a:pathLst>
              <a:path w="7307580">
                <a:moveTo>
                  <a:pt x="0" y="0"/>
                </a:moveTo>
                <a:lnTo>
                  <a:pt x="7307580" y="0"/>
                </a:lnTo>
              </a:path>
            </a:pathLst>
          </a:custGeom>
          <a:ln w="13969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8218805" y="4589779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440"/>
                </a:lnTo>
              </a:path>
            </a:pathLst>
          </a:custGeom>
          <a:ln w="1397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32180" y="4928870"/>
            <a:ext cx="7279640" cy="0"/>
          </a:xfrm>
          <a:custGeom>
            <a:avLst/>
            <a:gdLst/>
            <a:ahLst/>
            <a:cxnLst/>
            <a:rect l="l" t="t" r="r" b="b"/>
            <a:pathLst>
              <a:path w="7279640">
                <a:moveTo>
                  <a:pt x="0" y="0"/>
                </a:moveTo>
                <a:lnTo>
                  <a:pt x="7279640" y="0"/>
                </a:lnTo>
              </a:path>
            </a:pathLst>
          </a:custGeom>
          <a:ln w="1270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938530" y="4602479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40"/>
                </a:lnTo>
              </a:path>
            </a:pathLst>
          </a:custGeom>
          <a:ln w="1270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932180" y="4596129"/>
            <a:ext cx="7279640" cy="0"/>
          </a:xfrm>
          <a:custGeom>
            <a:avLst/>
            <a:gdLst/>
            <a:ahLst/>
            <a:cxnLst/>
            <a:rect l="l" t="t" r="r" b="b"/>
            <a:pathLst>
              <a:path w="7279640">
                <a:moveTo>
                  <a:pt x="0" y="0"/>
                </a:moveTo>
                <a:lnTo>
                  <a:pt x="7279640" y="0"/>
                </a:lnTo>
              </a:path>
            </a:pathLst>
          </a:custGeom>
          <a:ln w="1270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8205469" y="4602479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40"/>
                </a:lnTo>
              </a:path>
            </a:pathLst>
          </a:custGeom>
          <a:ln w="1270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944880" y="4915534"/>
            <a:ext cx="7254240" cy="0"/>
          </a:xfrm>
          <a:custGeom>
            <a:avLst/>
            <a:gdLst/>
            <a:ahLst/>
            <a:cxnLst/>
            <a:rect l="l" t="t" r="r" b="b"/>
            <a:pathLst>
              <a:path w="7254240">
                <a:moveTo>
                  <a:pt x="0" y="0"/>
                </a:moveTo>
                <a:lnTo>
                  <a:pt x="7254240" y="0"/>
                </a:lnTo>
              </a:path>
            </a:pathLst>
          </a:custGeom>
          <a:ln w="13969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51864" y="461645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0"/>
                </a:lnTo>
              </a:path>
            </a:pathLst>
          </a:custGeom>
          <a:ln w="13969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44880" y="4609465"/>
            <a:ext cx="7254240" cy="0"/>
          </a:xfrm>
          <a:custGeom>
            <a:avLst/>
            <a:gdLst/>
            <a:ahLst/>
            <a:cxnLst/>
            <a:rect l="l" t="t" r="r" b="b"/>
            <a:pathLst>
              <a:path w="7254240">
                <a:moveTo>
                  <a:pt x="0" y="0"/>
                </a:moveTo>
                <a:lnTo>
                  <a:pt x="7254240" y="0"/>
                </a:lnTo>
              </a:path>
            </a:pathLst>
          </a:custGeom>
          <a:ln w="1397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8192134" y="461645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0"/>
                </a:lnTo>
              </a:path>
            </a:pathLst>
          </a:custGeom>
          <a:ln w="1397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958850" y="4902200"/>
            <a:ext cx="7226300" cy="0"/>
          </a:xfrm>
          <a:custGeom>
            <a:avLst/>
            <a:gdLst/>
            <a:ahLst/>
            <a:cxnLst/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270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965200" y="462915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1270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58850" y="4622800"/>
            <a:ext cx="7226300" cy="0"/>
          </a:xfrm>
          <a:custGeom>
            <a:avLst/>
            <a:gdLst/>
            <a:ahLst/>
            <a:cxnLst/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270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8178800" y="462915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1270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971550" y="4888865"/>
            <a:ext cx="7200900" cy="0"/>
          </a:xfrm>
          <a:custGeom>
            <a:avLst/>
            <a:gdLst/>
            <a:ahLst/>
            <a:cxnLst/>
            <a:rect l="l" t="t" r="r" b="b"/>
            <a:pathLst>
              <a:path w="7200900">
                <a:moveTo>
                  <a:pt x="0" y="0"/>
                </a:moveTo>
                <a:lnTo>
                  <a:pt x="7200900" y="0"/>
                </a:lnTo>
              </a:path>
            </a:pathLst>
          </a:custGeom>
          <a:ln w="1397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978535" y="4643120"/>
            <a:ext cx="0" cy="238760"/>
          </a:xfrm>
          <a:custGeom>
            <a:avLst/>
            <a:gdLst/>
            <a:ahLst/>
            <a:cxnLst/>
            <a:rect l="l" t="t" r="r" b="b"/>
            <a:pathLst>
              <a:path h="238760">
                <a:moveTo>
                  <a:pt x="0" y="0"/>
                </a:moveTo>
                <a:lnTo>
                  <a:pt x="0" y="238759"/>
                </a:lnTo>
              </a:path>
            </a:pathLst>
          </a:custGeom>
          <a:ln w="1396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971550" y="4636134"/>
            <a:ext cx="7200900" cy="0"/>
          </a:xfrm>
          <a:custGeom>
            <a:avLst/>
            <a:gdLst/>
            <a:ahLst/>
            <a:cxnLst/>
            <a:rect l="l" t="t" r="r" b="b"/>
            <a:pathLst>
              <a:path w="7200900">
                <a:moveTo>
                  <a:pt x="0" y="0"/>
                </a:moveTo>
                <a:lnTo>
                  <a:pt x="7200900" y="0"/>
                </a:lnTo>
              </a:path>
            </a:pathLst>
          </a:custGeom>
          <a:ln w="1396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8165465" y="4643120"/>
            <a:ext cx="0" cy="238760"/>
          </a:xfrm>
          <a:custGeom>
            <a:avLst/>
            <a:gdLst/>
            <a:ahLst/>
            <a:cxnLst/>
            <a:rect l="l" t="t" r="r" b="b"/>
            <a:pathLst>
              <a:path h="238760">
                <a:moveTo>
                  <a:pt x="0" y="0"/>
                </a:moveTo>
                <a:lnTo>
                  <a:pt x="0" y="238759"/>
                </a:lnTo>
              </a:path>
            </a:pathLst>
          </a:custGeom>
          <a:ln w="1397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85519" y="4875529"/>
            <a:ext cx="7172959" cy="0"/>
          </a:xfrm>
          <a:custGeom>
            <a:avLst/>
            <a:gdLst/>
            <a:ahLst/>
            <a:cxnLst/>
            <a:rect l="l" t="t" r="r" b="b"/>
            <a:pathLst>
              <a:path w="7172959">
                <a:moveTo>
                  <a:pt x="0" y="0"/>
                </a:moveTo>
                <a:lnTo>
                  <a:pt x="7172959" y="0"/>
                </a:lnTo>
              </a:path>
            </a:pathLst>
          </a:custGeom>
          <a:ln w="1270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991869" y="4655820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59"/>
                </a:lnTo>
              </a:path>
            </a:pathLst>
          </a:custGeom>
          <a:ln w="1270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985519" y="4649470"/>
            <a:ext cx="7172959" cy="0"/>
          </a:xfrm>
          <a:custGeom>
            <a:avLst/>
            <a:gdLst/>
            <a:ahLst/>
            <a:cxnLst/>
            <a:rect l="l" t="t" r="r" b="b"/>
            <a:pathLst>
              <a:path w="7172959">
                <a:moveTo>
                  <a:pt x="0" y="0"/>
                </a:moveTo>
                <a:lnTo>
                  <a:pt x="7172959" y="0"/>
                </a:lnTo>
              </a:path>
            </a:pathLst>
          </a:custGeom>
          <a:ln w="1270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8152130" y="4655820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59"/>
                </a:lnTo>
              </a:path>
            </a:pathLst>
          </a:custGeom>
          <a:ln w="1270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998219" y="4862195"/>
            <a:ext cx="7147559" cy="0"/>
          </a:xfrm>
          <a:custGeom>
            <a:avLst/>
            <a:gdLst/>
            <a:ahLst/>
            <a:cxnLst/>
            <a:rect l="l" t="t" r="r" b="b"/>
            <a:pathLst>
              <a:path w="7147559">
                <a:moveTo>
                  <a:pt x="0" y="0"/>
                </a:moveTo>
                <a:lnTo>
                  <a:pt x="7147559" y="0"/>
                </a:lnTo>
              </a:path>
            </a:pathLst>
          </a:custGeom>
          <a:ln w="1396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005205" y="4669790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419"/>
                </a:lnTo>
              </a:path>
            </a:pathLst>
          </a:custGeom>
          <a:ln w="13970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998219" y="4662804"/>
            <a:ext cx="7147559" cy="0"/>
          </a:xfrm>
          <a:custGeom>
            <a:avLst/>
            <a:gdLst/>
            <a:ahLst/>
            <a:cxnLst/>
            <a:rect l="l" t="t" r="r" b="b"/>
            <a:pathLst>
              <a:path w="7147559">
                <a:moveTo>
                  <a:pt x="0" y="0"/>
                </a:moveTo>
                <a:lnTo>
                  <a:pt x="7147559" y="0"/>
                </a:lnTo>
              </a:path>
            </a:pathLst>
          </a:custGeom>
          <a:ln w="1396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8138794" y="4669790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420"/>
                </a:lnTo>
              </a:path>
            </a:pathLst>
          </a:custGeom>
          <a:ln w="13970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012189" y="4848859"/>
            <a:ext cx="7119620" cy="0"/>
          </a:xfrm>
          <a:custGeom>
            <a:avLst/>
            <a:gdLst/>
            <a:ahLst/>
            <a:cxnLst/>
            <a:rect l="l" t="t" r="r" b="b"/>
            <a:pathLst>
              <a:path w="7119620">
                <a:moveTo>
                  <a:pt x="0" y="0"/>
                </a:moveTo>
                <a:lnTo>
                  <a:pt x="7119619" y="0"/>
                </a:lnTo>
              </a:path>
            </a:pathLst>
          </a:custGeom>
          <a:ln w="1270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018539" y="468249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19"/>
                </a:lnTo>
              </a:path>
            </a:pathLst>
          </a:custGeom>
          <a:ln w="1270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012189" y="4676140"/>
            <a:ext cx="7119620" cy="0"/>
          </a:xfrm>
          <a:custGeom>
            <a:avLst/>
            <a:gdLst/>
            <a:ahLst/>
            <a:cxnLst/>
            <a:rect l="l" t="t" r="r" b="b"/>
            <a:pathLst>
              <a:path w="7119620">
                <a:moveTo>
                  <a:pt x="0" y="0"/>
                </a:moveTo>
                <a:lnTo>
                  <a:pt x="7119619" y="0"/>
                </a:lnTo>
              </a:path>
            </a:pathLst>
          </a:custGeom>
          <a:ln w="1270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8125459" y="468249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1270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024889" y="4835525"/>
            <a:ext cx="7094220" cy="0"/>
          </a:xfrm>
          <a:custGeom>
            <a:avLst/>
            <a:gdLst/>
            <a:ahLst/>
            <a:cxnLst/>
            <a:rect l="l" t="t" r="r" b="b"/>
            <a:pathLst>
              <a:path w="7094220">
                <a:moveTo>
                  <a:pt x="0" y="0"/>
                </a:moveTo>
                <a:lnTo>
                  <a:pt x="7094219" y="0"/>
                </a:lnTo>
              </a:path>
            </a:pathLst>
          </a:custGeom>
          <a:ln w="1396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031875" y="469645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1396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024889" y="4689475"/>
            <a:ext cx="7094220" cy="0"/>
          </a:xfrm>
          <a:custGeom>
            <a:avLst/>
            <a:gdLst/>
            <a:ahLst/>
            <a:cxnLst/>
            <a:rect l="l" t="t" r="r" b="b"/>
            <a:pathLst>
              <a:path w="7094220">
                <a:moveTo>
                  <a:pt x="0" y="0"/>
                </a:moveTo>
                <a:lnTo>
                  <a:pt x="7094219" y="0"/>
                </a:lnTo>
              </a:path>
            </a:pathLst>
          </a:custGeom>
          <a:ln w="1396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8112125" y="469645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79"/>
                </a:lnTo>
              </a:path>
            </a:pathLst>
          </a:custGeom>
          <a:ln w="1396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038860" y="4822190"/>
            <a:ext cx="7066280" cy="0"/>
          </a:xfrm>
          <a:custGeom>
            <a:avLst/>
            <a:gdLst/>
            <a:ahLst/>
            <a:cxnLst/>
            <a:rect l="l" t="t" r="r" b="b"/>
            <a:pathLst>
              <a:path w="7066280">
                <a:moveTo>
                  <a:pt x="0" y="0"/>
                </a:moveTo>
                <a:lnTo>
                  <a:pt x="7066280" y="0"/>
                </a:lnTo>
              </a:path>
            </a:pathLst>
          </a:custGeom>
          <a:ln w="12700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045210" y="4709159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12700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038860" y="4702809"/>
            <a:ext cx="7066280" cy="0"/>
          </a:xfrm>
          <a:custGeom>
            <a:avLst/>
            <a:gdLst/>
            <a:ahLst/>
            <a:cxnLst/>
            <a:rect l="l" t="t" r="r" b="b"/>
            <a:pathLst>
              <a:path w="7066280">
                <a:moveTo>
                  <a:pt x="0" y="0"/>
                </a:moveTo>
                <a:lnTo>
                  <a:pt x="7066280" y="0"/>
                </a:lnTo>
              </a:path>
            </a:pathLst>
          </a:custGeom>
          <a:ln w="12700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8098790" y="4709159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12700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051560" y="4808854"/>
            <a:ext cx="7040880" cy="0"/>
          </a:xfrm>
          <a:custGeom>
            <a:avLst/>
            <a:gdLst/>
            <a:ahLst/>
            <a:cxnLst/>
            <a:rect l="l" t="t" r="r" b="b"/>
            <a:pathLst>
              <a:path w="7040880">
                <a:moveTo>
                  <a:pt x="0" y="0"/>
                </a:moveTo>
                <a:lnTo>
                  <a:pt x="7040880" y="0"/>
                </a:lnTo>
              </a:path>
            </a:pathLst>
          </a:custGeom>
          <a:ln w="13969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051560" y="4721859"/>
            <a:ext cx="12700" cy="80010"/>
          </a:xfrm>
          <a:custGeom>
            <a:avLst/>
            <a:gdLst/>
            <a:ahLst/>
            <a:cxnLst/>
            <a:rect l="l" t="t" r="r" b="b"/>
            <a:pathLst>
              <a:path w="12700" h="80010">
                <a:moveTo>
                  <a:pt x="0" y="80010"/>
                </a:moveTo>
                <a:lnTo>
                  <a:pt x="12700" y="80010"/>
                </a:lnTo>
                <a:lnTo>
                  <a:pt x="12700" y="0"/>
                </a:lnTo>
                <a:lnTo>
                  <a:pt x="0" y="0"/>
                </a:lnTo>
                <a:lnTo>
                  <a:pt x="0" y="8001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051560" y="4715509"/>
            <a:ext cx="7040880" cy="0"/>
          </a:xfrm>
          <a:custGeom>
            <a:avLst/>
            <a:gdLst/>
            <a:ahLst/>
            <a:cxnLst/>
            <a:rect l="l" t="t" r="r" b="b"/>
            <a:pathLst>
              <a:path w="7040880">
                <a:moveTo>
                  <a:pt x="0" y="0"/>
                </a:moveTo>
                <a:lnTo>
                  <a:pt x="7040880" y="0"/>
                </a:lnTo>
              </a:path>
            </a:pathLst>
          </a:custGeom>
          <a:ln w="12700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8078469" y="4721859"/>
            <a:ext cx="13970" cy="80010"/>
          </a:xfrm>
          <a:custGeom>
            <a:avLst/>
            <a:gdLst/>
            <a:ahLst/>
            <a:cxnLst/>
            <a:rect l="l" t="t" r="r" b="b"/>
            <a:pathLst>
              <a:path w="13970" h="80010">
                <a:moveTo>
                  <a:pt x="13970" y="0"/>
                </a:moveTo>
                <a:lnTo>
                  <a:pt x="0" y="0"/>
                </a:lnTo>
                <a:lnTo>
                  <a:pt x="0" y="80009"/>
                </a:lnTo>
                <a:lnTo>
                  <a:pt x="13970" y="80009"/>
                </a:lnTo>
                <a:lnTo>
                  <a:pt x="13970" y="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064260" y="4795520"/>
            <a:ext cx="7014209" cy="0"/>
          </a:xfrm>
          <a:custGeom>
            <a:avLst/>
            <a:gdLst/>
            <a:ahLst/>
            <a:cxnLst/>
            <a:rect l="l" t="t" r="r" b="b"/>
            <a:pathLst>
              <a:path w="7014209">
                <a:moveTo>
                  <a:pt x="0" y="0"/>
                </a:moveTo>
                <a:lnTo>
                  <a:pt x="7014210" y="0"/>
                </a:lnTo>
              </a:path>
            </a:pathLst>
          </a:custGeom>
          <a:ln w="12700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064260" y="4735829"/>
            <a:ext cx="13970" cy="53340"/>
          </a:xfrm>
          <a:custGeom>
            <a:avLst/>
            <a:gdLst/>
            <a:ahLst/>
            <a:cxnLst/>
            <a:rect l="l" t="t" r="r" b="b"/>
            <a:pathLst>
              <a:path w="13969" h="53339">
                <a:moveTo>
                  <a:pt x="0" y="53340"/>
                </a:moveTo>
                <a:lnTo>
                  <a:pt x="13970" y="53340"/>
                </a:lnTo>
                <a:lnTo>
                  <a:pt x="1397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064260" y="4728845"/>
            <a:ext cx="7014209" cy="0"/>
          </a:xfrm>
          <a:custGeom>
            <a:avLst/>
            <a:gdLst/>
            <a:ahLst/>
            <a:cxnLst/>
            <a:rect l="l" t="t" r="r" b="b"/>
            <a:pathLst>
              <a:path w="7014209">
                <a:moveTo>
                  <a:pt x="0" y="0"/>
                </a:moveTo>
                <a:lnTo>
                  <a:pt x="7014210" y="0"/>
                </a:lnTo>
              </a:path>
            </a:pathLst>
          </a:custGeom>
          <a:ln w="13969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8065769" y="4735829"/>
            <a:ext cx="12700" cy="53340"/>
          </a:xfrm>
          <a:custGeom>
            <a:avLst/>
            <a:gdLst/>
            <a:ahLst/>
            <a:cxnLst/>
            <a:rect l="l" t="t" r="r" b="b"/>
            <a:pathLst>
              <a:path w="12700" h="53339">
                <a:moveTo>
                  <a:pt x="12700" y="0"/>
                </a:moveTo>
                <a:lnTo>
                  <a:pt x="0" y="0"/>
                </a:lnTo>
                <a:lnTo>
                  <a:pt x="0" y="53340"/>
                </a:lnTo>
                <a:lnTo>
                  <a:pt x="12700" y="53340"/>
                </a:lnTo>
                <a:lnTo>
                  <a:pt x="12700" y="0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078230" y="4782184"/>
            <a:ext cx="6987540" cy="0"/>
          </a:xfrm>
          <a:custGeom>
            <a:avLst/>
            <a:gdLst/>
            <a:ahLst/>
            <a:cxnLst/>
            <a:rect l="l" t="t" r="r" b="b"/>
            <a:pathLst>
              <a:path w="6987540">
                <a:moveTo>
                  <a:pt x="0" y="0"/>
                </a:moveTo>
                <a:lnTo>
                  <a:pt x="6987540" y="0"/>
                </a:lnTo>
              </a:path>
            </a:pathLst>
          </a:custGeom>
          <a:ln w="13969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078230" y="4748529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0" y="26670"/>
                </a:moveTo>
                <a:lnTo>
                  <a:pt x="12700" y="26670"/>
                </a:lnTo>
                <a:lnTo>
                  <a:pt x="12700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966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078230" y="4742179"/>
            <a:ext cx="6987540" cy="0"/>
          </a:xfrm>
          <a:custGeom>
            <a:avLst/>
            <a:gdLst/>
            <a:ahLst/>
            <a:cxnLst/>
            <a:rect l="l" t="t" r="r" b="b"/>
            <a:pathLst>
              <a:path w="6987540">
                <a:moveTo>
                  <a:pt x="0" y="0"/>
                </a:moveTo>
                <a:lnTo>
                  <a:pt x="6987540" y="0"/>
                </a:lnTo>
              </a:path>
            </a:pathLst>
          </a:custGeom>
          <a:ln w="12700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8051800" y="4748529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70" h="26670">
                <a:moveTo>
                  <a:pt x="13970" y="0"/>
                </a:moveTo>
                <a:lnTo>
                  <a:pt x="0" y="0"/>
                </a:lnTo>
                <a:lnTo>
                  <a:pt x="0" y="26670"/>
                </a:lnTo>
                <a:lnTo>
                  <a:pt x="13970" y="26670"/>
                </a:lnTo>
                <a:lnTo>
                  <a:pt x="13970" y="0"/>
                </a:lnTo>
                <a:close/>
              </a:path>
            </a:pathLst>
          </a:custGeom>
          <a:solidFill>
            <a:srgbClr val="966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0" y="3657600"/>
            <a:ext cx="9144000" cy="2209800"/>
          </a:xfrm>
          <a:custGeom>
            <a:avLst/>
            <a:gdLst/>
            <a:ahLst/>
            <a:cxnLst/>
            <a:rect l="l" t="t" r="r" b="b"/>
            <a:pathLst>
              <a:path w="9144000" h="2209800">
                <a:moveTo>
                  <a:pt x="4572000" y="2209800"/>
                </a:moveTo>
                <a:lnTo>
                  <a:pt x="0" y="22098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2209800"/>
                </a:lnTo>
                <a:lnTo>
                  <a:pt x="4572000" y="220980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 txBox="1"/>
          <p:nvPr/>
        </p:nvSpPr>
        <p:spPr>
          <a:xfrm>
            <a:off x="77469" y="4380229"/>
            <a:ext cx="8700135" cy="73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80"/>
              </a:lnSpc>
              <a:spcBef>
                <a:spcPts val="100"/>
              </a:spcBef>
              <a:tabLst>
                <a:tab pos="3825875" algn="l"/>
                <a:tab pos="4172585" algn="l"/>
              </a:tabLst>
            </a:pPr>
            <a:r>
              <a:rPr sz="2400" b="1" spc="-5" dirty="0">
                <a:solidFill>
                  <a:srgbClr val="F9FC00"/>
                </a:solidFill>
                <a:latin typeface="Arial"/>
                <a:cs typeface="Arial"/>
              </a:rPr>
              <a:t>Labor</a:t>
            </a:r>
            <a:r>
              <a:rPr sz="2400" b="1" spc="-114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9FC00"/>
                </a:solidFill>
                <a:latin typeface="Arial"/>
                <a:cs typeface="Arial"/>
              </a:rPr>
              <a:t>E</a:t>
            </a:r>
            <a:r>
              <a:rPr sz="2400" b="1" u="heavy" spc="-20" dirty="0">
                <a:solidFill>
                  <a:srgbClr val="F9FC00"/>
                </a:solidFill>
                <a:uFill>
                  <a:solidFill>
                    <a:srgbClr val="996633"/>
                  </a:solidFill>
                </a:uFill>
                <a:latin typeface="Arial"/>
                <a:cs typeface="Arial"/>
              </a:rPr>
              <a:t>fficiency</a:t>
            </a:r>
            <a:r>
              <a:rPr sz="2400" b="1" u="heavy" spc="-114" dirty="0">
                <a:solidFill>
                  <a:srgbClr val="F9FC00"/>
                </a:solidFill>
                <a:uFill>
                  <a:solidFill>
                    <a:srgbClr val="996633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0" dirty="0">
                <a:solidFill>
                  <a:srgbClr val="F9FC00"/>
                </a:solidFill>
                <a:uFill>
                  <a:solidFill>
                    <a:srgbClr val="996633"/>
                  </a:solidFill>
                </a:uFill>
                <a:latin typeface="Arial"/>
                <a:cs typeface="Arial"/>
              </a:rPr>
              <a:t>Variance	</a:t>
            </a:r>
            <a:r>
              <a:rPr sz="2400" b="1" u="heavy" dirty="0">
                <a:solidFill>
                  <a:srgbClr val="F9FC00"/>
                </a:solidFill>
                <a:uFill>
                  <a:solidFill>
                    <a:srgbClr val="996633"/>
                  </a:solidFill>
                </a:uFill>
                <a:latin typeface="Arial"/>
                <a:cs typeface="Arial"/>
              </a:rPr>
              <a:t>=	</a:t>
            </a:r>
            <a:r>
              <a:rPr sz="2400" b="1" u="heavy" spc="-35" dirty="0">
                <a:solidFill>
                  <a:srgbClr val="F9FC00"/>
                </a:solidFill>
                <a:uFill>
                  <a:solidFill>
                    <a:srgbClr val="996633"/>
                  </a:solidFill>
                </a:uFill>
                <a:latin typeface="Arial"/>
                <a:cs typeface="Arial"/>
              </a:rPr>
              <a:t>Standard </a:t>
            </a:r>
            <a:r>
              <a:rPr sz="2400" b="1" u="heavy" spc="-30" dirty="0">
                <a:solidFill>
                  <a:srgbClr val="F9FC00"/>
                </a:solidFill>
                <a:uFill>
                  <a:solidFill>
                    <a:srgbClr val="996633"/>
                  </a:solidFill>
                </a:uFill>
                <a:latin typeface="Arial"/>
                <a:cs typeface="Arial"/>
              </a:rPr>
              <a:t>rate(Standard</a:t>
            </a:r>
            <a:r>
              <a:rPr sz="2400" b="1" u="heavy" dirty="0">
                <a:solidFill>
                  <a:srgbClr val="F9FC00"/>
                </a:solidFill>
                <a:uFill>
                  <a:solidFill>
                    <a:srgbClr val="996633"/>
                  </a:solidFill>
                </a:uFill>
                <a:latin typeface="Arial"/>
                <a:cs typeface="Arial"/>
              </a:rPr>
              <a:t> tim</a:t>
            </a:r>
            <a:r>
              <a:rPr sz="2400" b="1" dirty="0">
                <a:solidFill>
                  <a:srgbClr val="F9FC0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3221990">
              <a:lnSpc>
                <a:spcPts val="2780"/>
              </a:lnSpc>
            </a:pPr>
            <a:r>
              <a:rPr sz="2400" b="1" dirty="0">
                <a:solidFill>
                  <a:srgbClr val="F9FC00"/>
                </a:solidFill>
                <a:latin typeface="Arial"/>
                <a:cs typeface="Arial"/>
              </a:rPr>
              <a:t>for</a:t>
            </a:r>
            <a:r>
              <a:rPr sz="2400" b="1" spc="-8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F9FC00"/>
                </a:solidFill>
                <a:latin typeface="Arial"/>
                <a:cs typeface="Arial"/>
              </a:rPr>
              <a:t>actual</a:t>
            </a:r>
            <a:r>
              <a:rPr sz="2400" b="1" spc="-1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9FC00"/>
                </a:solidFill>
                <a:latin typeface="Arial"/>
                <a:cs typeface="Arial"/>
              </a:rPr>
              <a:t>output</a:t>
            </a:r>
            <a:r>
              <a:rPr sz="2400" b="1" spc="-1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9FC00"/>
                </a:solidFill>
                <a:latin typeface="Arial"/>
                <a:cs typeface="Arial"/>
              </a:rPr>
              <a:t>-</a:t>
            </a:r>
            <a:r>
              <a:rPr sz="2400" b="1" spc="-1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9FC00"/>
                </a:solidFill>
                <a:latin typeface="Arial"/>
                <a:cs typeface="Arial"/>
              </a:rPr>
              <a:t>Actual</a:t>
            </a:r>
            <a:r>
              <a:rPr sz="2400" b="1" spc="-35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9FC00"/>
                </a:solidFill>
                <a:latin typeface="Arial"/>
                <a:cs typeface="Arial"/>
              </a:rPr>
              <a:t>time</a:t>
            </a:r>
            <a:r>
              <a:rPr sz="2400" b="1" spc="-15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9FC00"/>
                </a:solidFill>
                <a:latin typeface="Arial"/>
                <a:cs typeface="Arial"/>
              </a:rPr>
              <a:t>worked)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52" name="object 5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51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33070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7790" algn="l"/>
              </a:tabLst>
            </a:pPr>
            <a:r>
              <a:rPr dirty="0"/>
              <a:t>Labor	Variances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588899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032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2925" y="3676650"/>
            <a:ext cx="0" cy="2202180"/>
          </a:xfrm>
          <a:custGeom>
            <a:avLst/>
            <a:gdLst/>
            <a:ahLst/>
            <a:cxnLst/>
            <a:rect l="l" t="t" r="r" b="b"/>
            <a:pathLst>
              <a:path h="2202179">
                <a:moveTo>
                  <a:pt x="0" y="0"/>
                </a:moveTo>
                <a:lnTo>
                  <a:pt x="0" y="2202179"/>
                </a:lnTo>
              </a:path>
            </a:pathLst>
          </a:custGeom>
          <a:ln w="1905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366649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032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9040" y="3676650"/>
            <a:ext cx="0" cy="2202180"/>
          </a:xfrm>
          <a:custGeom>
            <a:avLst/>
            <a:gdLst/>
            <a:ahLst/>
            <a:cxnLst/>
            <a:rect l="l" t="t" r="r" b="b"/>
            <a:pathLst>
              <a:path h="2202179">
                <a:moveTo>
                  <a:pt x="0" y="0"/>
                </a:moveTo>
                <a:lnTo>
                  <a:pt x="0" y="2202180"/>
                </a:lnTo>
              </a:path>
            </a:pathLst>
          </a:custGeom>
          <a:ln w="2032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2450" y="5868670"/>
            <a:ext cx="8266430" cy="0"/>
          </a:xfrm>
          <a:custGeom>
            <a:avLst/>
            <a:gdLst/>
            <a:ahLst/>
            <a:cxnLst/>
            <a:rect l="l" t="t" r="r" b="b"/>
            <a:pathLst>
              <a:path w="8266430">
                <a:moveTo>
                  <a:pt x="0" y="0"/>
                </a:moveTo>
                <a:lnTo>
                  <a:pt x="8266430" y="0"/>
                </a:lnTo>
              </a:path>
            </a:pathLst>
          </a:custGeom>
          <a:ln w="2031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244" y="3696970"/>
            <a:ext cx="0" cy="2161540"/>
          </a:xfrm>
          <a:custGeom>
            <a:avLst/>
            <a:gdLst/>
            <a:ahLst/>
            <a:cxnLst/>
            <a:rect l="l" t="t" r="r" b="b"/>
            <a:pathLst>
              <a:path h="2161540">
                <a:moveTo>
                  <a:pt x="0" y="0"/>
                </a:moveTo>
                <a:lnTo>
                  <a:pt x="0" y="2161540"/>
                </a:lnTo>
              </a:path>
            </a:pathLst>
          </a:custGeom>
          <a:ln w="2159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450" y="3686809"/>
            <a:ext cx="8266430" cy="0"/>
          </a:xfrm>
          <a:custGeom>
            <a:avLst/>
            <a:gdLst/>
            <a:ahLst/>
            <a:cxnLst/>
            <a:rect l="l" t="t" r="r" b="b"/>
            <a:pathLst>
              <a:path w="8266430">
                <a:moveTo>
                  <a:pt x="0" y="0"/>
                </a:moveTo>
                <a:lnTo>
                  <a:pt x="8266430" y="0"/>
                </a:lnTo>
              </a:path>
            </a:pathLst>
          </a:custGeom>
          <a:ln w="2031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08719" y="3696970"/>
            <a:ext cx="0" cy="2161540"/>
          </a:xfrm>
          <a:custGeom>
            <a:avLst/>
            <a:gdLst/>
            <a:ahLst/>
            <a:cxnLst/>
            <a:rect l="l" t="t" r="r" b="b"/>
            <a:pathLst>
              <a:path h="2161540">
                <a:moveTo>
                  <a:pt x="0" y="0"/>
                </a:moveTo>
                <a:lnTo>
                  <a:pt x="0" y="2161540"/>
                </a:lnTo>
              </a:path>
            </a:pathLst>
          </a:custGeom>
          <a:ln w="2032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040" y="5848350"/>
            <a:ext cx="8224520" cy="0"/>
          </a:xfrm>
          <a:custGeom>
            <a:avLst/>
            <a:gdLst/>
            <a:ahLst/>
            <a:cxnLst/>
            <a:rect l="l" t="t" r="r" b="b"/>
            <a:pathLst>
              <a:path w="8224520">
                <a:moveTo>
                  <a:pt x="0" y="0"/>
                </a:moveTo>
                <a:lnTo>
                  <a:pt x="8224519" y="0"/>
                </a:lnTo>
              </a:path>
            </a:pathLst>
          </a:custGeom>
          <a:ln w="2032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3565" y="3717290"/>
            <a:ext cx="0" cy="2120900"/>
          </a:xfrm>
          <a:custGeom>
            <a:avLst/>
            <a:gdLst/>
            <a:ahLst/>
            <a:cxnLst/>
            <a:rect l="l" t="t" r="r" b="b"/>
            <a:pathLst>
              <a:path h="2120900">
                <a:moveTo>
                  <a:pt x="0" y="0"/>
                </a:moveTo>
                <a:lnTo>
                  <a:pt x="0" y="2120900"/>
                </a:lnTo>
              </a:path>
            </a:pathLst>
          </a:custGeom>
          <a:ln w="1905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040" y="3707129"/>
            <a:ext cx="8224520" cy="0"/>
          </a:xfrm>
          <a:custGeom>
            <a:avLst/>
            <a:gdLst/>
            <a:ahLst/>
            <a:cxnLst/>
            <a:rect l="l" t="t" r="r" b="b"/>
            <a:pathLst>
              <a:path w="8224520">
                <a:moveTo>
                  <a:pt x="0" y="0"/>
                </a:moveTo>
                <a:lnTo>
                  <a:pt x="8224519" y="0"/>
                </a:lnTo>
              </a:path>
            </a:pathLst>
          </a:custGeom>
          <a:ln w="2031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88400" y="3717290"/>
            <a:ext cx="0" cy="2120900"/>
          </a:xfrm>
          <a:custGeom>
            <a:avLst/>
            <a:gdLst/>
            <a:ahLst/>
            <a:cxnLst/>
            <a:rect l="l" t="t" r="r" b="b"/>
            <a:pathLst>
              <a:path h="2120900">
                <a:moveTo>
                  <a:pt x="0" y="0"/>
                </a:moveTo>
                <a:lnTo>
                  <a:pt x="0" y="2120900"/>
                </a:lnTo>
              </a:path>
            </a:pathLst>
          </a:custGeom>
          <a:ln w="2031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3090" y="5828029"/>
            <a:ext cx="8185150" cy="0"/>
          </a:xfrm>
          <a:custGeom>
            <a:avLst/>
            <a:gdLst/>
            <a:ahLst/>
            <a:cxnLst/>
            <a:rect l="l" t="t" r="r" b="b"/>
            <a:pathLst>
              <a:path w="8185150">
                <a:moveTo>
                  <a:pt x="0" y="0"/>
                </a:moveTo>
                <a:lnTo>
                  <a:pt x="8185150" y="0"/>
                </a:lnTo>
              </a:path>
            </a:pathLst>
          </a:custGeom>
          <a:ln w="2031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3884" y="3737609"/>
            <a:ext cx="0" cy="2080260"/>
          </a:xfrm>
          <a:custGeom>
            <a:avLst/>
            <a:gdLst/>
            <a:ahLst/>
            <a:cxnLst/>
            <a:rect l="l" t="t" r="r" b="b"/>
            <a:pathLst>
              <a:path h="2080260">
                <a:moveTo>
                  <a:pt x="0" y="0"/>
                </a:moveTo>
                <a:lnTo>
                  <a:pt x="0" y="2080260"/>
                </a:lnTo>
              </a:path>
            </a:pathLst>
          </a:custGeom>
          <a:ln w="2158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3090" y="3727450"/>
            <a:ext cx="8185150" cy="0"/>
          </a:xfrm>
          <a:custGeom>
            <a:avLst/>
            <a:gdLst/>
            <a:ahLst/>
            <a:cxnLst/>
            <a:rect l="l" t="t" r="r" b="b"/>
            <a:pathLst>
              <a:path w="8185150">
                <a:moveTo>
                  <a:pt x="0" y="0"/>
                </a:moveTo>
                <a:lnTo>
                  <a:pt x="8185150" y="0"/>
                </a:lnTo>
              </a:path>
            </a:pathLst>
          </a:custGeom>
          <a:ln w="2031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68080" y="3737609"/>
            <a:ext cx="0" cy="2080260"/>
          </a:xfrm>
          <a:custGeom>
            <a:avLst/>
            <a:gdLst/>
            <a:ahLst/>
            <a:cxnLst/>
            <a:rect l="l" t="t" r="r" b="b"/>
            <a:pathLst>
              <a:path h="2080260">
                <a:moveTo>
                  <a:pt x="0" y="0"/>
                </a:moveTo>
                <a:lnTo>
                  <a:pt x="0" y="2080259"/>
                </a:lnTo>
              </a:path>
            </a:pathLst>
          </a:custGeom>
          <a:ln w="2032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4680" y="5807709"/>
            <a:ext cx="8143240" cy="0"/>
          </a:xfrm>
          <a:custGeom>
            <a:avLst/>
            <a:gdLst/>
            <a:ahLst/>
            <a:cxnLst/>
            <a:rect l="l" t="t" r="r" b="b"/>
            <a:pathLst>
              <a:path w="8143240">
                <a:moveTo>
                  <a:pt x="0" y="0"/>
                </a:moveTo>
                <a:lnTo>
                  <a:pt x="8143240" y="0"/>
                </a:lnTo>
              </a:path>
            </a:pathLst>
          </a:custGeom>
          <a:ln w="2031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4840" y="3759200"/>
            <a:ext cx="0" cy="2038350"/>
          </a:xfrm>
          <a:custGeom>
            <a:avLst/>
            <a:gdLst/>
            <a:ahLst/>
            <a:cxnLst/>
            <a:rect l="l" t="t" r="r" b="b"/>
            <a:pathLst>
              <a:path h="2038350">
                <a:moveTo>
                  <a:pt x="0" y="0"/>
                </a:moveTo>
                <a:lnTo>
                  <a:pt x="0" y="2038350"/>
                </a:lnTo>
              </a:path>
            </a:pathLst>
          </a:custGeom>
          <a:ln w="2032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4680" y="3748404"/>
            <a:ext cx="8143240" cy="0"/>
          </a:xfrm>
          <a:custGeom>
            <a:avLst/>
            <a:gdLst/>
            <a:ahLst/>
            <a:cxnLst/>
            <a:rect l="l" t="t" r="r" b="b"/>
            <a:pathLst>
              <a:path w="8143240">
                <a:moveTo>
                  <a:pt x="0" y="0"/>
                </a:moveTo>
                <a:lnTo>
                  <a:pt x="8143240" y="0"/>
                </a:lnTo>
              </a:path>
            </a:pathLst>
          </a:custGeom>
          <a:ln w="2159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47125" y="3759200"/>
            <a:ext cx="0" cy="2038350"/>
          </a:xfrm>
          <a:custGeom>
            <a:avLst/>
            <a:gdLst/>
            <a:ahLst/>
            <a:cxnLst/>
            <a:rect l="l" t="t" r="r" b="b"/>
            <a:pathLst>
              <a:path h="2038350">
                <a:moveTo>
                  <a:pt x="0" y="0"/>
                </a:moveTo>
                <a:lnTo>
                  <a:pt x="0" y="2038350"/>
                </a:lnTo>
              </a:path>
            </a:pathLst>
          </a:custGeom>
          <a:ln w="2159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5000" y="5787390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0" y="0"/>
                </a:moveTo>
                <a:lnTo>
                  <a:pt x="8101330" y="0"/>
                </a:lnTo>
              </a:path>
            </a:pathLst>
          </a:custGeom>
          <a:ln w="2032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5159" y="3779520"/>
            <a:ext cx="0" cy="1997710"/>
          </a:xfrm>
          <a:custGeom>
            <a:avLst/>
            <a:gdLst/>
            <a:ahLst/>
            <a:cxnLst/>
            <a:rect l="l" t="t" r="r" b="b"/>
            <a:pathLst>
              <a:path h="1997710">
                <a:moveTo>
                  <a:pt x="0" y="0"/>
                </a:moveTo>
                <a:lnTo>
                  <a:pt x="0" y="1997710"/>
                </a:lnTo>
              </a:path>
            </a:pathLst>
          </a:custGeom>
          <a:ln w="2032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5000" y="376935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0" y="0"/>
                </a:moveTo>
                <a:lnTo>
                  <a:pt x="8101330" y="0"/>
                </a:lnTo>
              </a:path>
            </a:pathLst>
          </a:custGeom>
          <a:ln w="2031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26805" y="3779520"/>
            <a:ext cx="0" cy="1997710"/>
          </a:xfrm>
          <a:custGeom>
            <a:avLst/>
            <a:gdLst/>
            <a:ahLst/>
            <a:cxnLst/>
            <a:rect l="l" t="t" r="r" b="b"/>
            <a:pathLst>
              <a:path h="1997710">
                <a:moveTo>
                  <a:pt x="0" y="0"/>
                </a:moveTo>
                <a:lnTo>
                  <a:pt x="0" y="1997709"/>
                </a:lnTo>
              </a:path>
            </a:pathLst>
          </a:custGeom>
          <a:ln w="1905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5319" y="5767070"/>
            <a:ext cx="8061959" cy="0"/>
          </a:xfrm>
          <a:custGeom>
            <a:avLst/>
            <a:gdLst/>
            <a:ahLst/>
            <a:cxnLst/>
            <a:rect l="l" t="t" r="r" b="b"/>
            <a:pathLst>
              <a:path w="8061959">
                <a:moveTo>
                  <a:pt x="0" y="0"/>
                </a:moveTo>
                <a:lnTo>
                  <a:pt x="8061959" y="0"/>
                </a:lnTo>
              </a:path>
            </a:pathLst>
          </a:custGeom>
          <a:ln w="2031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5480" y="3799840"/>
            <a:ext cx="0" cy="1957070"/>
          </a:xfrm>
          <a:custGeom>
            <a:avLst/>
            <a:gdLst/>
            <a:ahLst/>
            <a:cxnLst/>
            <a:rect l="l" t="t" r="r" b="b"/>
            <a:pathLst>
              <a:path h="1957070">
                <a:moveTo>
                  <a:pt x="0" y="0"/>
                </a:moveTo>
                <a:lnTo>
                  <a:pt x="0" y="1957070"/>
                </a:lnTo>
              </a:path>
            </a:pathLst>
          </a:custGeom>
          <a:ln w="2032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5319" y="3789679"/>
            <a:ext cx="8061959" cy="0"/>
          </a:xfrm>
          <a:custGeom>
            <a:avLst/>
            <a:gdLst/>
            <a:ahLst/>
            <a:cxnLst/>
            <a:rect l="l" t="t" r="r" b="b"/>
            <a:pathLst>
              <a:path w="8061959">
                <a:moveTo>
                  <a:pt x="0" y="0"/>
                </a:moveTo>
                <a:lnTo>
                  <a:pt x="8061959" y="0"/>
                </a:lnTo>
              </a:path>
            </a:pathLst>
          </a:custGeom>
          <a:ln w="2031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06484" y="3799840"/>
            <a:ext cx="0" cy="1957070"/>
          </a:xfrm>
          <a:custGeom>
            <a:avLst/>
            <a:gdLst/>
            <a:ahLst/>
            <a:cxnLst/>
            <a:rect l="l" t="t" r="r" b="b"/>
            <a:pathLst>
              <a:path h="1957070">
                <a:moveTo>
                  <a:pt x="0" y="0"/>
                </a:moveTo>
                <a:lnTo>
                  <a:pt x="0" y="1957070"/>
                </a:lnTo>
              </a:path>
            </a:pathLst>
          </a:custGeom>
          <a:ln w="2158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5640" y="5746115"/>
            <a:ext cx="8020050" cy="0"/>
          </a:xfrm>
          <a:custGeom>
            <a:avLst/>
            <a:gdLst/>
            <a:ahLst/>
            <a:cxnLst/>
            <a:rect l="l" t="t" r="r" b="b"/>
            <a:pathLst>
              <a:path w="8020050">
                <a:moveTo>
                  <a:pt x="0" y="0"/>
                </a:moveTo>
                <a:lnTo>
                  <a:pt x="8020050" y="0"/>
                </a:lnTo>
              </a:path>
            </a:pathLst>
          </a:custGeom>
          <a:ln w="2159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5800" y="3820159"/>
            <a:ext cx="0" cy="1915160"/>
          </a:xfrm>
          <a:custGeom>
            <a:avLst/>
            <a:gdLst/>
            <a:ahLst/>
            <a:cxnLst/>
            <a:rect l="l" t="t" r="r" b="b"/>
            <a:pathLst>
              <a:path h="1915160">
                <a:moveTo>
                  <a:pt x="0" y="0"/>
                </a:moveTo>
                <a:lnTo>
                  <a:pt x="0" y="1915160"/>
                </a:lnTo>
              </a:path>
            </a:pathLst>
          </a:custGeom>
          <a:ln w="2031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5640" y="3810000"/>
            <a:ext cx="8020050" cy="0"/>
          </a:xfrm>
          <a:custGeom>
            <a:avLst/>
            <a:gdLst/>
            <a:ahLst/>
            <a:cxnLst/>
            <a:rect l="l" t="t" r="r" b="b"/>
            <a:pathLst>
              <a:path w="8020050">
                <a:moveTo>
                  <a:pt x="0" y="0"/>
                </a:moveTo>
                <a:lnTo>
                  <a:pt x="8020050" y="0"/>
                </a:lnTo>
              </a:path>
            </a:pathLst>
          </a:custGeom>
          <a:ln w="2031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85530" y="3820159"/>
            <a:ext cx="0" cy="1915160"/>
          </a:xfrm>
          <a:custGeom>
            <a:avLst/>
            <a:gdLst/>
            <a:ahLst/>
            <a:cxnLst/>
            <a:rect l="l" t="t" r="r" b="b"/>
            <a:pathLst>
              <a:path h="1915160">
                <a:moveTo>
                  <a:pt x="0" y="0"/>
                </a:moveTo>
                <a:lnTo>
                  <a:pt x="0" y="1915159"/>
                </a:lnTo>
              </a:path>
            </a:pathLst>
          </a:custGeom>
          <a:ln w="2032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5959" y="5725795"/>
            <a:ext cx="7979409" cy="0"/>
          </a:xfrm>
          <a:custGeom>
            <a:avLst/>
            <a:gdLst/>
            <a:ahLst/>
            <a:cxnLst/>
            <a:rect l="l" t="t" r="r" b="b"/>
            <a:pathLst>
              <a:path w="7979409">
                <a:moveTo>
                  <a:pt x="0" y="0"/>
                </a:moveTo>
                <a:lnTo>
                  <a:pt x="7979410" y="0"/>
                </a:lnTo>
              </a:path>
            </a:pathLst>
          </a:custGeom>
          <a:ln w="1905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6119" y="3840479"/>
            <a:ext cx="0" cy="1875789"/>
          </a:xfrm>
          <a:custGeom>
            <a:avLst/>
            <a:gdLst/>
            <a:ahLst/>
            <a:cxnLst/>
            <a:rect l="l" t="t" r="r" b="b"/>
            <a:pathLst>
              <a:path h="1875789">
                <a:moveTo>
                  <a:pt x="0" y="0"/>
                </a:moveTo>
                <a:lnTo>
                  <a:pt x="0" y="1875790"/>
                </a:lnTo>
              </a:path>
            </a:pathLst>
          </a:custGeom>
          <a:ln w="2032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5959" y="3830320"/>
            <a:ext cx="7979409" cy="0"/>
          </a:xfrm>
          <a:custGeom>
            <a:avLst/>
            <a:gdLst/>
            <a:ahLst/>
            <a:cxnLst/>
            <a:rect l="l" t="t" r="r" b="b"/>
            <a:pathLst>
              <a:path w="7979409">
                <a:moveTo>
                  <a:pt x="0" y="0"/>
                </a:moveTo>
                <a:lnTo>
                  <a:pt x="7979410" y="0"/>
                </a:lnTo>
              </a:path>
            </a:pathLst>
          </a:custGeom>
          <a:ln w="2031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65209" y="3840479"/>
            <a:ext cx="0" cy="1875789"/>
          </a:xfrm>
          <a:custGeom>
            <a:avLst/>
            <a:gdLst/>
            <a:ahLst/>
            <a:cxnLst/>
            <a:rect l="l" t="t" r="r" b="b"/>
            <a:pathLst>
              <a:path h="1875789">
                <a:moveTo>
                  <a:pt x="0" y="0"/>
                </a:moveTo>
                <a:lnTo>
                  <a:pt x="0" y="1875790"/>
                </a:lnTo>
              </a:path>
            </a:pathLst>
          </a:custGeom>
          <a:ln w="2032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6280" y="5705475"/>
            <a:ext cx="7938770" cy="0"/>
          </a:xfrm>
          <a:custGeom>
            <a:avLst/>
            <a:gdLst/>
            <a:ahLst/>
            <a:cxnLst/>
            <a:rect l="l" t="t" r="r" b="b"/>
            <a:pathLst>
              <a:path w="7938770">
                <a:moveTo>
                  <a:pt x="0" y="0"/>
                </a:moveTo>
                <a:lnTo>
                  <a:pt x="7938770" y="0"/>
                </a:lnTo>
              </a:path>
            </a:pathLst>
          </a:custGeom>
          <a:ln w="2159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6440" y="3860800"/>
            <a:ext cx="0" cy="1833880"/>
          </a:xfrm>
          <a:custGeom>
            <a:avLst/>
            <a:gdLst/>
            <a:ahLst/>
            <a:cxnLst/>
            <a:rect l="l" t="t" r="r" b="b"/>
            <a:pathLst>
              <a:path h="1833879">
                <a:moveTo>
                  <a:pt x="0" y="0"/>
                </a:moveTo>
                <a:lnTo>
                  <a:pt x="0" y="1833879"/>
                </a:lnTo>
              </a:path>
            </a:pathLst>
          </a:custGeom>
          <a:ln w="2032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6280" y="3850640"/>
            <a:ext cx="7938770" cy="0"/>
          </a:xfrm>
          <a:custGeom>
            <a:avLst/>
            <a:gdLst/>
            <a:ahLst/>
            <a:cxnLst/>
            <a:rect l="l" t="t" r="r" b="b"/>
            <a:pathLst>
              <a:path w="7938770">
                <a:moveTo>
                  <a:pt x="0" y="0"/>
                </a:moveTo>
                <a:lnTo>
                  <a:pt x="7938770" y="0"/>
                </a:lnTo>
              </a:path>
            </a:pathLst>
          </a:custGeom>
          <a:ln w="2032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44890" y="3860800"/>
            <a:ext cx="0" cy="1833880"/>
          </a:xfrm>
          <a:custGeom>
            <a:avLst/>
            <a:gdLst/>
            <a:ahLst/>
            <a:cxnLst/>
            <a:rect l="l" t="t" r="r" b="b"/>
            <a:pathLst>
              <a:path h="1833879">
                <a:moveTo>
                  <a:pt x="0" y="0"/>
                </a:moveTo>
                <a:lnTo>
                  <a:pt x="0" y="1833880"/>
                </a:lnTo>
              </a:path>
            </a:pathLst>
          </a:custGeom>
          <a:ln w="2032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6600" y="5684520"/>
            <a:ext cx="7898130" cy="0"/>
          </a:xfrm>
          <a:custGeom>
            <a:avLst/>
            <a:gdLst/>
            <a:ahLst/>
            <a:cxnLst/>
            <a:rect l="l" t="t" r="r" b="b"/>
            <a:pathLst>
              <a:path w="7898130">
                <a:moveTo>
                  <a:pt x="0" y="0"/>
                </a:moveTo>
                <a:lnTo>
                  <a:pt x="7898130" y="0"/>
                </a:lnTo>
              </a:path>
            </a:pathLst>
          </a:custGeom>
          <a:ln w="2031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6759" y="3881120"/>
            <a:ext cx="0" cy="1793239"/>
          </a:xfrm>
          <a:custGeom>
            <a:avLst/>
            <a:gdLst/>
            <a:ahLst/>
            <a:cxnLst/>
            <a:rect l="l" t="t" r="r" b="b"/>
            <a:pathLst>
              <a:path h="1793239">
                <a:moveTo>
                  <a:pt x="0" y="0"/>
                </a:moveTo>
                <a:lnTo>
                  <a:pt x="0" y="1793239"/>
                </a:lnTo>
              </a:path>
            </a:pathLst>
          </a:custGeom>
          <a:ln w="2032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6600" y="3870959"/>
            <a:ext cx="7898130" cy="0"/>
          </a:xfrm>
          <a:custGeom>
            <a:avLst/>
            <a:gdLst/>
            <a:ahLst/>
            <a:cxnLst/>
            <a:rect l="l" t="t" r="r" b="b"/>
            <a:pathLst>
              <a:path w="7898130">
                <a:moveTo>
                  <a:pt x="0" y="0"/>
                </a:moveTo>
                <a:lnTo>
                  <a:pt x="7898130" y="0"/>
                </a:lnTo>
              </a:path>
            </a:pathLst>
          </a:custGeom>
          <a:ln w="2031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24569" y="3881120"/>
            <a:ext cx="0" cy="1793239"/>
          </a:xfrm>
          <a:custGeom>
            <a:avLst/>
            <a:gdLst/>
            <a:ahLst/>
            <a:cxnLst/>
            <a:rect l="l" t="t" r="r" b="b"/>
            <a:pathLst>
              <a:path h="1793239">
                <a:moveTo>
                  <a:pt x="0" y="0"/>
                </a:moveTo>
                <a:lnTo>
                  <a:pt x="0" y="1793239"/>
                </a:lnTo>
              </a:path>
            </a:pathLst>
          </a:custGeom>
          <a:ln w="2032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6919" y="5664200"/>
            <a:ext cx="7857490" cy="0"/>
          </a:xfrm>
          <a:custGeom>
            <a:avLst/>
            <a:gdLst/>
            <a:ahLst/>
            <a:cxnLst/>
            <a:rect l="l" t="t" r="r" b="b"/>
            <a:pathLst>
              <a:path w="7857490">
                <a:moveTo>
                  <a:pt x="0" y="0"/>
                </a:moveTo>
                <a:lnTo>
                  <a:pt x="7857489" y="0"/>
                </a:lnTo>
              </a:path>
            </a:pathLst>
          </a:custGeom>
          <a:ln w="2032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7080" y="3901440"/>
            <a:ext cx="0" cy="1752600"/>
          </a:xfrm>
          <a:custGeom>
            <a:avLst/>
            <a:gdLst/>
            <a:ahLst/>
            <a:cxnLst/>
            <a:rect l="l" t="t" r="r" b="b"/>
            <a:pathLst>
              <a:path h="1752600">
                <a:moveTo>
                  <a:pt x="0" y="0"/>
                </a:moveTo>
                <a:lnTo>
                  <a:pt x="0" y="1752600"/>
                </a:lnTo>
              </a:path>
            </a:pathLst>
          </a:custGeom>
          <a:ln w="2032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6919" y="3891279"/>
            <a:ext cx="7857490" cy="0"/>
          </a:xfrm>
          <a:custGeom>
            <a:avLst/>
            <a:gdLst/>
            <a:ahLst/>
            <a:cxnLst/>
            <a:rect l="l" t="t" r="r" b="b"/>
            <a:pathLst>
              <a:path w="7857490">
                <a:moveTo>
                  <a:pt x="0" y="0"/>
                </a:moveTo>
                <a:lnTo>
                  <a:pt x="7857489" y="0"/>
                </a:lnTo>
              </a:path>
            </a:pathLst>
          </a:custGeom>
          <a:ln w="2031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04250" y="3901440"/>
            <a:ext cx="0" cy="1752600"/>
          </a:xfrm>
          <a:custGeom>
            <a:avLst/>
            <a:gdLst/>
            <a:ahLst/>
            <a:cxnLst/>
            <a:rect l="l" t="t" r="r" b="b"/>
            <a:pathLst>
              <a:path h="1752600">
                <a:moveTo>
                  <a:pt x="0" y="0"/>
                </a:moveTo>
                <a:lnTo>
                  <a:pt x="0" y="1752600"/>
                </a:lnTo>
              </a:path>
            </a:pathLst>
          </a:custGeom>
          <a:ln w="2031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7240" y="5643879"/>
            <a:ext cx="7816850" cy="0"/>
          </a:xfrm>
          <a:custGeom>
            <a:avLst/>
            <a:gdLst/>
            <a:ahLst/>
            <a:cxnLst/>
            <a:rect l="l" t="t" r="r" b="b"/>
            <a:pathLst>
              <a:path w="7816850">
                <a:moveTo>
                  <a:pt x="0" y="0"/>
                </a:moveTo>
                <a:lnTo>
                  <a:pt x="7816850" y="0"/>
                </a:lnTo>
              </a:path>
            </a:pathLst>
          </a:custGeom>
          <a:ln w="2031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7400" y="3921759"/>
            <a:ext cx="0" cy="1711960"/>
          </a:xfrm>
          <a:custGeom>
            <a:avLst/>
            <a:gdLst/>
            <a:ahLst/>
            <a:cxnLst/>
            <a:rect l="l" t="t" r="r" b="b"/>
            <a:pathLst>
              <a:path h="1711960">
                <a:moveTo>
                  <a:pt x="0" y="0"/>
                </a:moveTo>
                <a:lnTo>
                  <a:pt x="0" y="1711960"/>
                </a:lnTo>
              </a:path>
            </a:pathLst>
          </a:custGeom>
          <a:ln w="2031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7240" y="3911600"/>
            <a:ext cx="7816850" cy="0"/>
          </a:xfrm>
          <a:custGeom>
            <a:avLst/>
            <a:gdLst/>
            <a:ahLst/>
            <a:cxnLst/>
            <a:rect l="l" t="t" r="r" b="b"/>
            <a:pathLst>
              <a:path w="7816850">
                <a:moveTo>
                  <a:pt x="0" y="0"/>
                </a:moveTo>
                <a:lnTo>
                  <a:pt x="7816850" y="0"/>
                </a:lnTo>
              </a:path>
            </a:pathLst>
          </a:custGeom>
          <a:ln w="2031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83930" y="3921759"/>
            <a:ext cx="0" cy="1711960"/>
          </a:xfrm>
          <a:custGeom>
            <a:avLst/>
            <a:gdLst/>
            <a:ahLst/>
            <a:cxnLst/>
            <a:rect l="l" t="t" r="r" b="b"/>
            <a:pathLst>
              <a:path h="1711960">
                <a:moveTo>
                  <a:pt x="0" y="0"/>
                </a:moveTo>
                <a:lnTo>
                  <a:pt x="0" y="1711959"/>
                </a:lnTo>
              </a:path>
            </a:pathLst>
          </a:custGeom>
          <a:ln w="2032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7559" y="5623559"/>
            <a:ext cx="7776209" cy="0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6210" y="0"/>
                </a:lnTo>
              </a:path>
            </a:pathLst>
          </a:custGeom>
          <a:ln w="2031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7719" y="3942079"/>
            <a:ext cx="0" cy="1671320"/>
          </a:xfrm>
          <a:custGeom>
            <a:avLst/>
            <a:gdLst/>
            <a:ahLst/>
            <a:cxnLst/>
            <a:rect l="l" t="t" r="r" b="b"/>
            <a:pathLst>
              <a:path h="1671320">
                <a:moveTo>
                  <a:pt x="0" y="0"/>
                </a:moveTo>
                <a:lnTo>
                  <a:pt x="0" y="1671320"/>
                </a:lnTo>
              </a:path>
            </a:pathLst>
          </a:custGeom>
          <a:ln w="2032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7559" y="3931920"/>
            <a:ext cx="7776209" cy="0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6210" y="0"/>
                </a:lnTo>
              </a:path>
            </a:pathLst>
          </a:custGeom>
          <a:ln w="2031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63609" y="3942079"/>
            <a:ext cx="0" cy="1671320"/>
          </a:xfrm>
          <a:custGeom>
            <a:avLst/>
            <a:gdLst/>
            <a:ahLst/>
            <a:cxnLst/>
            <a:rect l="l" t="t" r="r" b="b"/>
            <a:pathLst>
              <a:path h="1671320">
                <a:moveTo>
                  <a:pt x="0" y="0"/>
                </a:moveTo>
                <a:lnTo>
                  <a:pt x="0" y="1671320"/>
                </a:lnTo>
              </a:path>
            </a:pathLst>
          </a:custGeom>
          <a:ln w="2032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7880" y="5603240"/>
            <a:ext cx="7735570" cy="0"/>
          </a:xfrm>
          <a:custGeom>
            <a:avLst/>
            <a:gdLst/>
            <a:ahLst/>
            <a:cxnLst/>
            <a:rect l="l" t="t" r="r" b="b"/>
            <a:pathLst>
              <a:path w="7735570">
                <a:moveTo>
                  <a:pt x="0" y="0"/>
                </a:moveTo>
                <a:lnTo>
                  <a:pt x="7735570" y="0"/>
                </a:lnTo>
              </a:path>
            </a:pathLst>
          </a:custGeom>
          <a:ln w="2032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28039" y="3962400"/>
            <a:ext cx="0" cy="1630680"/>
          </a:xfrm>
          <a:custGeom>
            <a:avLst/>
            <a:gdLst/>
            <a:ahLst/>
            <a:cxnLst/>
            <a:rect l="l" t="t" r="r" b="b"/>
            <a:pathLst>
              <a:path h="1630679">
                <a:moveTo>
                  <a:pt x="0" y="0"/>
                </a:moveTo>
                <a:lnTo>
                  <a:pt x="0" y="1630679"/>
                </a:lnTo>
              </a:path>
            </a:pathLst>
          </a:custGeom>
          <a:ln w="2031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17880" y="3952240"/>
            <a:ext cx="7735570" cy="0"/>
          </a:xfrm>
          <a:custGeom>
            <a:avLst/>
            <a:gdLst/>
            <a:ahLst/>
            <a:cxnLst/>
            <a:rect l="l" t="t" r="r" b="b"/>
            <a:pathLst>
              <a:path w="7735570">
                <a:moveTo>
                  <a:pt x="0" y="0"/>
                </a:moveTo>
                <a:lnTo>
                  <a:pt x="7735570" y="0"/>
                </a:lnTo>
              </a:path>
            </a:pathLst>
          </a:custGeom>
          <a:ln w="2032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43290" y="3962400"/>
            <a:ext cx="0" cy="1630680"/>
          </a:xfrm>
          <a:custGeom>
            <a:avLst/>
            <a:gdLst/>
            <a:ahLst/>
            <a:cxnLst/>
            <a:rect l="l" t="t" r="r" b="b"/>
            <a:pathLst>
              <a:path h="1630679">
                <a:moveTo>
                  <a:pt x="0" y="0"/>
                </a:moveTo>
                <a:lnTo>
                  <a:pt x="0" y="1630680"/>
                </a:lnTo>
              </a:path>
            </a:pathLst>
          </a:custGeom>
          <a:ln w="2032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38200" y="5582920"/>
            <a:ext cx="7694930" cy="0"/>
          </a:xfrm>
          <a:custGeom>
            <a:avLst/>
            <a:gdLst/>
            <a:ahLst/>
            <a:cxnLst/>
            <a:rect l="l" t="t" r="r" b="b"/>
            <a:pathLst>
              <a:path w="7694930">
                <a:moveTo>
                  <a:pt x="0" y="0"/>
                </a:moveTo>
                <a:lnTo>
                  <a:pt x="7694930" y="0"/>
                </a:lnTo>
              </a:path>
            </a:pathLst>
          </a:custGeom>
          <a:ln w="2031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8360" y="3982720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90039"/>
                </a:lnTo>
              </a:path>
            </a:pathLst>
          </a:custGeom>
          <a:ln w="2031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38200" y="3972559"/>
            <a:ext cx="7694930" cy="0"/>
          </a:xfrm>
          <a:custGeom>
            <a:avLst/>
            <a:gdLst/>
            <a:ahLst/>
            <a:cxnLst/>
            <a:rect l="l" t="t" r="r" b="b"/>
            <a:pathLst>
              <a:path w="7694930">
                <a:moveTo>
                  <a:pt x="0" y="0"/>
                </a:moveTo>
                <a:lnTo>
                  <a:pt x="7694930" y="0"/>
                </a:lnTo>
              </a:path>
            </a:pathLst>
          </a:custGeom>
          <a:ln w="2031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22969" y="3982720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90039"/>
                </a:lnTo>
              </a:path>
            </a:pathLst>
          </a:custGeom>
          <a:ln w="2032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8519" y="5562600"/>
            <a:ext cx="7654290" cy="0"/>
          </a:xfrm>
          <a:custGeom>
            <a:avLst/>
            <a:gdLst/>
            <a:ahLst/>
            <a:cxnLst/>
            <a:rect l="l" t="t" r="r" b="b"/>
            <a:pathLst>
              <a:path w="7654290">
                <a:moveTo>
                  <a:pt x="0" y="0"/>
                </a:moveTo>
                <a:lnTo>
                  <a:pt x="7654289" y="0"/>
                </a:lnTo>
              </a:path>
            </a:pathLst>
          </a:custGeom>
          <a:ln w="2032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68680" y="4003040"/>
            <a:ext cx="0" cy="1549400"/>
          </a:xfrm>
          <a:custGeom>
            <a:avLst/>
            <a:gdLst/>
            <a:ahLst/>
            <a:cxnLst/>
            <a:rect l="l" t="t" r="r" b="b"/>
            <a:pathLst>
              <a:path h="1549400">
                <a:moveTo>
                  <a:pt x="0" y="0"/>
                </a:moveTo>
                <a:lnTo>
                  <a:pt x="0" y="1549400"/>
                </a:lnTo>
              </a:path>
            </a:pathLst>
          </a:custGeom>
          <a:ln w="2032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8519" y="3992879"/>
            <a:ext cx="7654290" cy="0"/>
          </a:xfrm>
          <a:custGeom>
            <a:avLst/>
            <a:gdLst/>
            <a:ahLst/>
            <a:cxnLst/>
            <a:rect l="l" t="t" r="r" b="b"/>
            <a:pathLst>
              <a:path w="7654290">
                <a:moveTo>
                  <a:pt x="0" y="0"/>
                </a:moveTo>
                <a:lnTo>
                  <a:pt x="7654289" y="0"/>
                </a:lnTo>
              </a:path>
            </a:pathLst>
          </a:custGeom>
          <a:ln w="2031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02650" y="4003040"/>
            <a:ext cx="0" cy="1549400"/>
          </a:xfrm>
          <a:custGeom>
            <a:avLst/>
            <a:gdLst/>
            <a:ahLst/>
            <a:cxnLst/>
            <a:rect l="l" t="t" r="r" b="b"/>
            <a:pathLst>
              <a:path h="1549400">
                <a:moveTo>
                  <a:pt x="0" y="0"/>
                </a:moveTo>
                <a:lnTo>
                  <a:pt x="0" y="1549400"/>
                </a:lnTo>
              </a:path>
            </a:pathLst>
          </a:custGeom>
          <a:ln w="2031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78839" y="5542279"/>
            <a:ext cx="7613650" cy="0"/>
          </a:xfrm>
          <a:custGeom>
            <a:avLst/>
            <a:gdLst/>
            <a:ahLst/>
            <a:cxnLst/>
            <a:rect l="l" t="t" r="r" b="b"/>
            <a:pathLst>
              <a:path w="7613650">
                <a:moveTo>
                  <a:pt x="0" y="0"/>
                </a:moveTo>
                <a:lnTo>
                  <a:pt x="7613650" y="0"/>
                </a:lnTo>
              </a:path>
            </a:pathLst>
          </a:custGeom>
          <a:ln w="2031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89000" y="4023359"/>
            <a:ext cx="0" cy="1508760"/>
          </a:xfrm>
          <a:custGeom>
            <a:avLst/>
            <a:gdLst/>
            <a:ahLst/>
            <a:cxnLst/>
            <a:rect l="l" t="t" r="r" b="b"/>
            <a:pathLst>
              <a:path h="1508760">
                <a:moveTo>
                  <a:pt x="0" y="0"/>
                </a:moveTo>
                <a:lnTo>
                  <a:pt x="0" y="1508760"/>
                </a:lnTo>
              </a:path>
            </a:pathLst>
          </a:custGeom>
          <a:ln w="2031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839" y="4013200"/>
            <a:ext cx="7613650" cy="0"/>
          </a:xfrm>
          <a:custGeom>
            <a:avLst/>
            <a:gdLst/>
            <a:ahLst/>
            <a:cxnLst/>
            <a:rect l="l" t="t" r="r" b="b"/>
            <a:pathLst>
              <a:path w="7613650">
                <a:moveTo>
                  <a:pt x="0" y="0"/>
                </a:moveTo>
                <a:lnTo>
                  <a:pt x="7613650" y="0"/>
                </a:lnTo>
              </a:path>
            </a:pathLst>
          </a:custGeom>
          <a:ln w="2031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82330" y="4023359"/>
            <a:ext cx="0" cy="1508760"/>
          </a:xfrm>
          <a:custGeom>
            <a:avLst/>
            <a:gdLst/>
            <a:ahLst/>
            <a:cxnLst/>
            <a:rect l="l" t="t" r="r" b="b"/>
            <a:pathLst>
              <a:path h="1508760">
                <a:moveTo>
                  <a:pt x="0" y="0"/>
                </a:moveTo>
                <a:lnTo>
                  <a:pt x="0" y="1508760"/>
                </a:lnTo>
              </a:path>
            </a:pathLst>
          </a:custGeom>
          <a:ln w="2032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99160" y="552195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10" y="0"/>
                </a:lnTo>
              </a:path>
            </a:pathLst>
          </a:custGeom>
          <a:ln w="2031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09955" y="4043679"/>
            <a:ext cx="0" cy="1468120"/>
          </a:xfrm>
          <a:custGeom>
            <a:avLst/>
            <a:gdLst/>
            <a:ahLst/>
            <a:cxnLst/>
            <a:rect l="l" t="t" r="r" b="b"/>
            <a:pathLst>
              <a:path h="1468120">
                <a:moveTo>
                  <a:pt x="0" y="0"/>
                </a:moveTo>
                <a:lnTo>
                  <a:pt x="0" y="1468120"/>
                </a:lnTo>
              </a:path>
            </a:pathLst>
          </a:custGeom>
          <a:ln w="2159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99160" y="403352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10" y="0"/>
                </a:lnTo>
              </a:path>
            </a:pathLst>
          </a:custGeom>
          <a:ln w="2031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462009" y="4043679"/>
            <a:ext cx="0" cy="1468120"/>
          </a:xfrm>
          <a:custGeom>
            <a:avLst/>
            <a:gdLst/>
            <a:ahLst/>
            <a:cxnLst/>
            <a:rect l="l" t="t" r="r" b="b"/>
            <a:pathLst>
              <a:path h="1468120">
                <a:moveTo>
                  <a:pt x="0" y="0"/>
                </a:moveTo>
                <a:lnTo>
                  <a:pt x="0" y="1468120"/>
                </a:lnTo>
              </a:path>
            </a:pathLst>
          </a:custGeom>
          <a:ln w="2032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20750" y="5501640"/>
            <a:ext cx="7531100" cy="0"/>
          </a:xfrm>
          <a:custGeom>
            <a:avLst/>
            <a:gdLst/>
            <a:ahLst/>
            <a:cxnLst/>
            <a:rect l="l" t="t" r="r" b="b"/>
            <a:pathLst>
              <a:path w="7531100">
                <a:moveTo>
                  <a:pt x="0" y="0"/>
                </a:moveTo>
                <a:lnTo>
                  <a:pt x="7531100" y="0"/>
                </a:lnTo>
              </a:path>
            </a:pathLst>
          </a:custGeom>
          <a:ln w="2032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30275" y="4064000"/>
            <a:ext cx="0" cy="1427480"/>
          </a:xfrm>
          <a:custGeom>
            <a:avLst/>
            <a:gdLst/>
            <a:ahLst/>
            <a:cxnLst/>
            <a:rect l="l" t="t" r="r" b="b"/>
            <a:pathLst>
              <a:path h="1427479">
                <a:moveTo>
                  <a:pt x="0" y="0"/>
                </a:moveTo>
                <a:lnTo>
                  <a:pt x="0" y="1427480"/>
                </a:lnTo>
              </a:path>
            </a:pathLst>
          </a:custGeom>
          <a:ln w="1905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20750" y="4053840"/>
            <a:ext cx="7531100" cy="0"/>
          </a:xfrm>
          <a:custGeom>
            <a:avLst/>
            <a:gdLst/>
            <a:ahLst/>
            <a:cxnLst/>
            <a:rect l="l" t="t" r="r" b="b"/>
            <a:pathLst>
              <a:path w="7531100">
                <a:moveTo>
                  <a:pt x="0" y="0"/>
                </a:moveTo>
                <a:lnTo>
                  <a:pt x="7531100" y="0"/>
                </a:lnTo>
              </a:path>
            </a:pathLst>
          </a:custGeom>
          <a:ln w="2032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41690" y="4064000"/>
            <a:ext cx="0" cy="1427480"/>
          </a:xfrm>
          <a:custGeom>
            <a:avLst/>
            <a:gdLst/>
            <a:ahLst/>
            <a:cxnLst/>
            <a:rect l="l" t="t" r="r" b="b"/>
            <a:pathLst>
              <a:path h="1427479">
                <a:moveTo>
                  <a:pt x="0" y="0"/>
                </a:moveTo>
                <a:lnTo>
                  <a:pt x="0" y="1427480"/>
                </a:lnTo>
              </a:path>
            </a:pathLst>
          </a:custGeom>
          <a:ln w="2032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39800" y="5481320"/>
            <a:ext cx="7491730" cy="0"/>
          </a:xfrm>
          <a:custGeom>
            <a:avLst/>
            <a:gdLst/>
            <a:ahLst/>
            <a:cxnLst/>
            <a:rect l="l" t="t" r="r" b="b"/>
            <a:pathLst>
              <a:path w="7491730">
                <a:moveTo>
                  <a:pt x="0" y="0"/>
                </a:moveTo>
                <a:lnTo>
                  <a:pt x="7491730" y="0"/>
                </a:lnTo>
              </a:path>
            </a:pathLst>
          </a:custGeom>
          <a:ln w="2031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50594" y="4084320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39">
                <a:moveTo>
                  <a:pt x="0" y="0"/>
                </a:moveTo>
                <a:lnTo>
                  <a:pt x="0" y="1386839"/>
                </a:lnTo>
              </a:path>
            </a:pathLst>
          </a:custGeom>
          <a:ln w="2159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39800" y="4074159"/>
            <a:ext cx="7491730" cy="0"/>
          </a:xfrm>
          <a:custGeom>
            <a:avLst/>
            <a:gdLst/>
            <a:ahLst/>
            <a:cxnLst/>
            <a:rect l="l" t="t" r="r" b="b"/>
            <a:pathLst>
              <a:path w="7491730">
                <a:moveTo>
                  <a:pt x="0" y="0"/>
                </a:moveTo>
                <a:lnTo>
                  <a:pt x="7491730" y="0"/>
                </a:lnTo>
              </a:path>
            </a:pathLst>
          </a:custGeom>
          <a:ln w="2031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421369" y="4084320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39">
                <a:moveTo>
                  <a:pt x="0" y="0"/>
                </a:moveTo>
                <a:lnTo>
                  <a:pt x="0" y="1386839"/>
                </a:lnTo>
              </a:path>
            </a:pathLst>
          </a:custGeom>
          <a:ln w="2032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61389" y="5461000"/>
            <a:ext cx="7449820" cy="0"/>
          </a:xfrm>
          <a:custGeom>
            <a:avLst/>
            <a:gdLst/>
            <a:ahLst/>
            <a:cxnLst/>
            <a:rect l="l" t="t" r="r" b="b"/>
            <a:pathLst>
              <a:path w="7449820">
                <a:moveTo>
                  <a:pt x="0" y="0"/>
                </a:moveTo>
                <a:lnTo>
                  <a:pt x="7449819" y="0"/>
                </a:lnTo>
              </a:path>
            </a:pathLst>
          </a:custGeom>
          <a:ln w="2032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70914" y="4105909"/>
            <a:ext cx="0" cy="1344930"/>
          </a:xfrm>
          <a:custGeom>
            <a:avLst/>
            <a:gdLst/>
            <a:ahLst/>
            <a:cxnLst/>
            <a:rect l="l" t="t" r="r" b="b"/>
            <a:pathLst>
              <a:path h="1344929">
                <a:moveTo>
                  <a:pt x="0" y="0"/>
                </a:moveTo>
                <a:lnTo>
                  <a:pt x="0" y="1344930"/>
                </a:lnTo>
              </a:path>
            </a:pathLst>
          </a:custGeom>
          <a:ln w="1905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61389" y="4095115"/>
            <a:ext cx="7449820" cy="0"/>
          </a:xfrm>
          <a:custGeom>
            <a:avLst/>
            <a:gdLst/>
            <a:ahLst/>
            <a:cxnLst/>
            <a:rect l="l" t="t" r="r" b="b"/>
            <a:pathLst>
              <a:path w="7449820">
                <a:moveTo>
                  <a:pt x="0" y="0"/>
                </a:moveTo>
                <a:lnTo>
                  <a:pt x="7449819" y="0"/>
                </a:lnTo>
              </a:path>
            </a:pathLst>
          </a:custGeom>
          <a:ln w="2158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400415" y="4105909"/>
            <a:ext cx="0" cy="1344930"/>
          </a:xfrm>
          <a:custGeom>
            <a:avLst/>
            <a:gdLst/>
            <a:ahLst/>
            <a:cxnLst/>
            <a:rect l="l" t="t" r="r" b="b"/>
            <a:pathLst>
              <a:path h="1344929">
                <a:moveTo>
                  <a:pt x="0" y="0"/>
                </a:moveTo>
                <a:lnTo>
                  <a:pt x="0" y="1344930"/>
                </a:lnTo>
              </a:path>
            </a:pathLst>
          </a:custGeom>
          <a:ln w="2158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80439" y="5440679"/>
            <a:ext cx="7409180" cy="0"/>
          </a:xfrm>
          <a:custGeom>
            <a:avLst/>
            <a:gdLst/>
            <a:ahLst/>
            <a:cxnLst/>
            <a:rect l="l" t="t" r="r" b="b"/>
            <a:pathLst>
              <a:path w="7409180">
                <a:moveTo>
                  <a:pt x="0" y="0"/>
                </a:moveTo>
                <a:lnTo>
                  <a:pt x="7409180" y="0"/>
                </a:lnTo>
              </a:path>
            </a:pathLst>
          </a:custGeom>
          <a:ln w="2031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91235" y="4126229"/>
            <a:ext cx="0" cy="1304290"/>
          </a:xfrm>
          <a:custGeom>
            <a:avLst/>
            <a:gdLst/>
            <a:ahLst/>
            <a:cxnLst/>
            <a:rect l="l" t="t" r="r" b="b"/>
            <a:pathLst>
              <a:path h="1304289">
                <a:moveTo>
                  <a:pt x="0" y="0"/>
                </a:moveTo>
                <a:lnTo>
                  <a:pt x="0" y="1304290"/>
                </a:lnTo>
              </a:path>
            </a:pathLst>
          </a:custGeom>
          <a:ln w="2159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80439" y="4116070"/>
            <a:ext cx="7409180" cy="0"/>
          </a:xfrm>
          <a:custGeom>
            <a:avLst/>
            <a:gdLst/>
            <a:ahLst/>
            <a:cxnLst/>
            <a:rect l="l" t="t" r="r" b="b"/>
            <a:pathLst>
              <a:path w="7409180">
                <a:moveTo>
                  <a:pt x="0" y="0"/>
                </a:moveTo>
                <a:lnTo>
                  <a:pt x="7409180" y="0"/>
                </a:lnTo>
              </a:path>
            </a:pathLst>
          </a:custGeom>
          <a:ln w="2031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80094" y="4126229"/>
            <a:ext cx="0" cy="1304290"/>
          </a:xfrm>
          <a:custGeom>
            <a:avLst/>
            <a:gdLst/>
            <a:ahLst/>
            <a:cxnLst/>
            <a:rect l="l" t="t" r="r" b="b"/>
            <a:pathLst>
              <a:path h="1304289">
                <a:moveTo>
                  <a:pt x="0" y="0"/>
                </a:moveTo>
                <a:lnTo>
                  <a:pt x="0" y="1304290"/>
                </a:lnTo>
              </a:path>
            </a:pathLst>
          </a:custGeom>
          <a:ln w="1905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02030" y="5420359"/>
            <a:ext cx="7368540" cy="0"/>
          </a:xfrm>
          <a:custGeom>
            <a:avLst/>
            <a:gdLst/>
            <a:ahLst/>
            <a:cxnLst/>
            <a:rect l="l" t="t" r="r" b="b"/>
            <a:pathLst>
              <a:path w="7368540">
                <a:moveTo>
                  <a:pt x="0" y="0"/>
                </a:moveTo>
                <a:lnTo>
                  <a:pt x="7368540" y="0"/>
                </a:lnTo>
              </a:path>
            </a:pathLst>
          </a:custGeom>
          <a:ln w="2031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12189" y="4146550"/>
            <a:ext cx="0" cy="1263650"/>
          </a:xfrm>
          <a:custGeom>
            <a:avLst/>
            <a:gdLst/>
            <a:ahLst/>
            <a:cxnLst/>
            <a:rect l="l" t="t" r="r" b="b"/>
            <a:pathLst>
              <a:path h="1263650">
                <a:moveTo>
                  <a:pt x="0" y="0"/>
                </a:moveTo>
                <a:lnTo>
                  <a:pt x="0" y="1263650"/>
                </a:lnTo>
              </a:path>
            </a:pathLst>
          </a:custGeom>
          <a:ln w="2031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02030" y="4136390"/>
            <a:ext cx="7368540" cy="0"/>
          </a:xfrm>
          <a:custGeom>
            <a:avLst/>
            <a:gdLst/>
            <a:ahLst/>
            <a:cxnLst/>
            <a:rect l="l" t="t" r="r" b="b"/>
            <a:pathLst>
              <a:path w="7368540">
                <a:moveTo>
                  <a:pt x="0" y="0"/>
                </a:moveTo>
                <a:lnTo>
                  <a:pt x="7368540" y="0"/>
                </a:lnTo>
              </a:path>
            </a:pathLst>
          </a:custGeom>
          <a:ln w="2032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59775" y="4146550"/>
            <a:ext cx="0" cy="1263650"/>
          </a:xfrm>
          <a:custGeom>
            <a:avLst/>
            <a:gdLst/>
            <a:ahLst/>
            <a:cxnLst/>
            <a:rect l="l" t="t" r="r" b="b"/>
            <a:pathLst>
              <a:path h="1263650">
                <a:moveTo>
                  <a:pt x="0" y="0"/>
                </a:moveTo>
                <a:lnTo>
                  <a:pt x="0" y="1263650"/>
                </a:lnTo>
              </a:path>
            </a:pathLst>
          </a:custGeom>
          <a:ln w="2159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22350" y="5400040"/>
            <a:ext cx="7326630" cy="0"/>
          </a:xfrm>
          <a:custGeom>
            <a:avLst/>
            <a:gdLst/>
            <a:ahLst/>
            <a:cxnLst/>
            <a:rect l="l" t="t" r="r" b="b"/>
            <a:pathLst>
              <a:path w="7326630">
                <a:moveTo>
                  <a:pt x="0" y="0"/>
                </a:moveTo>
                <a:lnTo>
                  <a:pt x="7326630" y="0"/>
                </a:lnTo>
              </a:path>
            </a:pathLst>
          </a:custGeom>
          <a:ln w="2032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32510" y="4166870"/>
            <a:ext cx="0" cy="1223010"/>
          </a:xfrm>
          <a:custGeom>
            <a:avLst/>
            <a:gdLst/>
            <a:ahLst/>
            <a:cxnLst/>
            <a:rect l="l" t="t" r="r" b="b"/>
            <a:pathLst>
              <a:path h="1223010">
                <a:moveTo>
                  <a:pt x="0" y="0"/>
                </a:moveTo>
                <a:lnTo>
                  <a:pt x="0" y="1223009"/>
                </a:lnTo>
              </a:path>
            </a:pathLst>
          </a:custGeom>
          <a:ln w="2031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22350" y="4156709"/>
            <a:ext cx="7326630" cy="0"/>
          </a:xfrm>
          <a:custGeom>
            <a:avLst/>
            <a:gdLst/>
            <a:ahLst/>
            <a:cxnLst/>
            <a:rect l="l" t="t" r="r" b="b"/>
            <a:pathLst>
              <a:path w="7326630">
                <a:moveTo>
                  <a:pt x="0" y="0"/>
                </a:moveTo>
                <a:lnTo>
                  <a:pt x="7326630" y="0"/>
                </a:lnTo>
              </a:path>
            </a:pathLst>
          </a:custGeom>
          <a:ln w="2031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339455" y="4166870"/>
            <a:ext cx="0" cy="1223010"/>
          </a:xfrm>
          <a:custGeom>
            <a:avLst/>
            <a:gdLst/>
            <a:ahLst/>
            <a:cxnLst/>
            <a:rect l="l" t="t" r="r" b="b"/>
            <a:pathLst>
              <a:path h="1223010">
                <a:moveTo>
                  <a:pt x="0" y="0"/>
                </a:moveTo>
                <a:lnTo>
                  <a:pt x="0" y="1223010"/>
                </a:lnTo>
              </a:path>
            </a:pathLst>
          </a:custGeom>
          <a:ln w="1905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42669" y="537972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2031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52830" y="4187190"/>
            <a:ext cx="0" cy="1182370"/>
          </a:xfrm>
          <a:custGeom>
            <a:avLst/>
            <a:gdLst/>
            <a:ahLst/>
            <a:cxnLst/>
            <a:rect l="l" t="t" r="r" b="b"/>
            <a:pathLst>
              <a:path h="1182370">
                <a:moveTo>
                  <a:pt x="0" y="0"/>
                </a:moveTo>
                <a:lnTo>
                  <a:pt x="0" y="1182370"/>
                </a:lnTo>
              </a:path>
            </a:pathLst>
          </a:custGeom>
          <a:ln w="2032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42669" y="4177029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2031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319134" y="4187190"/>
            <a:ext cx="0" cy="1182370"/>
          </a:xfrm>
          <a:custGeom>
            <a:avLst/>
            <a:gdLst/>
            <a:ahLst/>
            <a:cxnLst/>
            <a:rect l="l" t="t" r="r" b="b"/>
            <a:pathLst>
              <a:path h="1182370">
                <a:moveTo>
                  <a:pt x="0" y="0"/>
                </a:moveTo>
                <a:lnTo>
                  <a:pt x="0" y="1182370"/>
                </a:lnTo>
              </a:path>
            </a:pathLst>
          </a:custGeom>
          <a:ln w="2158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62989" y="5358765"/>
            <a:ext cx="7245350" cy="0"/>
          </a:xfrm>
          <a:custGeom>
            <a:avLst/>
            <a:gdLst/>
            <a:ahLst/>
            <a:cxnLst/>
            <a:rect l="l" t="t" r="r" b="b"/>
            <a:pathLst>
              <a:path w="7245350">
                <a:moveTo>
                  <a:pt x="0" y="0"/>
                </a:moveTo>
                <a:lnTo>
                  <a:pt x="7245350" y="0"/>
                </a:lnTo>
              </a:path>
            </a:pathLst>
          </a:custGeom>
          <a:ln w="2159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73150" y="4207509"/>
            <a:ext cx="0" cy="1140460"/>
          </a:xfrm>
          <a:custGeom>
            <a:avLst/>
            <a:gdLst/>
            <a:ahLst/>
            <a:cxnLst/>
            <a:rect l="l" t="t" r="r" b="b"/>
            <a:pathLst>
              <a:path h="1140460">
                <a:moveTo>
                  <a:pt x="0" y="0"/>
                </a:moveTo>
                <a:lnTo>
                  <a:pt x="0" y="1140460"/>
                </a:lnTo>
              </a:path>
            </a:pathLst>
          </a:custGeom>
          <a:ln w="2031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62989" y="4197350"/>
            <a:ext cx="7245350" cy="0"/>
          </a:xfrm>
          <a:custGeom>
            <a:avLst/>
            <a:gdLst/>
            <a:ahLst/>
            <a:cxnLst/>
            <a:rect l="l" t="t" r="r" b="b"/>
            <a:pathLst>
              <a:path w="7245350">
                <a:moveTo>
                  <a:pt x="0" y="0"/>
                </a:moveTo>
                <a:lnTo>
                  <a:pt x="7245350" y="0"/>
                </a:lnTo>
              </a:path>
            </a:pathLst>
          </a:custGeom>
          <a:ln w="2031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298180" y="4207509"/>
            <a:ext cx="0" cy="1140460"/>
          </a:xfrm>
          <a:custGeom>
            <a:avLst/>
            <a:gdLst/>
            <a:ahLst/>
            <a:cxnLst/>
            <a:rect l="l" t="t" r="r" b="b"/>
            <a:pathLst>
              <a:path h="1140460">
                <a:moveTo>
                  <a:pt x="0" y="0"/>
                </a:moveTo>
                <a:lnTo>
                  <a:pt x="0" y="1140459"/>
                </a:lnTo>
              </a:path>
            </a:pathLst>
          </a:custGeom>
          <a:ln w="2032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83310" y="5338445"/>
            <a:ext cx="7204709" cy="0"/>
          </a:xfrm>
          <a:custGeom>
            <a:avLst/>
            <a:gdLst/>
            <a:ahLst/>
            <a:cxnLst/>
            <a:rect l="l" t="t" r="r" b="b"/>
            <a:pathLst>
              <a:path w="7204709">
                <a:moveTo>
                  <a:pt x="0" y="0"/>
                </a:moveTo>
                <a:lnTo>
                  <a:pt x="7204710" y="0"/>
                </a:lnTo>
              </a:path>
            </a:pathLst>
          </a:custGeom>
          <a:ln w="1905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93469" y="4227829"/>
            <a:ext cx="0" cy="1101090"/>
          </a:xfrm>
          <a:custGeom>
            <a:avLst/>
            <a:gdLst/>
            <a:ahLst/>
            <a:cxnLst/>
            <a:rect l="l" t="t" r="r" b="b"/>
            <a:pathLst>
              <a:path h="1101089">
                <a:moveTo>
                  <a:pt x="0" y="0"/>
                </a:moveTo>
                <a:lnTo>
                  <a:pt x="0" y="1101090"/>
                </a:lnTo>
              </a:path>
            </a:pathLst>
          </a:custGeom>
          <a:ln w="2032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83310" y="4217670"/>
            <a:ext cx="7204709" cy="0"/>
          </a:xfrm>
          <a:custGeom>
            <a:avLst/>
            <a:gdLst/>
            <a:ahLst/>
            <a:cxnLst/>
            <a:rect l="l" t="t" r="r" b="b"/>
            <a:pathLst>
              <a:path w="7204709">
                <a:moveTo>
                  <a:pt x="0" y="0"/>
                </a:moveTo>
                <a:lnTo>
                  <a:pt x="7204710" y="0"/>
                </a:lnTo>
              </a:path>
            </a:pathLst>
          </a:custGeom>
          <a:ln w="2031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277859" y="4227829"/>
            <a:ext cx="0" cy="1101090"/>
          </a:xfrm>
          <a:custGeom>
            <a:avLst/>
            <a:gdLst/>
            <a:ahLst/>
            <a:cxnLst/>
            <a:rect l="l" t="t" r="r" b="b"/>
            <a:pathLst>
              <a:path h="1101089">
                <a:moveTo>
                  <a:pt x="0" y="0"/>
                </a:moveTo>
                <a:lnTo>
                  <a:pt x="0" y="1101090"/>
                </a:lnTo>
              </a:path>
            </a:pathLst>
          </a:custGeom>
          <a:ln w="2032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03630" y="5318125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159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3789" y="4248150"/>
            <a:ext cx="0" cy="1059180"/>
          </a:xfrm>
          <a:custGeom>
            <a:avLst/>
            <a:gdLst/>
            <a:ahLst/>
            <a:cxnLst/>
            <a:rect l="l" t="t" r="r" b="b"/>
            <a:pathLst>
              <a:path h="1059179">
                <a:moveTo>
                  <a:pt x="0" y="0"/>
                </a:moveTo>
                <a:lnTo>
                  <a:pt x="0" y="1059180"/>
                </a:lnTo>
              </a:path>
            </a:pathLst>
          </a:custGeom>
          <a:ln w="2031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03630" y="4237990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032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257540" y="4248150"/>
            <a:ext cx="0" cy="1059180"/>
          </a:xfrm>
          <a:custGeom>
            <a:avLst/>
            <a:gdLst/>
            <a:ahLst/>
            <a:cxnLst/>
            <a:rect l="l" t="t" r="r" b="b"/>
            <a:pathLst>
              <a:path h="1059179">
                <a:moveTo>
                  <a:pt x="0" y="0"/>
                </a:moveTo>
                <a:lnTo>
                  <a:pt x="0" y="1059180"/>
                </a:lnTo>
              </a:path>
            </a:pathLst>
          </a:custGeom>
          <a:ln w="2032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23950" y="5297170"/>
            <a:ext cx="7123430" cy="0"/>
          </a:xfrm>
          <a:custGeom>
            <a:avLst/>
            <a:gdLst/>
            <a:ahLst/>
            <a:cxnLst/>
            <a:rect l="l" t="t" r="r" b="b"/>
            <a:pathLst>
              <a:path w="7123430">
                <a:moveTo>
                  <a:pt x="0" y="0"/>
                </a:moveTo>
                <a:lnTo>
                  <a:pt x="7123430" y="0"/>
                </a:lnTo>
              </a:path>
            </a:pathLst>
          </a:custGeom>
          <a:ln w="2031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34110" y="4268470"/>
            <a:ext cx="0" cy="1018540"/>
          </a:xfrm>
          <a:custGeom>
            <a:avLst/>
            <a:gdLst/>
            <a:ahLst/>
            <a:cxnLst/>
            <a:rect l="l" t="t" r="r" b="b"/>
            <a:pathLst>
              <a:path h="1018539">
                <a:moveTo>
                  <a:pt x="0" y="0"/>
                </a:moveTo>
                <a:lnTo>
                  <a:pt x="0" y="1018539"/>
                </a:lnTo>
              </a:path>
            </a:pathLst>
          </a:custGeom>
          <a:ln w="2031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23950" y="4258309"/>
            <a:ext cx="7123430" cy="0"/>
          </a:xfrm>
          <a:custGeom>
            <a:avLst/>
            <a:gdLst/>
            <a:ahLst/>
            <a:cxnLst/>
            <a:rect l="l" t="t" r="r" b="b"/>
            <a:pathLst>
              <a:path w="7123430">
                <a:moveTo>
                  <a:pt x="0" y="0"/>
                </a:moveTo>
                <a:lnTo>
                  <a:pt x="7123430" y="0"/>
                </a:lnTo>
              </a:path>
            </a:pathLst>
          </a:custGeom>
          <a:ln w="2031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237219" y="4268470"/>
            <a:ext cx="0" cy="1018540"/>
          </a:xfrm>
          <a:custGeom>
            <a:avLst/>
            <a:gdLst/>
            <a:ahLst/>
            <a:cxnLst/>
            <a:rect l="l" t="t" r="r" b="b"/>
            <a:pathLst>
              <a:path h="1018539">
                <a:moveTo>
                  <a:pt x="0" y="0"/>
                </a:moveTo>
                <a:lnTo>
                  <a:pt x="0" y="1018539"/>
                </a:lnTo>
              </a:path>
            </a:pathLst>
          </a:custGeom>
          <a:ln w="2032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44269" y="5276850"/>
            <a:ext cx="7082790" cy="0"/>
          </a:xfrm>
          <a:custGeom>
            <a:avLst/>
            <a:gdLst/>
            <a:ahLst/>
            <a:cxnLst/>
            <a:rect l="l" t="t" r="r" b="b"/>
            <a:pathLst>
              <a:path w="7082790">
                <a:moveTo>
                  <a:pt x="0" y="0"/>
                </a:moveTo>
                <a:lnTo>
                  <a:pt x="7082789" y="0"/>
                </a:lnTo>
              </a:path>
            </a:pathLst>
          </a:custGeom>
          <a:ln w="2032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54430" y="4288790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900"/>
                </a:lnTo>
              </a:path>
            </a:pathLst>
          </a:custGeom>
          <a:ln w="2032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44269" y="4278629"/>
            <a:ext cx="7082790" cy="0"/>
          </a:xfrm>
          <a:custGeom>
            <a:avLst/>
            <a:gdLst/>
            <a:ahLst/>
            <a:cxnLst/>
            <a:rect l="l" t="t" r="r" b="b"/>
            <a:pathLst>
              <a:path w="7082790">
                <a:moveTo>
                  <a:pt x="0" y="0"/>
                </a:moveTo>
                <a:lnTo>
                  <a:pt x="7082789" y="0"/>
                </a:lnTo>
              </a:path>
            </a:pathLst>
          </a:custGeom>
          <a:ln w="2031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216900" y="4288790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900"/>
                </a:lnTo>
              </a:path>
            </a:pathLst>
          </a:custGeom>
          <a:ln w="2031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64589" y="5256529"/>
            <a:ext cx="7042150" cy="0"/>
          </a:xfrm>
          <a:custGeom>
            <a:avLst/>
            <a:gdLst/>
            <a:ahLst/>
            <a:cxnLst/>
            <a:rect l="l" t="t" r="r" b="b"/>
            <a:pathLst>
              <a:path w="7042150">
                <a:moveTo>
                  <a:pt x="0" y="0"/>
                </a:moveTo>
                <a:lnTo>
                  <a:pt x="7042150" y="0"/>
                </a:lnTo>
              </a:path>
            </a:pathLst>
          </a:custGeom>
          <a:ln w="2031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74750" y="4309109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2031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64589" y="4298950"/>
            <a:ext cx="7042150" cy="0"/>
          </a:xfrm>
          <a:custGeom>
            <a:avLst/>
            <a:gdLst/>
            <a:ahLst/>
            <a:cxnLst/>
            <a:rect l="l" t="t" r="r" b="b"/>
            <a:pathLst>
              <a:path w="7042150">
                <a:moveTo>
                  <a:pt x="0" y="0"/>
                </a:moveTo>
                <a:lnTo>
                  <a:pt x="7042150" y="0"/>
                </a:lnTo>
              </a:path>
            </a:pathLst>
          </a:custGeom>
          <a:ln w="2031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196580" y="4309109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59"/>
                </a:lnTo>
              </a:path>
            </a:pathLst>
          </a:custGeom>
          <a:ln w="2032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84910" y="5236209"/>
            <a:ext cx="7001509" cy="0"/>
          </a:xfrm>
          <a:custGeom>
            <a:avLst/>
            <a:gdLst/>
            <a:ahLst/>
            <a:cxnLst/>
            <a:rect l="l" t="t" r="r" b="b"/>
            <a:pathLst>
              <a:path w="7001509">
                <a:moveTo>
                  <a:pt x="0" y="0"/>
                </a:moveTo>
                <a:lnTo>
                  <a:pt x="7001510" y="0"/>
                </a:lnTo>
              </a:path>
            </a:pathLst>
          </a:custGeom>
          <a:ln w="2031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95069" y="4329429"/>
            <a:ext cx="0" cy="896619"/>
          </a:xfrm>
          <a:custGeom>
            <a:avLst/>
            <a:gdLst/>
            <a:ahLst/>
            <a:cxnLst/>
            <a:rect l="l" t="t" r="r" b="b"/>
            <a:pathLst>
              <a:path h="896620">
                <a:moveTo>
                  <a:pt x="0" y="0"/>
                </a:moveTo>
                <a:lnTo>
                  <a:pt x="0" y="896620"/>
                </a:lnTo>
              </a:path>
            </a:pathLst>
          </a:custGeom>
          <a:ln w="2032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84910" y="4319270"/>
            <a:ext cx="7001509" cy="0"/>
          </a:xfrm>
          <a:custGeom>
            <a:avLst/>
            <a:gdLst/>
            <a:ahLst/>
            <a:cxnLst/>
            <a:rect l="l" t="t" r="r" b="b"/>
            <a:pathLst>
              <a:path w="7001509">
                <a:moveTo>
                  <a:pt x="0" y="0"/>
                </a:moveTo>
                <a:lnTo>
                  <a:pt x="7001510" y="0"/>
                </a:lnTo>
              </a:path>
            </a:pathLst>
          </a:custGeom>
          <a:ln w="2031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176259" y="4329429"/>
            <a:ext cx="0" cy="896619"/>
          </a:xfrm>
          <a:custGeom>
            <a:avLst/>
            <a:gdLst/>
            <a:ahLst/>
            <a:cxnLst/>
            <a:rect l="l" t="t" r="r" b="b"/>
            <a:pathLst>
              <a:path h="896620">
                <a:moveTo>
                  <a:pt x="0" y="0"/>
                </a:moveTo>
                <a:lnTo>
                  <a:pt x="0" y="896620"/>
                </a:lnTo>
              </a:path>
            </a:pathLst>
          </a:custGeom>
          <a:ln w="2032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05230" y="5215890"/>
            <a:ext cx="6960870" cy="0"/>
          </a:xfrm>
          <a:custGeom>
            <a:avLst/>
            <a:gdLst/>
            <a:ahLst/>
            <a:cxnLst/>
            <a:rect l="l" t="t" r="r" b="b"/>
            <a:pathLst>
              <a:path w="6960870">
                <a:moveTo>
                  <a:pt x="0" y="0"/>
                </a:moveTo>
                <a:lnTo>
                  <a:pt x="6960870" y="0"/>
                </a:lnTo>
              </a:path>
            </a:pathLst>
          </a:custGeom>
          <a:ln w="2031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215389" y="4349750"/>
            <a:ext cx="0" cy="855980"/>
          </a:xfrm>
          <a:custGeom>
            <a:avLst/>
            <a:gdLst/>
            <a:ahLst/>
            <a:cxnLst/>
            <a:rect l="l" t="t" r="r" b="b"/>
            <a:pathLst>
              <a:path h="855979">
                <a:moveTo>
                  <a:pt x="0" y="0"/>
                </a:moveTo>
                <a:lnTo>
                  <a:pt x="0" y="855980"/>
                </a:lnTo>
              </a:path>
            </a:pathLst>
          </a:custGeom>
          <a:ln w="2031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205230" y="4339590"/>
            <a:ext cx="6960870" cy="0"/>
          </a:xfrm>
          <a:custGeom>
            <a:avLst/>
            <a:gdLst/>
            <a:ahLst/>
            <a:cxnLst/>
            <a:rect l="l" t="t" r="r" b="b"/>
            <a:pathLst>
              <a:path w="6960870">
                <a:moveTo>
                  <a:pt x="0" y="0"/>
                </a:moveTo>
                <a:lnTo>
                  <a:pt x="6960870" y="0"/>
                </a:lnTo>
              </a:path>
            </a:pathLst>
          </a:custGeom>
          <a:ln w="2032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155940" y="4349750"/>
            <a:ext cx="0" cy="855980"/>
          </a:xfrm>
          <a:custGeom>
            <a:avLst/>
            <a:gdLst/>
            <a:ahLst/>
            <a:cxnLst/>
            <a:rect l="l" t="t" r="r" b="b"/>
            <a:pathLst>
              <a:path h="855979">
                <a:moveTo>
                  <a:pt x="0" y="0"/>
                </a:moveTo>
                <a:lnTo>
                  <a:pt x="0" y="855980"/>
                </a:lnTo>
              </a:path>
            </a:pathLst>
          </a:custGeom>
          <a:ln w="2032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225550" y="5195570"/>
            <a:ext cx="6920230" cy="0"/>
          </a:xfrm>
          <a:custGeom>
            <a:avLst/>
            <a:gdLst/>
            <a:ahLst/>
            <a:cxnLst/>
            <a:rect l="l" t="t" r="r" b="b"/>
            <a:pathLst>
              <a:path w="6920230">
                <a:moveTo>
                  <a:pt x="0" y="0"/>
                </a:moveTo>
                <a:lnTo>
                  <a:pt x="6920230" y="0"/>
                </a:lnTo>
              </a:path>
            </a:pathLst>
          </a:custGeom>
          <a:ln w="2032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235710" y="4370070"/>
            <a:ext cx="0" cy="815340"/>
          </a:xfrm>
          <a:custGeom>
            <a:avLst/>
            <a:gdLst/>
            <a:ahLst/>
            <a:cxnLst/>
            <a:rect l="l" t="t" r="r" b="b"/>
            <a:pathLst>
              <a:path h="815339">
                <a:moveTo>
                  <a:pt x="0" y="0"/>
                </a:moveTo>
                <a:lnTo>
                  <a:pt x="0" y="815339"/>
                </a:lnTo>
              </a:path>
            </a:pathLst>
          </a:custGeom>
          <a:ln w="2031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225550" y="4359909"/>
            <a:ext cx="6920230" cy="0"/>
          </a:xfrm>
          <a:custGeom>
            <a:avLst/>
            <a:gdLst/>
            <a:ahLst/>
            <a:cxnLst/>
            <a:rect l="l" t="t" r="r" b="b"/>
            <a:pathLst>
              <a:path w="6920230">
                <a:moveTo>
                  <a:pt x="0" y="0"/>
                </a:moveTo>
                <a:lnTo>
                  <a:pt x="6920230" y="0"/>
                </a:lnTo>
              </a:path>
            </a:pathLst>
          </a:custGeom>
          <a:ln w="2031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135619" y="4370070"/>
            <a:ext cx="0" cy="815340"/>
          </a:xfrm>
          <a:custGeom>
            <a:avLst/>
            <a:gdLst/>
            <a:ahLst/>
            <a:cxnLst/>
            <a:rect l="l" t="t" r="r" b="b"/>
            <a:pathLst>
              <a:path h="815339">
                <a:moveTo>
                  <a:pt x="0" y="0"/>
                </a:moveTo>
                <a:lnTo>
                  <a:pt x="0" y="815339"/>
                </a:lnTo>
              </a:path>
            </a:pathLst>
          </a:custGeom>
          <a:ln w="2032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245869" y="5175250"/>
            <a:ext cx="6879590" cy="0"/>
          </a:xfrm>
          <a:custGeom>
            <a:avLst/>
            <a:gdLst/>
            <a:ahLst/>
            <a:cxnLst/>
            <a:rect l="l" t="t" r="r" b="b"/>
            <a:pathLst>
              <a:path w="6879590">
                <a:moveTo>
                  <a:pt x="0" y="0"/>
                </a:moveTo>
                <a:lnTo>
                  <a:pt x="6879589" y="0"/>
                </a:lnTo>
              </a:path>
            </a:pathLst>
          </a:custGeom>
          <a:ln w="2031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256030" y="4390390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0"/>
                </a:moveTo>
                <a:lnTo>
                  <a:pt x="0" y="774700"/>
                </a:lnTo>
              </a:path>
            </a:pathLst>
          </a:custGeom>
          <a:ln w="2032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45869" y="4380229"/>
            <a:ext cx="6879590" cy="0"/>
          </a:xfrm>
          <a:custGeom>
            <a:avLst/>
            <a:gdLst/>
            <a:ahLst/>
            <a:cxnLst/>
            <a:rect l="l" t="t" r="r" b="b"/>
            <a:pathLst>
              <a:path w="6879590">
                <a:moveTo>
                  <a:pt x="0" y="0"/>
                </a:moveTo>
                <a:lnTo>
                  <a:pt x="6879589" y="0"/>
                </a:lnTo>
              </a:path>
            </a:pathLst>
          </a:custGeom>
          <a:ln w="2031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15300" y="4390390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0"/>
                </a:moveTo>
                <a:lnTo>
                  <a:pt x="0" y="774700"/>
                </a:lnTo>
              </a:path>
            </a:pathLst>
          </a:custGeom>
          <a:ln w="2031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66189" y="5154929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>
                <a:moveTo>
                  <a:pt x="0" y="0"/>
                </a:moveTo>
                <a:lnTo>
                  <a:pt x="6838950" y="0"/>
                </a:lnTo>
              </a:path>
            </a:pathLst>
          </a:custGeom>
          <a:ln w="2031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276350" y="4410709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0"/>
                </a:moveTo>
                <a:lnTo>
                  <a:pt x="0" y="734060"/>
                </a:lnTo>
              </a:path>
            </a:pathLst>
          </a:custGeom>
          <a:ln w="2031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66189" y="4400550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>
                <a:moveTo>
                  <a:pt x="0" y="0"/>
                </a:moveTo>
                <a:lnTo>
                  <a:pt x="6838950" y="0"/>
                </a:lnTo>
              </a:path>
            </a:pathLst>
          </a:custGeom>
          <a:ln w="2031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094980" y="4410709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0"/>
                </a:moveTo>
                <a:lnTo>
                  <a:pt x="0" y="734059"/>
                </a:lnTo>
              </a:path>
            </a:pathLst>
          </a:custGeom>
          <a:ln w="2032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86510" y="5134609"/>
            <a:ext cx="6798309" cy="0"/>
          </a:xfrm>
          <a:custGeom>
            <a:avLst/>
            <a:gdLst/>
            <a:ahLst/>
            <a:cxnLst/>
            <a:rect l="l" t="t" r="r" b="b"/>
            <a:pathLst>
              <a:path w="6798309">
                <a:moveTo>
                  <a:pt x="0" y="0"/>
                </a:moveTo>
                <a:lnTo>
                  <a:pt x="6798310" y="0"/>
                </a:lnTo>
              </a:path>
            </a:pathLst>
          </a:custGeom>
          <a:ln w="2031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7305" y="4431029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420"/>
                </a:lnTo>
              </a:path>
            </a:pathLst>
          </a:custGeom>
          <a:ln w="2159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286510" y="4420870"/>
            <a:ext cx="6798309" cy="0"/>
          </a:xfrm>
          <a:custGeom>
            <a:avLst/>
            <a:gdLst/>
            <a:ahLst/>
            <a:cxnLst/>
            <a:rect l="l" t="t" r="r" b="b"/>
            <a:pathLst>
              <a:path w="6798309">
                <a:moveTo>
                  <a:pt x="0" y="0"/>
                </a:moveTo>
                <a:lnTo>
                  <a:pt x="6798310" y="0"/>
                </a:lnTo>
              </a:path>
            </a:pathLst>
          </a:custGeom>
          <a:ln w="2031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074659" y="4431029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420"/>
                </a:lnTo>
              </a:path>
            </a:pathLst>
          </a:custGeom>
          <a:ln w="2032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08100" y="5114290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6400" y="0"/>
                </a:lnTo>
              </a:path>
            </a:pathLst>
          </a:custGeom>
          <a:ln w="2031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17625" y="4451350"/>
            <a:ext cx="0" cy="652780"/>
          </a:xfrm>
          <a:custGeom>
            <a:avLst/>
            <a:gdLst/>
            <a:ahLst/>
            <a:cxnLst/>
            <a:rect l="l" t="t" r="r" b="b"/>
            <a:pathLst>
              <a:path h="652779">
                <a:moveTo>
                  <a:pt x="0" y="0"/>
                </a:moveTo>
                <a:lnTo>
                  <a:pt x="0" y="652780"/>
                </a:lnTo>
              </a:path>
            </a:pathLst>
          </a:custGeom>
          <a:ln w="1905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308100" y="4441190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6400" y="0"/>
                </a:lnTo>
              </a:path>
            </a:pathLst>
          </a:custGeom>
          <a:ln w="2032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54340" y="4451350"/>
            <a:ext cx="0" cy="652780"/>
          </a:xfrm>
          <a:custGeom>
            <a:avLst/>
            <a:gdLst/>
            <a:ahLst/>
            <a:cxnLst/>
            <a:rect l="l" t="t" r="r" b="b"/>
            <a:pathLst>
              <a:path h="652779">
                <a:moveTo>
                  <a:pt x="0" y="0"/>
                </a:moveTo>
                <a:lnTo>
                  <a:pt x="0" y="652780"/>
                </a:lnTo>
              </a:path>
            </a:pathLst>
          </a:custGeom>
          <a:ln w="2032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327150" y="5093970"/>
            <a:ext cx="6717030" cy="0"/>
          </a:xfrm>
          <a:custGeom>
            <a:avLst/>
            <a:gdLst/>
            <a:ahLst/>
            <a:cxnLst/>
            <a:rect l="l" t="t" r="r" b="b"/>
            <a:pathLst>
              <a:path w="6717030">
                <a:moveTo>
                  <a:pt x="0" y="0"/>
                </a:moveTo>
                <a:lnTo>
                  <a:pt x="6717030" y="0"/>
                </a:lnTo>
              </a:path>
            </a:pathLst>
          </a:custGeom>
          <a:ln w="2032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37944" y="4471670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2139"/>
                </a:lnTo>
              </a:path>
            </a:pathLst>
          </a:custGeom>
          <a:ln w="2159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327150" y="4461509"/>
            <a:ext cx="6717030" cy="0"/>
          </a:xfrm>
          <a:custGeom>
            <a:avLst/>
            <a:gdLst/>
            <a:ahLst/>
            <a:cxnLst/>
            <a:rect l="l" t="t" r="r" b="b"/>
            <a:pathLst>
              <a:path w="6717030">
                <a:moveTo>
                  <a:pt x="0" y="0"/>
                </a:moveTo>
                <a:lnTo>
                  <a:pt x="6717030" y="0"/>
                </a:lnTo>
              </a:path>
            </a:pathLst>
          </a:custGeom>
          <a:ln w="2031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034019" y="4471670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2139"/>
                </a:lnTo>
              </a:path>
            </a:pathLst>
          </a:custGeom>
          <a:ln w="2032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48739" y="5073650"/>
            <a:ext cx="6675120" cy="0"/>
          </a:xfrm>
          <a:custGeom>
            <a:avLst/>
            <a:gdLst/>
            <a:ahLst/>
            <a:cxnLst/>
            <a:rect l="l" t="t" r="r" b="b"/>
            <a:pathLst>
              <a:path w="6675120">
                <a:moveTo>
                  <a:pt x="0" y="0"/>
                </a:moveTo>
                <a:lnTo>
                  <a:pt x="6675119" y="0"/>
                </a:lnTo>
              </a:path>
            </a:pathLst>
          </a:custGeom>
          <a:ln w="2031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358900" y="4493259"/>
            <a:ext cx="0" cy="570230"/>
          </a:xfrm>
          <a:custGeom>
            <a:avLst/>
            <a:gdLst/>
            <a:ahLst/>
            <a:cxnLst/>
            <a:rect l="l" t="t" r="r" b="b"/>
            <a:pathLst>
              <a:path h="570229">
                <a:moveTo>
                  <a:pt x="0" y="0"/>
                </a:moveTo>
                <a:lnTo>
                  <a:pt x="0" y="570230"/>
                </a:lnTo>
              </a:path>
            </a:pathLst>
          </a:custGeom>
          <a:ln w="2031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348739" y="4482465"/>
            <a:ext cx="6675120" cy="0"/>
          </a:xfrm>
          <a:custGeom>
            <a:avLst/>
            <a:gdLst/>
            <a:ahLst/>
            <a:cxnLst/>
            <a:rect l="l" t="t" r="r" b="b"/>
            <a:pathLst>
              <a:path w="6675120">
                <a:moveTo>
                  <a:pt x="0" y="0"/>
                </a:moveTo>
                <a:lnTo>
                  <a:pt x="6675119" y="0"/>
                </a:lnTo>
              </a:path>
            </a:pathLst>
          </a:custGeom>
          <a:ln w="2158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013065" y="4493259"/>
            <a:ext cx="0" cy="570230"/>
          </a:xfrm>
          <a:custGeom>
            <a:avLst/>
            <a:gdLst/>
            <a:ahLst/>
            <a:cxnLst/>
            <a:rect l="l" t="t" r="r" b="b"/>
            <a:pathLst>
              <a:path h="570229">
                <a:moveTo>
                  <a:pt x="0" y="0"/>
                </a:moveTo>
                <a:lnTo>
                  <a:pt x="0" y="570229"/>
                </a:lnTo>
              </a:path>
            </a:pathLst>
          </a:custGeom>
          <a:ln w="2158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369060" y="5053329"/>
            <a:ext cx="6633209" cy="0"/>
          </a:xfrm>
          <a:custGeom>
            <a:avLst/>
            <a:gdLst/>
            <a:ahLst/>
            <a:cxnLst/>
            <a:rect l="l" t="t" r="r" b="b"/>
            <a:pathLst>
              <a:path w="6633209">
                <a:moveTo>
                  <a:pt x="0" y="0"/>
                </a:moveTo>
                <a:lnTo>
                  <a:pt x="6633210" y="0"/>
                </a:lnTo>
              </a:path>
            </a:pathLst>
          </a:custGeom>
          <a:ln w="2031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379219" y="4513579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90"/>
                </a:lnTo>
              </a:path>
            </a:pathLst>
          </a:custGeom>
          <a:ln w="2032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69060" y="4503420"/>
            <a:ext cx="6633209" cy="0"/>
          </a:xfrm>
          <a:custGeom>
            <a:avLst/>
            <a:gdLst/>
            <a:ahLst/>
            <a:cxnLst/>
            <a:rect l="l" t="t" r="r" b="b"/>
            <a:pathLst>
              <a:path w="6633209">
                <a:moveTo>
                  <a:pt x="0" y="0"/>
                </a:moveTo>
                <a:lnTo>
                  <a:pt x="6633210" y="0"/>
                </a:lnTo>
              </a:path>
            </a:pathLst>
          </a:custGeom>
          <a:ln w="2031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992744" y="4513579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90"/>
                </a:lnTo>
              </a:path>
            </a:pathLst>
          </a:custGeom>
          <a:ln w="1905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389380" y="5033009"/>
            <a:ext cx="6593840" cy="0"/>
          </a:xfrm>
          <a:custGeom>
            <a:avLst/>
            <a:gdLst/>
            <a:ahLst/>
            <a:cxnLst/>
            <a:rect l="l" t="t" r="r" b="b"/>
            <a:pathLst>
              <a:path w="6593840">
                <a:moveTo>
                  <a:pt x="0" y="0"/>
                </a:moveTo>
                <a:lnTo>
                  <a:pt x="6593840" y="0"/>
                </a:lnTo>
              </a:path>
            </a:pathLst>
          </a:custGeom>
          <a:ln w="2031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399539" y="4533900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950"/>
                </a:lnTo>
              </a:path>
            </a:pathLst>
          </a:custGeom>
          <a:ln w="2031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389380" y="4523740"/>
            <a:ext cx="6593840" cy="0"/>
          </a:xfrm>
          <a:custGeom>
            <a:avLst/>
            <a:gdLst/>
            <a:ahLst/>
            <a:cxnLst/>
            <a:rect l="l" t="t" r="r" b="b"/>
            <a:pathLst>
              <a:path w="6593840">
                <a:moveTo>
                  <a:pt x="0" y="0"/>
                </a:moveTo>
                <a:lnTo>
                  <a:pt x="6593840" y="0"/>
                </a:lnTo>
              </a:path>
            </a:pathLst>
          </a:custGeom>
          <a:ln w="2032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972425" y="4533900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950"/>
                </a:lnTo>
              </a:path>
            </a:pathLst>
          </a:custGeom>
          <a:ln w="2159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409700" y="5012054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>
                <a:moveTo>
                  <a:pt x="0" y="0"/>
                </a:moveTo>
                <a:lnTo>
                  <a:pt x="6551930" y="0"/>
                </a:lnTo>
              </a:path>
            </a:pathLst>
          </a:custGeom>
          <a:ln w="2159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419860" y="4554220"/>
            <a:ext cx="0" cy="447040"/>
          </a:xfrm>
          <a:custGeom>
            <a:avLst/>
            <a:gdLst/>
            <a:ahLst/>
            <a:cxnLst/>
            <a:rect l="l" t="t" r="r" b="b"/>
            <a:pathLst>
              <a:path h="447039">
                <a:moveTo>
                  <a:pt x="0" y="0"/>
                </a:moveTo>
                <a:lnTo>
                  <a:pt x="0" y="447039"/>
                </a:lnTo>
              </a:path>
            </a:pathLst>
          </a:custGeom>
          <a:ln w="2031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409700" y="4544059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>
                <a:moveTo>
                  <a:pt x="0" y="0"/>
                </a:moveTo>
                <a:lnTo>
                  <a:pt x="6551930" y="0"/>
                </a:lnTo>
              </a:path>
            </a:pathLst>
          </a:custGeom>
          <a:ln w="2031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951469" y="4554220"/>
            <a:ext cx="0" cy="447040"/>
          </a:xfrm>
          <a:custGeom>
            <a:avLst/>
            <a:gdLst/>
            <a:ahLst/>
            <a:cxnLst/>
            <a:rect l="l" t="t" r="r" b="b"/>
            <a:pathLst>
              <a:path h="447039">
                <a:moveTo>
                  <a:pt x="0" y="0"/>
                </a:moveTo>
                <a:lnTo>
                  <a:pt x="0" y="447039"/>
                </a:lnTo>
              </a:path>
            </a:pathLst>
          </a:custGeom>
          <a:ln w="2032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430019" y="4991734"/>
            <a:ext cx="6511290" cy="0"/>
          </a:xfrm>
          <a:custGeom>
            <a:avLst/>
            <a:gdLst/>
            <a:ahLst/>
            <a:cxnLst/>
            <a:rect l="l" t="t" r="r" b="b"/>
            <a:pathLst>
              <a:path w="6511290">
                <a:moveTo>
                  <a:pt x="0" y="0"/>
                </a:moveTo>
                <a:lnTo>
                  <a:pt x="6511289" y="0"/>
                </a:lnTo>
              </a:path>
            </a:pathLst>
          </a:custGeom>
          <a:ln w="1905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440180" y="4574540"/>
            <a:ext cx="0" cy="407670"/>
          </a:xfrm>
          <a:custGeom>
            <a:avLst/>
            <a:gdLst/>
            <a:ahLst/>
            <a:cxnLst/>
            <a:rect l="l" t="t" r="r" b="b"/>
            <a:pathLst>
              <a:path h="407670">
                <a:moveTo>
                  <a:pt x="0" y="0"/>
                </a:moveTo>
                <a:lnTo>
                  <a:pt x="0" y="407669"/>
                </a:lnTo>
              </a:path>
            </a:pathLst>
          </a:custGeom>
          <a:ln w="2032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430019" y="4564379"/>
            <a:ext cx="6511290" cy="0"/>
          </a:xfrm>
          <a:custGeom>
            <a:avLst/>
            <a:gdLst/>
            <a:ahLst/>
            <a:cxnLst/>
            <a:rect l="l" t="t" r="r" b="b"/>
            <a:pathLst>
              <a:path w="6511290">
                <a:moveTo>
                  <a:pt x="0" y="0"/>
                </a:moveTo>
                <a:lnTo>
                  <a:pt x="6511289" y="0"/>
                </a:lnTo>
              </a:path>
            </a:pathLst>
          </a:custGeom>
          <a:ln w="2031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931150" y="4574540"/>
            <a:ext cx="0" cy="407670"/>
          </a:xfrm>
          <a:custGeom>
            <a:avLst/>
            <a:gdLst/>
            <a:ahLst/>
            <a:cxnLst/>
            <a:rect l="l" t="t" r="r" b="b"/>
            <a:pathLst>
              <a:path h="407670">
                <a:moveTo>
                  <a:pt x="0" y="0"/>
                </a:moveTo>
                <a:lnTo>
                  <a:pt x="0" y="407670"/>
                </a:lnTo>
              </a:path>
            </a:pathLst>
          </a:custGeom>
          <a:ln w="2031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339" y="4971415"/>
            <a:ext cx="6470650" cy="0"/>
          </a:xfrm>
          <a:custGeom>
            <a:avLst/>
            <a:gdLst/>
            <a:ahLst/>
            <a:cxnLst/>
            <a:rect l="l" t="t" r="r" b="b"/>
            <a:pathLst>
              <a:path w="6470650">
                <a:moveTo>
                  <a:pt x="0" y="0"/>
                </a:moveTo>
                <a:lnTo>
                  <a:pt x="6470650" y="0"/>
                </a:lnTo>
              </a:path>
            </a:pathLst>
          </a:custGeom>
          <a:ln w="2158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0500" y="459485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031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50339" y="4584700"/>
            <a:ext cx="6470650" cy="0"/>
          </a:xfrm>
          <a:custGeom>
            <a:avLst/>
            <a:gdLst/>
            <a:ahLst/>
            <a:cxnLst/>
            <a:rect l="l" t="t" r="r" b="b"/>
            <a:pathLst>
              <a:path w="6470650">
                <a:moveTo>
                  <a:pt x="0" y="0"/>
                </a:moveTo>
                <a:lnTo>
                  <a:pt x="6470650" y="0"/>
                </a:lnTo>
              </a:path>
            </a:pathLst>
          </a:custGeom>
          <a:ln w="2031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910830" y="459485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59"/>
                </a:lnTo>
              </a:path>
            </a:pathLst>
          </a:custGeom>
          <a:ln w="2032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470660" y="4951095"/>
            <a:ext cx="6430010" cy="0"/>
          </a:xfrm>
          <a:custGeom>
            <a:avLst/>
            <a:gdLst/>
            <a:ahLst/>
            <a:cxnLst/>
            <a:rect l="l" t="t" r="r" b="b"/>
            <a:pathLst>
              <a:path w="6430009">
                <a:moveTo>
                  <a:pt x="0" y="0"/>
                </a:moveTo>
                <a:lnTo>
                  <a:pt x="6430010" y="0"/>
                </a:lnTo>
              </a:path>
            </a:pathLst>
          </a:custGeom>
          <a:ln w="1905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480819" y="4615179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390"/>
                </a:lnTo>
              </a:path>
            </a:pathLst>
          </a:custGeom>
          <a:ln w="2032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470660" y="4605020"/>
            <a:ext cx="6430010" cy="0"/>
          </a:xfrm>
          <a:custGeom>
            <a:avLst/>
            <a:gdLst/>
            <a:ahLst/>
            <a:cxnLst/>
            <a:rect l="l" t="t" r="r" b="b"/>
            <a:pathLst>
              <a:path w="6430009">
                <a:moveTo>
                  <a:pt x="0" y="0"/>
                </a:moveTo>
                <a:lnTo>
                  <a:pt x="6430010" y="0"/>
                </a:lnTo>
              </a:path>
            </a:pathLst>
          </a:custGeom>
          <a:ln w="2031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890509" y="4615179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390"/>
                </a:lnTo>
              </a:path>
            </a:pathLst>
          </a:custGeom>
          <a:ln w="2032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490980" y="4930775"/>
            <a:ext cx="6389370" cy="0"/>
          </a:xfrm>
          <a:custGeom>
            <a:avLst/>
            <a:gdLst/>
            <a:ahLst/>
            <a:cxnLst/>
            <a:rect l="l" t="t" r="r" b="b"/>
            <a:pathLst>
              <a:path w="6389370">
                <a:moveTo>
                  <a:pt x="0" y="0"/>
                </a:moveTo>
                <a:lnTo>
                  <a:pt x="6389370" y="0"/>
                </a:lnTo>
              </a:path>
            </a:pathLst>
          </a:custGeom>
          <a:ln w="2158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501139" y="4635500"/>
            <a:ext cx="0" cy="284480"/>
          </a:xfrm>
          <a:custGeom>
            <a:avLst/>
            <a:gdLst/>
            <a:ahLst/>
            <a:cxnLst/>
            <a:rect l="l" t="t" r="r" b="b"/>
            <a:pathLst>
              <a:path h="284479">
                <a:moveTo>
                  <a:pt x="0" y="0"/>
                </a:moveTo>
                <a:lnTo>
                  <a:pt x="0" y="284480"/>
                </a:lnTo>
              </a:path>
            </a:pathLst>
          </a:custGeom>
          <a:ln w="2031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490980" y="4625340"/>
            <a:ext cx="6389370" cy="0"/>
          </a:xfrm>
          <a:custGeom>
            <a:avLst/>
            <a:gdLst/>
            <a:ahLst/>
            <a:cxnLst/>
            <a:rect l="l" t="t" r="r" b="b"/>
            <a:pathLst>
              <a:path w="6389370">
                <a:moveTo>
                  <a:pt x="0" y="0"/>
                </a:moveTo>
                <a:lnTo>
                  <a:pt x="6389370" y="0"/>
                </a:lnTo>
              </a:path>
            </a:pathLst>
          </a:custGeom>
          <a:ln w="2032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870190" y="4635500"/>
            <a:ext cx="0" cy="284480"/>
          </a:xfrm>
          <a:custGeom>
            <a:avLst/>
            <a:gdLst/>
            <a:ahLst/>
            <a:cxnLst/>
            <a:rect l="l" t="t" r="r" b="b"/>
            <a:pathLst>
              <a:path h="284479">
                <a:moveTo>
                  <a:pt x="0" y="0"/>
                </a:moveTo>
                <a:lnTo>
                  <a:pt x="0" y="284480"/>
                </a:lnTo>
              </a:path>
            </a:pathLst>
          </a:custGeom>
          <a:ln w="2032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511300" y="4909820"/>
            <a:ext cx="6348730" cy="0"/>
          </a:xfrm>
          <a:custGeom>
            <a:avLst/>
            <a:gdLst/>
            <a:ahLst/>
            <a:cxnLst/>
            <a:rect l="l" t="t" r="r" b="b"/>
            <a:pathLst>
              <a:path w="6348730">
                <a:moveTo>
                  <a:pt x="0" y="0"/>
                </a:moveTo>
                <a:lnTo>
                  <a:pt x="6348730" y="0"/>
                </a:lnTo>
              </a:path>
            </a:pathLst>
          </a:custGeom>
          <a:ln w="2032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521460" y="4655820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2031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511300" y="4645659"/>
            <a:ext cx="6348730" cy="0"/>
          </a:xfrm>
          <a:custGeom>
            <a:avLst/>
            <a:gdLst/>
            <a:ahLst/>
            <a:cxnLst/>
            <a:rect l="l" t="t" r="r" b="b"/>
            <a:pathLst>
              <a:path w="6348730">
                <a:moveTo>
                  <a:pt x="0" y="0"/>
                </a:moveTo>
                <a:lnTo>
                  <a:pt x="6348730" y="0"/>
                </a:lnTo>
              </a:path>
            </a:pathLst>
          </a:custGeom>
          <a:ln w="2031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849869" y="4655820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2032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531619" y="4889500"/>
            <a:ext cx="6308090" cy="0"/>
          </a:xfrm>
          <a:custGeom>
            <a:avLst/>
            <a:gdLst/>
            <a:ahLst/>
            <a:cxnLst/>
            <a:rect l="l" t="t" r="r" b="b"/>
            <a:pathLst>
              <a:path w="6308090">
                <a:moveTo>
                  <a:pt x="0" y="0"/>
                </a:moveTo>
                <a:lnTo>
                  <a:pt x="6308089" y="0"/>
                </a:lnTo>
              </a:path>
            </a:pathLst>
          </a:custGeom>
          <a:ln w="2031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541780" y="467614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2032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531619" y="4665979"/>
            <a:ext cx="6308090" cy="0"/>
          </a:xfrm>
          <a:custGeom>
            <a:avLst/>
            <a:gdLst/>
            <a:ahLst/>
            <a:cxnLst/>
            <a:rect l="l" t="t" r="r" b="b"/>
            <a:pathLst>
              <a:path w="6308090">
                <a:moveTo>
                  <a:pt x="0" y="0"/>
                </a:moveTo>
                <a:lnTo>
                  <a:pt x="6308089" y="0"/>
                </a:lnTo>
              </a:path>
            </a:pathLst>
          </a:custGeom>
          <a:ln w="2031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829550" y="467614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2031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551939" y="4869179"/>
            <a:ext cx="6267450" cy="0"/>
          </a:xfrm>
          <a:custGeom>
            <a:avLst/>
            <a:gdLst/>
            <a:ahLst/>
            <a:cxnLst/>
            <a:rect l="l" t="t" r="r" b="b"/>
            <a:pathLst>
              <a:path w="6267450">
                <a:moveTo>
                  <a:pt x="0" y="0"/>
                </a:moveTo>
                <a:lnTo>
                  <a:pt x="6267450" y="0"/>
                </a:lnTo>
              </a:path>
            </a:pathLst>
          </a:custGeom>
          <a:ln w="2031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562100" y="4696459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560"/>
                </a:lnTo>
              </a:path>
            </a:pathLst>
          </a:custGeom>
          <a:ln w="2031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551939" y="4686300"/>
            <a:ext cx="6267450" cy="0"/>
          </a:xfrm>
          <a:custGeom>
            <a:avLst/>
            <a:gdLst/>
            <a:ahLst/>
            <a:cxnLst/>
            <a:rect l="l" t="t" r="r" b="b"/>
            <a:pathLst>
              <a:path w="6267450">
                <a:moveTo>
                  <a:pt x="0" y="0"/>
                </a:moveTo>
                <a:lnTo>
                  <a:pt x="6267450" y="0"/>
                </a:lnTo>
              </a:path>
            </a:pathLst>
          </a:custGeom>
          <a:ln w="2031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809230" y="4696459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559"/>
                </a:lnTo>
              </a:path>
            </a:pathLst>
          </a:custGeom>
          <a:ln w="2032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572260" y="4848859"/>
            <a:ext cx="6226810" cy="0"/>
          </a:xfrm>
          <a:custGeom>
            <a:avLst/>
            <a:gdLst/>
            <a:ahLst/>
            <a:cxnLst/>
            <a:rect l="l" t="t" r="r" b="b"/>
            <a:pathLst>
              <a:path w="6226809">
                <a:moveTo>
                  <a:pt x="0" y="0"/>
                </a:moveTo>
                <a:lnTo>
                  <a:pt x="6226810" y="0"/>
                </a:lnTo>
              </a:path>
            </a:pathLst>
          </a:custGeom>
          <a:ln w="2031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582419" y="4716779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2032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572260" y="4706620"/>
            <a:ext cx="6226810" cy="0"/>
          </a:xfrm>
          <a:custGeom>
            <a:avLst/>
            <a:gdLst/>
            <a:ahLst/>
            <a:cxnLst/>
            <a:rect l="l" t="t" r="r" b="b"/>
            <a:pathLst>
              <a:path w="6226809">
                <a:moveTo>
                  <a:pt x="0" y="0"/>
                </a:moveTo>
                <a:lnTo>
                  <a:pt x="6226810" y="0"/>
                </a:lnTo>
              </a:path>
            </a:pathLst>
          </a:custGeom>
          <a:ln w="2031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788909" y="4716779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2032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592580" y="4828540"/>
            <a:ext cx="6186170" cy="0"/>
          </a:xfrm>
          <a:custGeom>
            <a:avLst/>
            <a:gdLst/>
            <a:ahLst/>
            <a:cxnLst/>
            <a:rect l="l" t="t" r="r" b="b"/>
            <a:pathLst>
              <a:path w="6186170">
                <a:moveTo>
                  <a:pt x="0" y="0"/>
                </a:moveTo>
                <a:lnTo>
                  <a:pt x="6186170" y="0"/>
                </a:lnTo>
              </a:path>
            </a:pathLst>
          </a:custGeom>
          <a:ln w="2032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592580" y="4737100"/>
            <a:ext cx="20320" cy="81280"/>
          </a:xfrm>
          <a:custGeom>
            <a:avLst/>
            <a:gdLst/>
            <a:ahLst/>
            <a:cxnLst/>
            <a:rect l="l" t="t" r="r" b="b"/>
            <a:pathLst>
              <a:path w="20319" h="81279">
                <a:moveTo>
                  <a:pt x="0" y="81279"/>
                </a:moveTo>
                <a:lnTo>
                  <a:pt x="20319" y="81279"/>
                </a:lnTo>
                <a:lnTo>
                  <a:pt x="20319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592580" y="4726940"/>
            <a:ext cx="6186170" cy="0"/>
          </a:xfrm>
          <a:custGeom>
            <a:avLst/>
            <a:gdLst/>
            <a:ahLst/>
            <a:cxnLst/>
            <a:rect l="l" t="t" r="r" b="b"/>
            <a:pathLst>
              <a:path w="6186170">
                <a:moveTo>
                  <a:pt x="0" y="0"/>
                </a:moveTo>
                <a:lnTo>
                  <a:pt x="6186170" y="0"/>
                </a:lnTo>
              </a:path>
            </a:pathLst>
          </a:custGeom>
          <a:ln w="2032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758430" y="4737100"/>
            <a:ext cx="20320" cy="81280"/>
          </a:xfrm>
          <a:custGeom>
            <a:avLst/>
            <a:gdLst/>
            <a:ahLst/>
            <a:cxnLst/>
            <a:rect l="l" t="t" r="r" b="b"/>
            <a:pathLst>
              <a:path w="20320" h="81279">
                <a:moveTo>
                  <a:pt x="20320" y="0"/>
                </a:moveTo>
                <a:lnTo>
                  <a:pt x="0" y="0"/>
                </a:lnTo>
                <a:lnTo>
                  <a:pt x="0" y="81280"/>
                </a:lnTo>
                <a:lnTo>
                  <a:pt x="20320" y="81280"/>
                </a:lnTo>
                <a:lnTo>
                  <a:pt x="20320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612900" y="4808220"/>
            <a:ext cx="6145530" cy="0"/>
          </a:xfrm>
          <a:custGeom>
            <a:avLst/>
            <a:gdLst/>
            <a:ahLst/>
            <a:cxnLst/>
            <a:rect l="l" t="t" r="r" b="b"/>
            <a:pathLst>
              <a:path w="6145530">
                <a:moveTo>
                  <a:pt x="0" y="0"/>
                </a:moveTo>
                <a:lnTo>
                  <a:pt x="6145530" y="0"/>
                </a:lnTo>
              </a:path>
            </a:pathLst>
          </a:custGeom>
          <a:ln w="2031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612900" y="4757420"/>
            <a:ext cx="20320" cy="40640"/>
          </a:xfrm>
          <a:custGeom>
            <a:avLst/>
            <a:gdLst/>
            <a:ahLst/>
            <a:cxnLst/>
            <a:rect l="l" t="t" r="r" b="b"/>
            <a:pathLst>
              <a:path w="20319" h="40639">
                <a:moveTo>
                  <a:pt x="0" y="40639"/>
                </a:moveTo>
                <a:lnTo>
                  <a:pt x="20319" y="40639"/>
                </a:lnTo>
                <a:lnTo>
                  <a:pt x="20319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612900" y="4747259"/>
            <a:ext cx="6145530" cy="0"/>
          </a:xfrm>
          <a:custGeom>
            <a:avLst/>
            <a:gdLst/>
            <a:ahLst/>
            <a:cxnLst/>
            <a:rect l="l" t="t" r="r" b="b"/>
            <a:pathLst>
              <a:path w="6145530">
                <a:moveTo>
                  <a:pt x="0" y="0"/>
                </a:moveTo>
                <a:lnTo>
                  <a:pt x="6145530" y="0"/>
                </a:lnTo>
              </a:path>
            </a:pathLst>
          </a:custGeom>
          <a:ln w="2031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738109" y="4757420"/>
            <a:ext cx="20320" cy="40640"/>
          </a:xfrm>
          <a:custGeom>
            <a:avLst/>
            <a:gdLst/>
            <a:ahLst/>
            <a:cxnLst/>
            <a:rect l="l" t="t" r="r" b="b"/>
            <a:pathLst>
              <a:path w="20320" h="40639">
                <a:moveTo>
                  <a:pt x="20320" y="0"/>
                </a:moveTo>
                <a:lnTo>
                  <a:pt x="0" y="0"/>
                </a:lnTo>
                <a:lnTo>
                  <a:pt x="0" y="40639"/>
                </a:lnTo>
                <a:lnTo>
                  <a:pt x="20320" y="40639"/>
                </a:lnTo>
                <a:lnTo>
                  <a:pt x="20320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33400" y="3657600"/>
            <a:ext cx="8305800" cy="2241550"/>
          </a:xfrm>
          <a:custGeom>
            <a:avLst/>
            <a:gdLst/>
            <a:ahLst/>
            <a:cxnLst/>
            <a:rect l="l" t="t" r="r" b="b"/>
            <a:pathLst>
              <a:path w="8305800" h="2241550">
                <a:moveTo>
                  <a:pt x="4152900" y="2241550"/>
                </a:moveTo>
                <a:lnTo>
                  <a:pt x="0" y="2241550"/>
                </a:lnTo>
                <a:lnTo>
                  <a:pt x="0" y="0"/>
                </a:lnTo>
                <a:lnTo>
                  <a:pt x="8305800" y="0"/>
                </a:lnTo>
                <a:lnTo>
                  <a:pt x="8305800" y="2241550"/>
                </a:lnTo>
                <a:lnTo>
                  <a:pt x="4152900" y="224155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 txBox="1"/>
          <p:nvPr/>
        </p:nvSpPr>
        <p:spPr>
          <a:xfrm>
            <a:off x="1245869" y="4396740"/>
            <a:ext cx="6889115" cy="73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8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9FC00"/>
                </a:solidFill>
                <a:latin typeface="Arial"/>
                <a:cs typeface="Arial"/>
              </a:rPr>
              <a:t>La</a:t>
            </a:r>
            <a:r>
              <a:rPr sz="2400" b="1" u="heavy" spc="-5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bor Idle Time </a:t>
            </a:r>
            <a:r>
              <a:rPr sz="2400" b="1" u="heavy" spc="-15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variance </a:t>
            </a:r>
            <a:r>
              <a:rPr sz="2400" b="1" u="heavy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= </a:t>
            </a:r>
            <a:r>
              <a:rPr sz="2400" b="1" u="heavy" spc="-30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Abnormal </a:t>
            </a:r>
            <a:r>
              <a:rPr sz="2400" b="1" u="heavy" spc="-35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Idle</a:t>
            </a:r>
            <a:r>
              <a:rPr sz="2400" b="1" u="heavy" spc="-465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45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Time</a:t>
            </a:r>
            <a:r>
              <a:rPr sz="2400" b="1" spc="-4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9FC00"/>
                </a:solidFill>
                <a:latin typeface="Arial"/>
                <a:cs typeface="Arial"/>
              </a:rPr>
              <a:t>x</a:t>
            </a:r>
            <a:endParaRPr sz="2400">
              <a:latin typeface="Arial"/>
              <a:cs typeface="Arial"/>
            </a:endParaRPr>
          </a:p>
          <a:p>
            <a:pPr marL="3868420">
              <a:lnSpc>
                <a:spcPts val="2780"/>
              </a:lnSpc>
            </a:pPr>
            <a:r>
              <a:rPr sz="2400" b="1" spc="-25" dirty="0">
                <a:solidFill>
                  <a:srgbClr val="F9FC00"/>
                </a:solidFill>
                <a:latin typeface="Arial"/>
                <a:cs typeface="Arial"/>
              </a:rPr>
              <a:t>Standard</a:t>
            </a:r>
            <a:r>
              <a:rPr sz="2400" b="1" spc="-6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9FC00"/>
                </a:solidFill>
                <a:latin typeface="Arial"/>
                <a:cs typeface="Arial"/>
              </a:rPr>
              <a:t>Rate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457200" y="30429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62280" y="1305560"/>
            <a:ext cx="0" cy="1732280"/>
          </a:xfrm>
          <a:custGeom>
            <a:avLst/>
            <a:gdLst/>
            <a:ahLst/>
            <a:cxnLst/>
            <a:rect l="l" t="t" r="r" b="b"/>
            <a:pathLst>
              <a:path h="1732280">
                <a:moveTo>
                  <a:pt x="0" y="0"/>
                </a:moveTo>
                <a:lnTo>
                  <a:pt x="0" y="1732280"/>
                </a:lnTo>
              </a:path>
            </a:pathLst>
          </a:custGeom>
          <a:ln w="1015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57200" y="1299844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142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681719" y="1305560"/>
            <a:ext cx="0" cy="1732280"/>
          </a:xfrm>
          <a:custGeom>
            <a:avLst/>
            <a:gdLst/>
            <a:ahLst/>
            <a:cxnLst/>
            <a:rect l="l" t="t" r="r" b="b"/>
            <a:pathLst>
              <a:path h="1732280">
                <a:moveTo>
                  <a:pt x="0" y="0"/>
                </a:moveTo>
                <a:lnTo>
                  <a:pt x="0" y="1732279"/>
                </a:lnTo>
              </a:path>
            </a:pathLst>
          </a:custGeom>
          <a:ln w="1015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67359" y="3032125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9280" y="0"/>
                </a:lnTo>
              </a:path>
            </a:pathLst>
          </a:custGeom>
          <a:ln w="11429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72440" y="1315719"/>
            <a:ext cx="0" cy="1710689"/>
          </a:xfrm>
          <a:custGeom>
            <a:avLst/>
            <a:gdLst/>
            <a:ahLst/>
            <a:cxnLst/>
            <a:rect l="l" t="t" r="r" b="b"/>
            <a:pathLst>
              <a:path h="1710689">
                <a:moveTo>
                  <a:pt x="0" y="0"/>
                </a:moveTo>
                <a:lnTo>
                  <a:pt x="0" y="1710690"/>
                </a:lnTo>
              </a:path>
            </a:pathLst>
          </a:custGeom>
          <a:ln w="1016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67359" y="1310639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9280" y="0"/>
                </a:lnTo>
              </a:path>
            </a:pathLst>
          </a:custGeom>
          <a:ln w="1016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671559" y="1315719"/>
            <a:ext cx="0" cy="1710689"/>
          </a:xfrm>
          <a:custGeom>
            <a:avLst/>
            <a:gdLst/>
            <a:ahLst/>
            <a:cxnLst/>
            <a:rect l="l" t="t" r="r" b="b"/>
            <a:pathLst>
              <a:path h="1710689">
                <a:moveTo>
                  <a:pt x="0" y="0"/>
                </a:moveTo>
                <a:lnTo>
                  <a:pt x="0" y="1710689"/>
                </a:lnTo>
              </a:path>
            </a:pathLst>
          </a:custGeom>
          <a:ln w="1016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77519" y="3021329"/>
            <a:ext cx="8188959" cy="0"/>
          </a:xfrm>
          <a:custGeom>
            <a:avLst/>
            <a:gdLst/>
            <a:ahLst/>
            <a:cxnLst/>
            <a:rect l="l" t="t" r="r" b="b"/>
            <a:pathLst>
              <a:path w="8188959">
                <a:moveTo>
                  <a:pt x="0" y="0"/>
                </a:moveTo>
                <a:lnTo>
                  <a:pt x="8188959" y="0"/>
                </a:lnTo>
              </a:path>
            </a:pathLst>
          </a:custGeom>
          <a:ln w="1016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83234" y="1325880"/>
            <a:ext cx="0" cy="1690370"/>
          </a:xfrm>
          <a:custGeom>
            <a:avLst/>
            <a:gdLst/>
            <a:ahLst/>
            <a:cxnLst/>
            <a:rect l="l" t="t" r="r" b="b"/>
            <a:pathLst>
              <a:path h="1690370">
                <a:moveTo>
                  <a:pt x="0" y="0"/>
                </a:moveTo>
                <a:lnTo>
                  <a:pt x="0" y="1690370"/>
                </a:lnTo>
              </a:path>
            </a:pathLst>
          </a:custGeom>
          <a:ln w="1142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77519" y="1320800"/>
            <a:ext cx="8188959" cy="0"/>
          </a:xfrm>
          <a:custGeom>
            <a:avLst/>
            <a:gdLst/>
            <a:ahLst/>
            <a:cxnLst/>
            <a:rect l="l" t="t" r="r" b="b"/>
            <a:pathLst>
              <a:path w="8188959">
                <a:moveTo>
                  <a:pt x="0" y="0"/>
                </a:moveTo>
                <a:lnTo>
                  <a:pt x="8188959" y="0"/>
                </a:lnTo>
              </a:path>
            </a:pathLst>
          </a:custGeom>
          <a:ln w="1016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660765" y="1325880"/>
            <a:ext cx="0" cy="1690370"/>
          </a:xfrm>
          <a:custGeom>
            <a:avLst/>
            <a:gdLst/>
            <a:ahLst/>
            <a:cxnLst/>
            <a:rect l="l" t="t" r="r" b="b"/>
            <a:pathLst>
              <a:path h="1690370">
                <a:moveTo>
                  <a:pt x="0" y="0"/>
                </a:moveTo>
                <a:lnTo>
                  <a:pt x="0" y="1690370"/>
                </a:lnTo>
              </a:path>
            </a:pathLst>
          </a:custGeom>
          <a:ln w="1142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88950" y="3011170"/>
            <a:ext cx="8166100" cy="0"/>
          </a:xfrm>
          <a:custGeom>
            <a:avLst/>
            <a:gdLst/>
            <a:ahLst/>
            <a:cxnLst/>
            <a:rect l="l" t="t" r="r" b="b"/>
            <a:pathLst>
              <a:path w="8166100">
                <a:moveTo>
                  <a:pt x="0" y="0"/>
                </a:moveTo>
                <a:lnTo>
                  <a:pt x="8166100" y="0"/>
                </a:lnTo>
              </a:path>
            </a:pathLst>
          </a:custGeom>
          <a:ln w="1016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030" y="1337310"/>
            <a:ext cx="0" cy="1668780"/>
          </a:xfrm>
          <a:custGeom>
            <a:avLst/>
            <a:gdLst/>
            <a:ahLst/>
            <a:cxnLst/>
            <a:rect l="l" t="t" r="r" b="b"/>
            <a:pathLst>
              <a:path h="1668780">
                <a:moveTo>
                  <a:pt x="0" y="0"/>
                </a:moveTo>
                <a:lnTo>
                  <a:pt x="0" y="1668780"/>
                </a:lnTo>
              </a:path>
            </a:pathLst>
          </a:custGeom>
          <a:ln w="10159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88950" y="1331594"/>
            <a:ext cx="8166100" cy="0"/>
          </a:xfrm>
          <a:custGeom>
            <a:avLst/>
            <a:gdLst/>
            <a:ahLst/>
            <a:cxnLst/>
            <a:rect l="l" t="t" r="r" b="b"/>
            <a:pathLst>
              <a:path w="8166100">
                <a:moveTo>
                  <a:pt x="0" y="0"/>
                </a:moveTo>
                <a:lnTo>
                  <a:pt x="8166100" y="0"/>
                </a:lnTo>
              </a:path>
            </a:pathLst>
          </a:custGeom>
          <a:ln w="11429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649969" y="1337310"/>
            <a:ext cx="0" cy="1668780"/>
          </a:xfrm>
          <a:custGeom>
            <a:avLst/>
            <a:gdLst/>
            <a:ahLst/>
            <a:cxnLst/>
            <a:rect l="l" t="t" r="r" b="b"/>
            <a:pathLst>
              <a:path h="1668780">
                <a:moveTo>
                  <a:pt x="0" y="0"/>
                </a:moveTo>
                <a:lnTo>
                  <a:pt x="0" y="1668780"/>
                </a:lnTo>
              </a:path>
            </a:pathLst>
          </a:custGeom>
          <a:ln w="10159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9109" y="3000375"/>
            <a:ext cx="8145780" cy="0"/>
          </a:xfrm>
          <a:custGeom>
            <a:avLst/>
            <a:gdLst/>
            <a:ahLst/>
            <a:cxnLst/>
            <a:rect l="l" t="t" r="r" b="b"/>
            <a:pathLst>
              <a:path w="8145780">
                <a:moveTo>
                  <a:pt x="0" y="0"/>
                </a:moveTo>
                <a:lnTo>
                  <a:pt x="8145780" y="0"/>
                </a:lnTo>
              </a:path>
            </a:pathLst>
          </a:custGeom>
          <a:ln w="1142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4190" y="1347469"/>
            <a:ext cx="0" cy="1647189"/>
          </a:xfrm>
          <a:custGeom>
            <a:avLst/>
            <a:gdLst/>
            <a:ahLst/>
            <a:cxnLst/>
            <a:rect l="l" t="t" r="r" b="b"/>
            <a:pathLst>
              <a:path h="1647189">
                <a:moveTo>
                  <a:pt x="0" y="0"/>
                </a:moveTo>
                <a:lnTo>
                  <a:pt x="0" y="1647190"/>
                </a:lnTo>
              </a:path>
            </a:pathLst>
          </a:custGeom>
          <a:ln w="1016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9109" y="1342389"/>
            <a:ext cx="8145780" cy="0"/>
          </a:xfrm>
          <a:custGeom>
            <a:avLst/>
            <a:gdLst/>
            <a:ahLst/>
            <a:cxnLst/>
            <a:rect l="l" t="t" r="r" b="b"/>
            <a:pathLst>
              <a:path w="8145780">
                <a:moveTo>
                  <a:pt x="0" y="0"/>
                </a:moveTo>
                <a:lnTo>
                  <a:pt x="8145780" y="0"/>
                </a:lnTo>
              </a:path>
            </a:pathLst>
          </a:custGeom>
          <a:ln w="1016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639809" y="1347469"/>
            <a:ext cx="0" cy="1647189"/>
          </a:xfrm>
          <a:custGeom>
            <a:avLst/>
            <a:gdLst/>
            <a:ahLst/>
            <a:cxnLst/>
            <a:rect l="l" t="t" r="r" b="b"/>
            <a:pathLst>
              <a:path h="1647189">
                <a:moveTo>
                  <a:pt x="0" y="0"/>
                </a:moveTo>
                <a:lnTo>
                  <a:pt x="0" y="1647189"/>
                </a:lnTo>
              </a:path>
            </a:pathLst>
          </a:custGeom>
          <a:ln w="1016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9269" y="2989579"/>
            <a:ext cx="8125459" cy="0"/>
          </a:xfrm>
          <a:custGeom>
            <a:avLst/>
            <a:gdLst/>
            <a:ahLst/>
            <a:cxnLst/>
            <a:rect l="l" t="t" r="r" b="b"/>
            <a:pathLst>
              <a:path w="8125459">
                <a:moveTo>
                  <a:pt x="0" y="0"/>
                </a:moveTo>
                <a:lnTo>
                  <a:pt x="8125459" y="0"/>
                </a:lnTo>
              </a:path>
            </a:pathLst>
          </a:custGeom>
          <a:ln w="1016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14984" y="1357630"/>
            <a:ext cx="0" cy="1626870"/>
          </a:xfrm>
          <a:custGeom>
            <a:avLst/>
            <a:gdLst/>
            <a:ahLst/>
            <a:cxnLst/>
            <a:rect l="l" t="t" r="r" b="b"/>
            <a:pathLst>
              <a:path h="1626870">
                <a:moveTo>
                  <a:pt x="0" y="0"/>
                </a:moveTo>
                <a:lnTo>
                  <a:pt x="0" y="1626870"/>
                </a:lnTo>
              </a:path>
            </a:pathLst>
          </a:custGeom>
          <a:ln w="11429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9269" y="1352550"/>
            <a:ext cx="8125459" cy="0"/>
          </a:xfrm>
          <a:custGeom>
            <a:avLst/>
            <a:gdLst/>
            <a:ahLst/>
            <a:cxnLst/>
            <a:rect l="l" t="t" r="r" b="b"/>
            <a:pathLst>
              <a:path w="8125459">
                <a:moveTo>
                  <a:pt x="0" y="0"/>
                </a:moveTo>
                <a:lnTo>
                  <a:pt x="8125459" y="0"/>
                </a:lnTo>
              </a:path>
            </a:pathLst>
          </a:custGeom>
          <a:ln w="1016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629015" y="1357630"/>
            <a:ext cx="0" cy="1626870"/>
          </a:xfrm>
          <a:custGeom>
            <a:avLst/>
            <a:gdLst/>
            <a:ahLst/>
            <a:cxnLst/>
            <a:rect l="l" t="t" r="r" b="b"/>
            <a:pathLst>
              <a:path h="1626870">
                <a:moveTo>
                  <a:pt x="0" y="0"/>
                </a:moveTo>
                <a:lnTo>
                  <a:pt x="0" y="1626870"/>
                </a:lnTo>
              </a:path>
            </a:pathLst>
          </a:custGeom>
          <a:ln w="11429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20700" y="2979420"/>
            <a:ext cx="8102600" cy="0"/>
          </a:xfrm>
          <a:custGeom>
            <a:avLst/>
            <a:gdLst/>
            <a:ahLst/>
            <a:cxnLst/>
            <a:rect l="l" t="t" r="r" b="b"/>
            <a:pathLst>
              <a:path w="8102600">
                <a:moveTo>
                  <a:pt x="0" y="0"/>
                </a:moveTo>
                <a:lnTo>
                  <a:pt x="8102600" y="0"/>
                </a:lnTo>
              </a:path>
            </a:pathLst>
          </a:custGeom>
          <a:ln w="1016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25780" y="1367789"/>
            <a:ext cx="0" cy="1606550"/>
          </a:xfrm>
          <a:custGeom>
            <a:avLst/>
            <a:gdLst/>
            <a:ahLst/>
            <a:cxnLst/>
            <a:rect l="l" t="t" r="r" b="b"/>
            <a:pathLst>
              <a:path h="1606550">
                <a:moveTo>
                  <a:pt x="0" y="0"/>
                </a:moveTo>
                <a:lnTo>
                  <a:pt x="0" y="1606550"/>
                </a:lnTo>
              </a:path>
            </a:pathLst>
          </a:custGeom>
          <a:ln w="1015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20700" y="1362710"/>
            <a:ext cx="8102600" cy="0"/>
          </a:xfrm>
          <a:custGeom>
            <a:avLst/>
            <a:gdLst/>
            <a:ahLst/>
            <a:cxnLst/>
            <a:rect l="l" t="t" r="r" b="b"/>
            <a:pathLst>
              <a:path w="8102600">
                <a:moveTo>
                  <a:pt x="0" y="0"/>
                </a:moveTo>
                <a:lnTo>
                  <a:pt x="8102600" y="0"/>
                </a:lnTo>
              </a:path>
            </a:pathLst>
          </a:custGeom>
          <a:ln w="1016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618219" y="1367789"/>
            <a:ext cx="0" cy="1606550"/>
          </a:xfrm>
          <a:custGeom>
            <a:avLst/>
            <a:gdLst/>
            <a:ahLst/>
            <a:cxnLst/>
            <a:rect l="l" t="t" r="r" b="b"/>
            <a:pathLst>
              <a:path h="1606550">
                <a:moveTo>
                  <a:pt x="0" y="0"/>
                </a:moveTo>
                <a:lnTo>
                  <a:pt x="0" y="1606550"/>
                </a:lnTo>
              </a:path>
            </a:pathLst>
          </a:custGeom>
          <a:ln w="1015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30859" y="2968625"/>
            <a:ext cx="8082280" cy="0"/>
          </a:xfrm>
          <a:custGeom>
            <a:avLst/>
            <a:gdLst/>
            <a:ahLst/>
            <a:cxnLst/>
            <a:rect l="l" t="t" r="r" b="b"/>
            <a:pathLst>
              <a:path w="8082280">
                <a:moveTo>
                  <a:pt x="0" y="0"/>
                </a:moveTo>
                <a:lnTo>
                  <a:pt x="8082280" y="0"/>
                </a:lnTo>
              </a:path>
            </a:pathLst>
          </a:custGeom>
          <a:ln w="11429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35940" y="1379219"/>
            <a:ext cx="0" cy="1583690"/>
          </a:xfrm>
          <a:custGeom>
            <a:avLst/>
            <a:gdLst/>
            <a:ahLst/>
            <a:cxnLst/>
            <a:rect l="l" t="t" r="r" b="b"/>
            <a:pathLst>
              <a:path h="1583689">
                <a:moveTo>
                  <a:pt x="0" y="0"/>
                </a:moveTo>
                <a:lnTo>
                  <a:pt x="0" y="1583690"/>
                </a:lnTo>
              </a:path>
            </a:pathLst>
          </a:custGeom>
          <a:ln w="1016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30859" y="1373505"/>
            <a:ext cx="8082280" cy="0"/>
          </a:xfrm>
          <a:custGeom>
            <a:avLst/>
            <a:gdLst/>
            <a:ahLst/>
            <a:cxnLst/>
            <a:rect l="l" t="t" r="r" b="b"/>
            <a:pathLst>
              <a:path w="8082280">
                <a:moveTo>
                  <a:pt x="0" y="0"/>
                </a:moveTo>
                <a:lnTo>
                  <a:pt x="8082280" y="0"/>
                </a:lnTo>
              </a:path>
            </a:pathLst>
          </a:custGeom>
          <a:ln w="11429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608059" y="1379219"/>
            <a:ext cx="0" cy="1583690"/>
          </a:xfrm>
          <a:custGeom>
            <a:avLst/>
            <a:gdLst/>
            <a:ahLst/>
            <a:cxnLst/>
            <a:rect l="l" t="t" r="r" b="b"/>
            <a:pathLst>
              <a:path h="1583689">
                <a:moveTo>
                  <a:pt x="0" y="0"/>
                </a:moveTo>
                <a:lnTo>
                  <a:pt x="0" y="1583689"/>
                </a:lnTo>
              </a:path>
            </a:pathLst>
          </a:custGeom>
          <a:ln w="1016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41019" y="2957829"/>
            <a:ext cx="8061959" cy="0"/>
          </a:xfrm>
          <a:custGeom>
            <a:avLst/>
            <a:gdLst/>
            <a:ahLst/>
            <a:cxnLst/>
            <a:rect l="l" t="t" r="r" b="b"/>
            <a:pathLst>
              <a:path w="8061959">
                <a:moveTo>
                  <a:pt x="0" y="0"/>
                </a:moveTo>
                <a:lnTo>
                  <a:pt x="8061959" y="0"/>
                </a:lnTo>
              </a:path>
            </a:pathLst>
          </a:custGeom>
          <a:ln w="1016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46734" y="1389380"/>
            <a:ext cx="0" cy="1563370"/>
          </a:xfrm>
          <a:custGeom>
            <a:avLst/>
            <a:gdLst/>
            <a:ahLst/>
            <a:cxnLst/>
            <a:rect l="l" t="t" r="r" b="b"/>
            <a:pathLst>
              <a:path h="1563370">
                <a:moveTo>
                  <a:pt x="0" y="0"/>
                </a:moveTo>
                <a:lnTo>
                  <a:pt x="0" y="1563370"/>
                </a:lnTo>
              </a:path>
            </a:pathLst>
          </a:custGeom>
          <a:ln w="1142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41019" y="1384300"/>
            <a:ext cx="8061959" cy="0"/>
          </a:xfrm>
          <a:custGeom>
            <a:avLst/>
            <a:gdLst/>
            <a:ahLst/>
            <a:cxnLst/>
            <a:rect l="l" t="t" r="r" b="b"/>
            <a:pathLst>
              <a:path w="8061959">
                <a:moveTo>
                  <a:pt x="0" y="0"/>
                </a:moveTo>
                <a:lnTo>
                  <a:pt x="8061959" y="0"/>
                </a:lnTo>
              </a:path>
            </a:pathLst>
          </a:custGeom>
          <a:ln w="1016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597265" y="1389380"/>
            <a:ext cx="0" cy="1563370"/>
          </a:xfrm>
          <a:custGeom>
            <a:avLst/>
            <a:gdLst/>
            <a:ahLst/>
            <a:cxnLst/>
            <a:rect l="l" t="t" r="r" b="b"/>
            <a:pathLst>
              <a:path h="1563370">
                <a:moveTo>
                  <a:pt x="0" y="0"/>
                </a:moveTo>
                <a:lnTo>
                  <a:pt x="0" y="1563370"/>
                </a:lnTo>
              </a:path>
            </a:pathLst>
          </a:custGeom>
          <a:ln w="1142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52450" y="2947670"/>
            <a:ext cx="8039100" cy="0"/>
          </a:xfrm>
          <a:custGeom>
            <a:avLst/>
            <a:gdLst/>
            <a:ahLst/>
            <a:cxnLst/>
            <a:rect l="l" t="t" r="r" b="b"/>
            <a:pathLst>
              <a:path w="8039100">
                <a:moveTo>
                  <a:pt x="0" y="0"/>
                </a:moveTo>
                <a:lnTo>
                  <a:pt x="8039100" y="0"/>
                </a:lnTo>
              </a:path>
            </a:pathLst>
          </a:custGeom>
          <a:ln w="1016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57530" y="1399539"/>
            <a:ext cx="0" cy="1543050"/>
          </a:xfrm>
          <a:custGeom>
            <a:avLst/>
            <a:gdLst/>
            <a:ahLst/>
            <a:cxnLst/>
            <a:rect l="l" t="t" r="r" b="b"/>
            <a:pathLst>
              <a:path h="1543050">
                <a:moveTo>
                  <a:pt x="0" y="0"/>
                </a:moveTo>
                <a:lnTo>
                  <a:pt x="0" y="1543050"/>
                </a:lnTo>
              </a:path>
            </a:pathLst>
          </a:custGeom>
          <a:ln w="10159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52450" y="1394460"/>
            <a:ext cx="8039100" cy="0"/>
          </a:xfrm>
          <a:custGeom>
            <a:avLst/>
            <a:gdLst/>
            <a:ahLst/>
            <a:cxnLst/>
            <a:rect l="l" t="t" r="r" b="b"/>
            <a:pathLst>
              <a:path w="8039100">
                <a:moveTo>
                  <a:pt x="0" y="0"/>
                </a:moveTo>
                <a:lnTo>
                  <a:pt x="8039100" y="0"/>
                </a:lnTo>
              </a:path>
            </a:pathLst>
          </a:custGeom>
          <a:ln w="1016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586469" y="1399539"/>
            <a:ext cx="0" cy="1543050"/>
          </a:xfrm>
          <a:custGeom>
            <a:avLst/>
            <a:gdLst/>
            <a:ahLst/>
            <a:cxnLst/>
            <a:rect l="l" t="t" r="r" b="b"/>
            <a:pathLst>
              <a:path h="1543050">
                <a:moveTo>
                  <a:pt x="0" y="0"/>
                </a:moveTo>
                <a:lnTo>
                  <a:pt x="0" y="1543050"/>
                </a:lnTo>
              </a:path>
            </a:pathLst>
          </a:custGeom>
          <a:ln w="10159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62609" y="2937510"/>
            <a:ext cx="8018780" cy="0"/>
          </a:xfrm>
          <a:custGeom>
            <a:avLst/>
            <a:gdLst/>
            <a:ahLst/>
            <a:cxnLst/>
            <a:rect l="l" t="t" r="r" b="b"/>
            <a:pathLst>
              <a:path w="8018780">
                <a:moveTo>
                  <a:pt x="0" y="0"/>
                </a:moveTo>
                <a:lnTo>
                  <a:pt x="8018780" y="0"/>
                </a:lnTo>
              </a:path>
            </a:pathLst>
          </a:custGeom>
          <a:ln w="1016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67690" y="1410969"/>
            <a:ext cx="0" cy="1521460"/>
          </a:xfrm>
          <a:custGeom>
            <a:avLst/>
            <a:gdLst/>
            <a:ahLst/>
            <a:cxnLst/>
            <a:rect l="l" t="t" r="r" b="b"/>
            <a:pathLst>
              <a:path h="1521460">
                <a:moveTo>
                  <a:pt x="0" y="0"/>
                </a:moveTo>
                <a:lnTo>
                  <a:pt x="0" y="1521460"/>
                </a:lnTo>
              </a:path>
            </a:pathLst>
          </a:custGeom>
          <a:ln w="1016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62609" y="1405255"/>
            <a:ext cx="8018780" cy="0"/>
          </a:xfrm>
          <a:custGeom>
            <a:avLst/>
            <a:gdLst/>
            <a:ahLst/>
            <a:cxnLst/>
            <a:rect l="l" t="t" r="r" b="b"/>
            <a:pathLst>
              <a:path w="8018780">
                <a:moveTo>
                  <a:pt x="0" y="0"/>
                </a:moveTo>
                <a:lnTo>
                  <a:pt x="8018780" y="0"/>
                </a:lnTo>
              </a:path>
            </a:pathLst>
          </a:custGeom>
          <a:ln w="1142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576309" y="1410969"/>
            <a:ext cx="0" cy="1521460"/>
          </a:xfrm>
          <a:custGeom>
            <a:avLst/>
            <a:gdLst/>
            <a:ahLst/>
            <a:cxnLst/>
            <a:rect l="l" t="t" r="r" b="b"/>
            <a:pathLst>
              <a:path h="1521460">
                <a:moveTo>
                  <a:pt x="0" y="0"/>
                </a:moveTo>
                <a:lnTo>
                  <a:pt x="0" y="1521459"/>
                </a:lnTo>
              </a:path>
            </a:pathLst>
          </a:custGeom>
          <a:ln w="1016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72769" y="2926714"/>
            <a:ext cx="7998459" cy="0"/>
          </a:xfrm>
          <a:custGeom>
            <a:avLst/>
            <a:gdLst/>
            <a:ahLst/>
            <a:cxnLst/>
            <a:rect l="l" t="t" r="r" b="b"/>
            <a:pathLst>
              <a:path w="7998459">
                <a:moveTo>
                  <a:pt x="0" y="0"/>
                </a:moveTo>
                <a:lnTo>
                  <a:pt x="7998459" y="0"/>
                </a:lnTo>
              </a:path>
            </a:pathLst>
          </a:custGeom>
          <a:ln w="11429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7850" y="1421130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0"/>
                </a:moveTo>
                <a:lnTo>
                  <a:pt x="0" y="1499870"/>
                </a:lnTo>
              </a:path>
            </a:pathLst>
          </a:custGeom>
          <a:ln w="10159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72769" y="1416050"/>
            <a:ext cx="7998459" cy="0"/>
          </a:xfrm>
          <a:custGeom>
            <a:avLst/>
            <a:gdLst/>
            <a:ahLst/>
            <a:cxnLst/>
            <a:rect l="l" t="t" r="r" b="b"/>
            <a:pathLst>
              <a:path w="7998459">
                <a:moveTo>
                  <a:pt x="0" y="0"/>
                </a:moveTo>
                <a:lnTo>
                  <a:pt x="7998459" y="0"/>
                </a:lnTo>
              </a:path>
            </a:pathLst>
          </a:custGeom>
          <a:ln w="1016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565515" y="1421130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0"/>
                </a:moveTo>
                <a:lnTo>
                  <a:pt x="0" y="1499870"/>
                </a:lnTo>
              </a:path>
            </a:pathLst>
          </a:custGeom>
          <a:ln w="11429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82930" y="2915920"/>
            <a:ext cx="7976870" cy="0"/>
          </a:xfrm>
          <a:custGeom>
            <a:avLst/>
            <a:gdLst/>
            <a:ahLst/>
            <a:cxnLst/>
            <a:rect l="l" t="t" r="r" b="b"/>
            <a:pathLst>
              <a:path w="7976870">
                <a:moveTo>
                  <a:pt x="0" y="0"/>
                </a:moveTo>
                <a:lnTo>
                  <a:pt x="7976870" y="0"/>
                </a:lnTo>
              </a:path>
            </a:pathLst>
          </a:custGeom>
          <a:ln w="10160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88644" y="1431289"/>
            <a:ext cx="0" cy="1479550"/>
          </a:xfrm>
          <a:custGeom>
            <a:avLst/>
            <a:gdLst/>
            <a:ahLst/>
            <a:cxnLst/>
            <a:rect l="l" t="t" r="r" b="b"/>
            <a:pathLst>
              <a:path h="1479550">
                <a:moveTo>
                  <a:pt x="0" y="0"/>
                </a:moveTo>
                <a:lnTo>
                  <a:pt x="0" y="1479550"/>
                </a:lnTo>
              </a:path>
            </a:pathLst>
          </a:custGeom>
          <a:ln w="1142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82930" y="1426210"/>
            <a:ext cx="7976870" cy="0"/>
          </a:xfrm>
          <a:custGeom>
            <a:avLst/>
            <a:gdLst/>
            <a:ahLst/>
            <a:cxnLst/>
            <a:rect l="l" t="t" r="r" b="b"/>
            <a:pathLst>
              <a:path w="7976870">
                <a:moveTo>
                  <a:pt x="0" y="0"/>
                </a:moveTo>
                <a:lnTo>
                  <a:pt x="7976870" y="0"/>
                </a:lnTo>
              </a:path>
            </a:pathLst>
          </a:custGeom>
          <a:ln w="10160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554719" y="1431289"/>
            <a:ext cx="0" cy="1479550"/>
          </a:xfrm>
          <a:custGeom>
            <a:avLst/>
            <a:gdLst/>
            <a:ahLst/>
            <a:cxnLst/>
            <a:rect l="l" t="t" r="r" b="b"/>
            <a:pathLst>
              <a:path h="1479550">
                <a:moveTo>
                  <a:pt x="0" y="0"/>
                </a:moveTo>
                <a:lnTo>
                  <a:pt x="0" y="1479550"/>
                </a:lnTo>
              </a:path>
            </a:pathLst>
          </a:custGeom>
          <a:ln w="1015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94359" y="2905760"/>
            <a:ext cx="7955280" cy="0"/>
          </a:xfrm>
          <a:custGeom>
            <a:avLst/>
            <a:gdLst/>
            <a:ahLst/>
            <a:cxnLst/>
            <a:rect l="l" t="t" r="r" b="b"/>
            <a:pathLst>
              <a:path w="7955280">
                <a:moveTo>
                  <a:pt x="0" y="0"/>
                </a:moveTo>
                <a:lnTo>
                  <a:pt x="7955280" y="0"/>
                </a:lnTo>
              </a:path>
            </a:pathLst>
          </a:custGeom>
          <a:ln w="1016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99440" y="1442719"/>
            <a:ext cx="0" cy="1457960"/>
          </a:xfrm>
          <a:custGeom>
            <a:avLst/>
            <a:gdLst/>
            <a:ahLst/>
            <a:cxnLst/>
            <a:rect l="l" t="t" r="r" b="b"/>
            <a:pathLst>
              <a:path h="1457960">
                <a:moveTo>
                  <a:pt x="0" y="0"/>
                </a:moveTo>
                <a:lnTo>
                  <a:pt x="0" y="1457960"/>
                </a:lnTo>
              </a:path>
            </a:pathLst>
          </a:custGeom>
          <a:ln w="1016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94359" y="1437005"/>
            <a:ext cx="7955280" cy="0"/>
          </a:xfrm>
          <a:custGeom>
            <a:avLst/>
            <a:gdLst/>
            <a:ahLst/>
            <a:cxnLst/>
            <a:rect l="l" t="t" r="r" b="b"/>
            <a:pathLst>
              <a:path w="7955280">
                <a:moveTo>
                  <a:pt x="0" y="0"/>
                </a:moveTo>
                <a:lnTo>
                  <a:pt x="7955280" y="0"/>
                </a:lnTo>
              </a:path>
            </a:pathLst>
          </a:custGeom>
          <a:ln w="11429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544559" y="1442719"/>
            <a:ext cx="0" cy="1457960"/>
          </a:xfrm>
          <a:custGeom>
            <a:avLst/>
            <a:gdLst/>
            <a:ahLst/>
            <a:cxnLst/>
            <a:rect l="l" t="t" r="r" b="b"/>
            <a:pathLst>
              <a:path h="1457960">
                <a:moveTo>
                  <a:pt x="0" y="0"/>
                </a:moveTo>
                <a:lnTo>
                  <a:pt x="0" y="1457959"/>
                </a:lnTo>
              </a:path>
            </a:pathLst>
          </a:custGeom>
          <a:ln w="1016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04519" y="2894964"/>
            <a:ext cx="7934959" cy="0"/>
          </a:xfrm>
          <a:custGeom>
            <a:avLst/>
            <a:gdLst/>
            <a:ahLst/>
            <a:cxnLst/>
            <a:rect l="l" t="t" r="r" b="b"/>
            <a:pathLst>
              <a:path w="7934959">
                <a:moveTo>
                  <a:pt x="0" y="0"/>
                </a:moveTo>
                <a:lnTo>
                  <a:pt x="7934959" y="0"/>
                </a:lnTo>
              </a:path>
            </a:pathLst>
          </a:custGeom>
          <a:ln w="1142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09600" y="1452880"/>
            <a:ext cx="0" cy="1436370"/>
          </a:xfrm>
          <a:custGeom>
            <a:avLst/>
            <a:gdLst/>
            <a:ahLst/>
            <a:cxnLst/>
            <a:rect l="l" t="t" r="r" b="b"/>
            <a:pathLst>
              <a:path h="1436370">
                <a:moveTo>
                  <a:pt x="0" y="0"/>
                </a:moveTo>
                <a:lnTo>
                  <a:pt x="0" y="1436370"/>
                </a:lnTo>
              </a:path>
            </a:pathLst>
          </a:custGeom>
          <a:ln w="1015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04519" y="1447800"/>
            <a:ext cx="7934959" cy="0"/>
          </a:xfrm>
          <a:custGeom>
            <a:avLst/>
            <a:gdLst/>
            <a:ahLst/>
            <a:cxnLst/>
            <a:rect l="l" t="t" r="r" b="b"/>
            <a:pathLst>
              <a:path w="7934959">
                <a:moveTo>
                  <a:pt x="0" y="0"/>
                </a:moveTo>
                <a:lnTo>
                  <a:pt x="7934959" y="0"/>
                </a:lnTo>
              </a:path>
            </a:pathLst>
          </a:custGeom>
          <a:ln w="10160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533765" y="1452880"/>
            <a:ext cx="0" cy="1436370"/>
          </a:xfrm>
          <a:custGeom>
            <a:avLst/>
            <a:gdLst/>
            <a:ahLst/>
            <a:cxnLst/>
            <a:rect l="l" t="t" r="r" b="b"/>
            <a:pathLst>
              <a:path h="1436370">
                <a:moveTo>
                  <a:pt x="0" y="0"/>
                </a:moveTo>
                <a:lnTo>
                  <a:pt x="0" y="1436370"/>
                </a:lnTo>
              </a:path>
            </a:pathLst>
          </a:custGeom>
          <a:ln w="1142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14680" y="2884170"/>
            <a:ext cx="7913370" cy="0"/>
          </a:xfrm>
          <a:custGeom>
            <a:avLst/>
            <a:gdLst/>
            <a:ahLst/>
            <a:cxnLst/>
            <a:rect l="l" t="t" r="r" b="b"/>
            <a:pathLst>
              <a:path w="7913370">
                <a:moveTo>
                  <a:pt x="0" y="0"/>
                </a:moveTo>
                <a:lnTo>
                  <a:pt x="7913370" y="0"/>
                </a:lnTo>
              </a:path>
            </a:pathLst>
          </a:custGeom>
          <a:ln w="1016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20394" y="1463039"/>
            <a:ext cx="0" cy="1416050"/>
          </a:xfrm>
          <a:custGeom>
            <a:avLst/>
            <a:gdLst/>
            <a:ahLst/>
            <a:cxnLst/>
            <a:rect l="l" t="t" r="r" b="b"/>
            <a:pathLst>
              <a:path h="1416050">
                <a:moveTo>
                  <a:pt x="0" y="0"/>
                </a:moveTo>
                <a:lnTo>
                  <a:pt x="0" y="1416050"/>
                </a:lnTo>
              </a:path>
            </a:pathLst>
          </a:custGeom>
          <a:ln w="11429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14680" y="1457960"/>
            <a:ext cx="7913370" cy="0"/>
          </a:xfrm>
          <a:custGeom>
            <a:avLst/>
            <a:gdLst/>
            <a:ahLst/>
            <a:cxnLst/>
            <a:rect l="l" t="t" r="r" b="b"/>
            <a:pathLst>
              <a:path w="7913370">
                <a:moveTo>
                  <a:pt x="0" y="0"/>
                </a:moveTo>
                <a:lnTo>
                  <a:pt x="7913370" y="0"/>
                </a:lnTo>
              </a:path>
            </a:pathLst>
          </a:custGeom>
          <a:ln w="1016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522969" y="1463039"/>
            <a:ext cx="0" cy="1416050"/>
          </a:xfrm>
          <a:custGeom>
            <a:avLst/>
            <a:gdLst/>
            <a:ahLst/>
            <a:cxnLst/>
            <a:rect l="l" t="t" r="r" b="b"/>
            <a:pathLst>
              <a:path h="1416050">
                <a:moveTo>
                  <a:pt x="0" y="0"/>
                </a:moveTo>
                <a:lnTo>
                  <a:pt x="0" y="1416050"/>
                </a:lnTo>
              </a:path>
            </a:pathLst>
          </a:custGeom>
          <a:ln w="10159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26109" y="2874010"/>
            <a:ext cx="7891780" cy="0"/>
          </a:xfrm>
          <a:custGeom>
            <a:avLst/>
            <a:gdLst/>
            <a:ahLst/>
            <a:cxnLst/>
            <a:rect l="l" t="t" r="r" b="b"/>
            <a:pathLst>
              <a:path w="7891780">
                <a:moveTo>
                  <a:pt x="0" y="0"/>
                </a:moveTo>
                <a:lnTo>
                  <a:pt x="7891780" y="0"/>
                </a:lnTo>
              </a:path>
            </a:pathLst>
          </a:custGeom>
          <a:ln w="1016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31190" y="1474469"/>
            <a:ext cx="0" cy="1394460"/>
          </a:xfrm>
          <a:custGeom>
            <a:avLst/>
            <a:gdLst/>
            <a:ahLst/>
            <a:cxnLst/>
            <a:rect l="l" t="t" r="r" b="b"/>
            <a:pathLst>
              <a:path h="1394460">
                <a:moveTo>
                  <a:pt x="0" y="0"/>
                </a:moveTo>
                <a:lnTo>
                  <a:pt x="0" y="1394460"/>
                </a:lnTo>
              </a:path>
            </a:pathLst>
          </a:custGeom>
          <a:ln w="1016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26109" y="1468755"/>
            <a:ext cx="7891780" cy="0"/>
          </a:xfrm>
          <a:custGeom>
            <a:avLst/>
            <a:gdLst/>
            <a:ahLst/>
            <a:cxnLst/>
            <a:rect l="l" t="t" r="r" b="b"/>
            <a:pathLst>
              <a:path w="7891780">
                <a:moveTo>
                  <a:pt x="0" y="0"/>
                </a:moveTo>
                <a:lnTo>
                  <a:pt x="7891780" y="0"/>
                </a:lnTo>
              </a:path>
            </a:pathLst>
          </a:custGeom>
          <a:ln w="1142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12809" y="1474469"/>
            <a:ext cx="0" cy="1394460"/>
          </a:xfrm>
          <a:custGeom>
            <a:avLst/>
            <a:gdLst/>
            <a:ahLst/>
            <a:cxnLst/>
            <a:rect l="l" t="t" r="r" b="b"/>
            <a:pathLst>
              <a:path h="1394460">
                <a:moveTo>
                  <a:pt x="0" y="0"/>
                </a:moveTo>
                <a:lnTo>
                  <a:pt x="0" y="1394459"/>
                </a:lnTo>
              </a:path>
            </a:pathLst>
          </a:custGeom>
          <a:ln w="1016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36269" y="2863214"/>
            <a:ext cx="7871459" cy="0"/>
          </a:xfrm>
          <a:custGeom>
            <a:avLst/>
            <a:gdLst/>
            <a:ahLst/>
            <a:cxnLst/>
            <a:rect l="l" t="t" r="r" b="b"/>
            <a:pathLst>
              <a:path w="7871459">
                <a:moveTo>
                  <a:pt x="0" y="0"/>
                </a:moveTo>
                <a:lnTo>
                  <a:pt x="7871459" y="0"/>
                </a:lnTo>
              </a:path>
            </a:pathLst>
          </a:custGeom>
          <a:ln w="11429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41350" y="1484630"/>
            <a:ext cx="0" cy="1372870"/>
          </a:xfrm>
          <a:custGeom>
            <a:avLst/>
            <a:gdLst/>
            <a:ahLst/>
            <a:cxnLst/>
            <a:rect l="l" t="t" r="r" b="b"/>
            <a:pathLst>
              <a:path h="1372870">
                <a:moveTo>
                  <a:pt x="0" y="0"/>
                </a:moveTo>
                <a:lnTo>
                  <a:pt x="0" y="1372870"/>
                </a:lnTo>
              </a:path>
            </a:pathLst>
          </a:custGeom>
          <a:ln w="10159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36269" y="1479550"/>
            <a:ext cx="7871459" cy="0"/>
          </a:xfrm>
          <a:custGeom>
            <a:avLst/>
            <a:gdLst/>
            <a:ahLst/>
            <a:cxnLst/>
            <a:rect l="l" t="t" r="r" b="b"/>
            <a:pathLst>
              <a:path w="7871459">
                <a:moveTo>
                  <a:pt x="0" y="0"/>
                </a:moveTo>
                <a:lnTo>
                  <a:pt x="7871459" y="0"/>
                </a:lnTo>
              </a:path>
            </a:pathLst>
          </a:custGeom>
          <a:ln w="1016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502015" y="1484630"/>
            <a:ext cx="0" cy="1372870"/>
          </a:xfrm>
          <a:custGeom>
            <a:avLst/>
            <a:gdLst/>
            <a:ahLst/>
            <a:cxnLst/>
            <a:rect l="l" t="t" r="r" b="b"/>
            <a:pathLst>
              <a:path h="1372870">
                <a:moveTo>
                  <a:pt x="0" y="0"/>
                </a:moveTo>
                <a:lnTo>
                  <a:pt x="0" y="1372870"/>
                </a:lnTo>
              </a:path>
            </a:pathLst>
          </a:custGeom>
          <a:ln w="11429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46430" y="2852420"/>
            <a:ext cx="7849870" cy="0"/>
          </a:xfrm>
          <a:custGeom>
            <a:avLst/>
            <a:gdLst/>
            <a:ahLst/>
            <a:cxnLst/>
            <a:rect l="l" t="t" r="r" b="b"/>
            <a:pathLst>
              <a:path w="7849870">
                <a:moveTo>
                  <a:pt x="0" y="0"/>
                </a:moveTo>
                <a:lnTo>
                  <a:pt x="7849870" y="0"/>
                </a:lnTo>
              </a:path>
            </a:pathLst>
          </a:custGeom>
          <a:ln w="10160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52144" y="1494789"/>
            <a:ext cx="0" cy="1352550"/>
          </a:xfrm>
          <a:custGeom>
            <a:avLst/>
            <a:gdLst/>
            <a:ahLst/>
            <a:cxnLst/>
            <a:rect l="l" t="t" r="r" b="b"/>
            <a:pathLst>
              <a:path h="1352550">
                <a:moveTo>
                  <a:pt x="0" y="0"/>
                </a:moveTo>
                <a:lnTo>
                  <a:pt x="0" y="1352550"/>
                </a:lnTo>
              </a:path>
            </a:pathLst>
          </a:custGeom>
          <a:ln w="1142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46430" y="1489710"/>
            <a:ext cx="7849870" cy="0"/>
          </a:xfrm>
          <a:custGeom>
            <a:avLst/>
            <a:gdLst/>
            <a:ahLst/>
            <a:cxnLst/>
            <a:rect l="l" t="t" r="r" b="b"/>
            <a:pathLst>
              <a:path w="7849870">
                <a:moveTo>
                  <a:pt x="0" y="0"/>
                </a:moveTo>
                <a:lnTo>
                  <a:pt x="7849870" y="0"/>
                </a:lnTo>
              </a:path>
            </a:pathLst>
          </a:custGeom>
          <a:ln w="10160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491219" y="1494789"/>
            <a:ext cx="0" cy="1352550"/>
          </a:xfrm>
          <a:custGeom>
            <a:avLst/>
            <a:gdLst/>
            <a:ahLst/>
            <a:cxnLst/>
            <a:rect l="l" t="t" r="r" b="b"/>
            <a:pathLst>
              <a:path h="1352550">
                <a:moveTo>
                  <a:pt x="0" y="0"/>
                </a:moveTo>
                <a:lnTo>
                  <a:pt x="0" y="1352550"/>
                </a:lnTo>
              </a:path>
            </a:pathLst>
          </a:custGeom>
          <a:ln w="1015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57859" y="2842260"/>
            <a:ext cx="7828280" cy="0"/>
          </a:xfrm>
          <a:custGeom>
            <a:avLst/>
            <a:gdLst/>
            <a:ahLst/>
            <a:cxnLst/>
            <a:rect l="l" t="t" r="r" b="b"/>
            <a:pathLst>
              <a:path w="7828280">
                <a:moveTo>
                  <a:pt x="0" y="0"/>
                </a:moveTo>
                <a:lnTo>
                  <a:pt x="7828280" y="0"/>
                </a:lnTo>
              </a:path>
            </a:pathLst>
          </a:custGeom>
          <a:ln w="1016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62940" y="1504950"/>
            <a:ext cx="0" cy="1332230"/>
          </a:xfrm>
          <a:custGeom>
            <a:avLst/>
            <a:gdLst/>
            <a:ahLst/>
            <a:cxnLst/>
            <a:rect l="l" t="t" r="r" b="b"/>
            <a:pathLst>
              <a:path h="1332230">
                <a:moveTo>
                  <a:pt x="0" y="0"/>
                </a:moveTo>
                <a:lnTo>
                  <a:pt x="0" y="1332229"/>
                </a:lnTo>
              </a:path>
            </a:pathLst>
          </a:custGeom>
          <a:ln w="1016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57859" y="1499869"/>
            <a:ext cx="7828280" cy="0"/>
          </a:xfrm>
          <a:custGeom>
            <a:avLst/>
            <a:gdLst/>
            <a:ahLst/>
            <a:cxnLst/>
            <a:rect l="l" t="t" r="r" b="b"/>
            <a:pathLst>
              <a:path w="7828280">
                <a:moveTo>
                  <a:pt x="0" y="0"/>
                </a:moveTo>
                <a:lnTo>
                  <a:pt x="7828280" y="0"/>
                </a:lnTo>
              </a:path>
            </a:pathLst>
          </a:custGeom>
          <a:ln w="1016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481059" y="1504950"/>
            <a:ext cx="0" cy="1332230"/>
          </a:xfrm>
          <a:custGeom>
            <a:avLst/>
            <a:gdLst/>
            <a:ahLst/>
            <a:cxnLst/>
            <a:rect l="l" t="t" r="r" b="b"/>
            <a:pathLst>
              <a:path h="1332230">
                <a:moveTo>
                  <a:pt x="0" y="0"/>
                </a:moveTo>
                <a:lnTo>
                  <a:pt x="0" y="1332229"/>
                </a:lnTo>
              </a:path>
            </a:pathLst>
          </a:custGeom>
          <a:ln w="1016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68019" y="2831464"/>
            <a:ext cx="7807959" cy="0"/>
          </a:xfrm>
          <a:custGeom>
            <a:avLst/>
            <a:gdLst/>
            <a:ahLst/>
            <a:cxnLst/>
            <a:rect l="l" t="t" r="r" b="b"/>
            <a:pathLst>
              <a:path w="7807959">
                <a:moveTo>
                  <a:pt x="0" y="0"/>
                </a:moveTo>
                <a:lnTo>
                  <a:pt x="7807959" y="0"/>
                </a:lnTo>
              </a:path>
            </a:pathLst>
          </a:custGeom>
          <a:ln w="11429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73100" y="1516380"/>
            <a:ext cx="0" cy="1309370"/>
          </a:xfrm>
          <a:custGeom>
            <a:avLst/>
            <a:gdLst/>
            <a:ahLst/>
            <a:cxnLst/>
            <a:rect l="l" t="t" r="r" b="b"/>
            <a:pathLst>
              <a:path h="1309370">
                <a:moveTo>
                  <a:pt x="0" y="0"/>
                </a:moveTo>
                <a:lnTo>
                  <a:pt x="0" y="1309370"/>
                </a:lnTo>
              </a:path>
            </a:pathLst>
          </a:custGeom>
          <a:ln w="10159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68019" y="1510664"/>
            <a:ext cx="7807959" cy="0"/>
          </a:xfrm>
          <a:custGeom>
            <a:avLst/>
            <a:gdLst/>
            <a:ahLst/>
            <a:cxnLst/>
            <a:rect l="l" t="t" r="r" b="b"/>
            <a:pathLst>
              <a:path w="7807959">
                <a:moveTo>
                  <a:pt x="0" y="0"/>
                </a:moveTo>
                <a:lnTo>
                  <a:pt x="7807959" y="0"/>
                </a:lnTo>
              </a:path>
            </a:pathLst>
          </a:custGeom>
          <a:ln w="11429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70265" y="1516380"/>
            <a:ext cx="0" cy="1309370"/>
          </a:xfrm>
          <a:custGeom>
            <a:avLst/>
            <a:gdLst/>
            <a:ahLst/>
            <a:cxnLst/>
            <a:rect l="l" t="t" r="r" b="b"/>
            <a:pathLst>
              <a:path h="1309370">
                <a:moveTo>
                  <a:pt x="0" y="0"/>
                </a:moveTo>
                <a:lnTo>
                  <a:pt x="0" y="1309370"/>
                </a:lnTo>
              </a:path>
            </a:pathLst>
          </a:custGeom>
          <a:ln w="11429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78180" y="2820670"/>
            <a:ext cx="7786370" cy="0"/>
          </a:xfrm>
          <a:custGeom>
            <a:avLst/>
            <a:gdLst/>
            <a:ahLst/>
            <a:cxnLst/>
            <a:rect l="l" t="t" r="r" b="b"/>
            <a:pathLst>
              <a:path w="7786370">
                <a:moveTo>
                  <a:pt x="0" y="0"/>
                </a:moveTo>
                <a:lnTo>
                  <a:pt x="7786370" y="0"/>
                </a:lnTo>
              </a:path>
            </a:pathLst>
          </a:custGeom>
          <a:ln w="1016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83894" y="1526539"/>
            <a:ext cx="0" cy="1289050"/>
          </a:xfrm>
          <a:custGeom>
            <a:avLst/>
            <a:gdLst/>
            <a:ahLst/>
            <a:cxnLst/>
            <a:rect l="l" t="t" r="r" b="b"/>
            <a:pathLst>
              <a:path h="1289050">
                <a:moveTo>
                  <a:pt x="0" y="0"/>
                </a:moveTo>
                <a:lnTo>
                  <a:pt x="0" y="1289050"/>
                </a:lnTo>
              </a:path>
            </a:pathLst>
          </a:custGeom>
          <a:ln w="11429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78180" y="1521460"/>
            <a:ext cx="7786370" cy="0"/>
          </a:xfrm>
          <a:custGeom>
            <a:avLst/>
            <a:gdLst/>
            <a:ahLst/>
            <a:cxnLst/>
            <a:rect l="l" t="t" r="r" b="b"/>
            <a:pathLst>
              <a:path w="7786370">
                <a:moveTo>
                  <a:pt x="0" y="0"/>
                </a:moveTo>
                <a:lnTo>
                  <a:pt x="7786370" y="0"/>
                </a:lnTo>
              </a:path>
            </a:pathLst>
          </a:custGeom>
          <a:ln w="1016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459469" y="1526539"/>
            <a:ext cx="0" cy="1289050"/>
          </a:xfrm>
          <a:custGeom>
            <a:avLst/>
            <a:gdLst/>
            <a:ahLst/>
            <a:cxnLst/>
            <a:rect l="l" t="t" r="r" b="b"/>
            <a:pathLst>
              <a:path h="1289050">
                <a:moveTo>
                  <a:pt x="0" y="0"/>
                </a:moveTo>
                <a:lnTo>
                  <a:pt x="0" y="1289050"/>
                </a:lnTo>
              </a:path>
            </a:pathLst>
          </a:custGeom>
          <a:ln w="10159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89609" y="2809875"/>
            <a:ext cx="7764780" cy="0"/>
          </a:xfrm>
          <a:custGeom>
            <a:avLst/>
            <a:gdLst/>
            <a:ahLst/>
            <a:cxnLst/>
            <a:rect l="l" t="t" r="r" b="b"/>
            <a:pathLst>
              <a:path w="7764780">
                <a:moveTo>
                  <a:pt x="0" y="0"/>
                </a:moveTo>
                <a:lnTo>
                  <a:pt x="7764780" y="0"/>
                </a:lnTo>
              </a:path>
            </a:pathLst>
          </a:custGeom>
          <a:ln w="1143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94690" y="1537969"/>
            <a:ext cx="0" cy="1266190"/>
          </a:xfrm>
          <a:custGeom>
            <a:avLst/>
            <a:gdLst/>
            <a:ahLst/>
            <a:cxnLst/>
            <a:rect l="l" t="t" r="r" b="b"/>
            <a:pathLst>
              <a:path h="1266189">
                <a:moveTo>
                  <a:pt x="0" y="0"/>
                </a:moveTo>
                <a:lnTo>
                  <a:pt x="0" y="1266189"/>
                </a:lnTo>
              </a:path>
            </a:pathLst>
          </a:custGeom>
          <a:ln w="1016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89609" y="1532255"/>
            <a:ext cx="7764780" cy="0"/>
          </a:xfrm>
          <a:custGeom>
            <a:avLst/>
            <a:gdLst/>
            <a:ahLst/>
            <a:cxnLst/>
            <a:rect l="l" t="t" r="r" b="b"/>
            <a:pathLst>
              <a:path w="7764780">
                <a:moveTo>
                  <a:pt x="0" y="0"/>
                </a:moveTo>
                <a:lnTo>
                  <a:pt x="7764780" y="0"/>
                </a:lnTo>
              </a:path>
            </a:pathLst>
          </a:custGeom>
          <a:ln w="11429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449309" y="1537969"/>
            <a:ext cx="0" cy="1266190"/>
          </a:xfrm>
          <a:custGeom>
            <a:avLst/>
            <a:gdLst/>
            <a:ahLst/>
            <a:cxnLst/>
            <a:rect l="l" t="t" r="r" b="b"/>
            <a:pathLst>
              <a:path h="1266189">
                <a:moveTo>
                  <a:pt x="0" y="0"/>
                </a:moveTo>
                <a:lnTo>
                  <a:pt x="0" y="1266189"/>
                </a:lnTo>
              </a:path>
            </a:pathLst>
          </a:custGeom>
          <a:ln w="1016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99769" y="2799079"/>
            <a:ext cx="7744459" cy="0"/>
          </a:xfrm>
          <a:custGeom>
            <a:avLst/>
            <a:gdLst/>
            <a:ahLst/>
            <a:cxnLst/>
            <a:rect l="l" t="t" r="r" b="b"/>
            <a:pathLst>
              <a:path w="7744459">
                <a:moveTo>
                  <a:pt x="0" y="0"/>
                </a:moveTo>
                <a:lnTo>
                  <a:pt x="7744459" y="0"/>
                </a:lnTo>
              </a:path>
            </a:pathLst>
          </a:custGeom>
          <a:ln w="10159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04850" y="1548130"/>
            <a:ext cx="0" cy="1245870"/>
          </a:xfrm>
          <a:custGeom>
            <a:avLst/>
            <a:gdLst/>
            <a:ahLst/>
            <a:cxnLst/>
            <a:rect l="l" t="t" r="r" b="b"/>
            <a:pathLst>
              <a:path h="1245870">
                <a:moveTo>
                  <a:pt x="0" y="0"/>
                </a:moveTo>
                <a:lnTo>
                  <a:pt x="0" y="1245870"/>
                </a:lnTo>
              </a:path>
            </a:pathLst>
          </a:custGeom>
          <a:ln w="10159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99769" y="1543050"/>
            <a:ext cx="7744459" cy="0"/>
          </a:xfrm>
          <a:custGeom>
            <a:avLst/>
            <a:gdLst/>
            <a:ahLst/>
            <a:cxnLst/>
            <a:rect l="l" t="t" r="r" b="b"/>
            <a:pathLst>
              <a:path w="7744459">
                <a:moveTo>
                  <a:pt x="0" y="0"/>
                </a:moveTo>
                <a:lnTo>
                  <a:pt x="7744459" y="0"/>
                </a:lnTo>
              </a:path>
            </a:pathLst>
          </a:custGeom>
          <a:ln w="1016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438515" y="1548130"/>
            <a:ext cx="0" cy="1245870"/>
          </a:xfrm>
          <a:custGeom>
            <a:avLst/>
            <a:gdLst/>
            <a:ahLst/>
            <a:cxnLst/>
            <a:rect l="l" t="t" r="r" b="b"/>
            <a:pathLst>
              <a:path h="1245870">
                <a:moveTo>
                  <a:pt x="0" y="0"/>
                </a:moveTo>
                <a:lnTo>
                  <a:pt x="0" y="1245870"/>
                </a:lnTo>
              </a:path>
            </a:pathLst>
          </a:custGeom>
          <a:ln w="11429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09930" y="2788920"/>
            <a:ext cx="7722870" cy="0"/>
          </a:xfrm>
          <a:custGeom>
            <a:avLst/>
            <a:gdLst/>
            <a:ahLst/>
            <a:cxnLst/>
            <a:rect l="l" t="t" r="r" b="b"/>
            <a:pathLst>
              <a:path w="7722870">
                <a:moveTo>
                  <a:pt x="0" y="0"/>
                </a:moveTo>
                <a:lnTo>
                  <a:pt x="7722870" y="0"/>
                </a:lnTo>
              </a:path>
            </a:pathLst>
          </a:custGeom>
          <a:ln w="1016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15009" y="1558289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0"/>
                </a:moveTo>
                <a:lnTo>
                  <a:pt x="0" y="1225550"/>
                </a:lnTo>
              </a:path>
            </a:pathLst>
          </a:custGeom>
          <a:ln w="1016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09930" y="1553210"/>
            <a:ext cx="7722870" cy="0"/>
          </a:xfrm>
          <a:custGeom>
            <a:avLst/>
            <a:gdLst/>
            <a:ahLst/>
            <a:cxnLst/>
            <a:rect l="l" t="t" r="r" b="b"/>
            <a:pathLst>
              <a:path w="7722870">
                <a:moveTo>
                  <a:pt x="0" y="0"/>
                </a:moveTo>
                <a:lnTo>
                  <a:pt x="7722870" y="0"/>
                </a:lnTo>
              </a:path>
            </a:pathLst>
          </a:custGeom>
          <a:ln w="1016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427719" y="1558289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0"/>
                </a:moveTo>
                <a:lnTo>
                  <a:pt x="0" y="1225550"/>
                </a:lnTo>
              </a:path>
            </a:pathLst>
          </a:custGeom>
          <a:ln w="1015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20090" y="2778760"/>
            <a:ext cx="7702550" cy="0"/>
          </a:xfrm>
          <a:custGeom>
            <a:avLst/>
            <a:gdLst/>
            <a:ahLst/>
            <a:cxnLst/>
            <a:rect l="l" t="t" r="r" b="b"/>
            <a:pathLst>
              <a:path w="7702550">
                <a:moveTo>
                  <a:pt x="0" y="0"/>
                </a:moveTo>
                <a:lnTo>
                  <a:pt x="7702550" y="0"/>
                </a:lnTo>
              </a:path>
            </a:pathLst>
          </a:custGeom>
          <a:ln w="1016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25805" y="1569719"/>
            <a:ext cx="0" cy="1203960"/>
          </a:xfrm>
          <a:custGeom>
            <a:avLst/>
            <a:gdLst/>
            <a:ahLst/>
            <a:cxnLst/>
            <a:rect l="l" t="t" r="r" b="b"/>
            <a:pathLst>
              <a:path h="1203960">
                <a:moveTo>
                  <a:pt x="0" y="0"/>
                </a:moveTo>
                <a:lnTo>
                  <a:pt x="0" y="1203960"/>
                </a:lnTo>
              </a:path>
            </a:pathLst>
          </a:custGeom>
          <a:ln w="11429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20090" y="1564005"/>
            <a:ext cx="7702550" cy="0"/>
          </a:xfrm>
          <a:custGeom>
            <a:avLst/>
            <a:gdLst/>
            <a:ahLst/>
            <a:cxnLst/>
            <a:rect l="l" t="t" r="r" b="b"/>
            <a:pathLst>
              <a:path w="7702550">
                <a:moveTo>
                  <a:pt x="0" y="0"/>
                </a:moveTo>
                <a:lnTo>
                  <a:pt x="7702550" y="0"/>
                </a:lnTo>
              </a:path>
            </a:pathLst>
          </a:custGeom>
          <a:ln w="11429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417559" y="1569719"/>
            <a:ext cx="0" cy="1203960"/>
          </a:xfrm>
          <a:custGeom>
            <a:avLst/>
            <a:gdLst/>
            <a:ahLst/>
            <a:cxnLst/>
            <a:rect l="l" t="t" r="r" b="b"/>
            <a:pathLst>
              <a:path h="1203960">
                <a:moveTo>
                  <a:pt x="0" y="0"/>
                </a:moveTo>
                <a:lnTo>
                  <a:pt x="0" y="1203959"/>
                </a:lnTo>
              </a:path>
            </a:pathLst>
          </a:custGeom>
          <a:ln w="1016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31519" y="2767964"/>
            <a:ext cx="7680959" cy="0"/>
          </a:xfrm>
          <a:custGeom>
            <a:avLst/>
            <a:gdLst/>
            <a:ahLst/>
            <a:cxnLst/>
            <a:rect l="l" t="t" r="r" b="b"/>
            <a:pathLst>
              <a:path w="7680959">
                <a:moveTo>
                  <a:pt x="0" y="0"/>
                </a:moveTo>
                <a:lnTo>
                  <a:pt x="7680959" y="0"/>
                </a:lnTo>
              </a:path>
            </a:pathLst>
          </a:custGeom>
          <a:ln w="1142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36600" y="1579880"/>
            <a:ext cx="0" cy="1182370"/>
          </a:xfrm>
          <a:custGeom>
            <a:avLst/>
            <a:gdLst/>
            <a:ahLst/>
            <a:cxnLst/>
            <a:rect l="l" t="t" r="r" b="b"/>
            <a:pathLst>
              <a:path h="1182370">
                <a:moveTo>
                  <a:pt x="0" y="0"/>
                </a:moveTo>
                <a:lnTo>
                  <a:pt x="0" y="1182370"/>
                </a:lnTo>
              </a:path>
            </a:pathLst>
          </a:custGeom>
          <a:ln w="1015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31519" y="1574800"/>
            <a:ext cx="7680959" cy="0"/>
          </a:xfrm>
          <a:custGeom>
            <a:avLst/>
            <a:gdLst/>
            <a:ahLst/>
            <a:cxnLst/>
            <a:rect l="l" t="t" r="r" b="b"/>
            <a:pathLst>
              <a:path w="7680959">
                <a:moveTo>
                  <a:pt x="0" y="0"/>
                </a:moveTo>
                <a:lnTo>
                  <a:pt x="7680959" y="0"/>
                </a:lnTo>
              </a:path>
            </a:pathLst>
          </a:custGeom>
          <a:ln w="1016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406765" y="1579880"/>
            <a:ext cx="0" cy="1182370"/>
          </a:xfrm>
          <a:custGeom>
            <a:avLst/>
            <a:gdLst/>
            <a:ahLst/>
            <a:cxnLst/>
            <a:rect l="l" t="t" r="r" b="b"/>
            <a:pathLst>
              <a:path h="1182370">
                <a:moveTo>
                  <a:pt x="0" y="0"/>
                </a:moveTo>
                <a:lnTo>
                  <a:pt x="0" y="1182370"/>
                </a:lnTo>
              </a:path>
            </a:pathLst>
          </a:custGeom>
          <a:ln w="1142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41680" y="2757170"/>
            <a:ext cx="7659370" cy="0"/>
          </a:xfrm>
          <a:custGeom>
            <a:avLst/>
            <a:gdLst/>
            <a:ahLst/>
            <a:cxnLst/>
            <a:rect l="l" t="t" r="r" b="b"/>
            <a:pathLst>
              <a:path w="7659370">
                <a:moveTo>
                  <a:pt x="0" y="0"/>
                </a:moveTo>
                <a:lnTo>
                  <a:pt x="7659370" y="0"/>
                </a:lnTo>
              </a:path>
            </a:pathLst>
          </a:custGeom>
          <a:ln w="1016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46759" y="1590039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016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41680" y="1584960"/>
            <a:ext cx="7659370" cy="0"/>
          </a:xfrm>
          <a:custGeom>
            <a:avLst/>
            <a:gdLst/>
            <a:ahLst/>
            <a:cxnLst/>
            <a:rect l="l" t="t" r="r" b="b"/>
            <a:pathLst>
              <a:path w="7659370">
                <a:moveTo>
                  <a:pt x="0" y="0"/>
                </a:moveTo>
                <a:lnTo>
                  <a:pt x="7659370" y="0"/>
                </a:lnTo>
              </a:path>
            </a:pathLst>
          </a:custGeom>
          <a:ln w="1016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395969" y="1590039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0159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51840" y="2747010"/>
            <a:ext cx="7639050" cy="0"/>
          </a:xfrm>
          <a:custGeom>
            <a:avLst/>
            <a:gdLst/>
            <a:ahLst/>
            <a:cxnLst/>
            <a:rect l="l" t="t" r="r" b="b"/>
            <a:pathLst>
              <a:path w="7639050">
                <a:moveTo>
                  <a:pt x="0" y="0"/>
                </a:moveTo>
                <a:lnTo>
                  <a:pt x="7639050" y="0"/>
                </a:lnTo>
              </a:path>
            </a:pathLst>
          </a:custGeom>
          <a:ln w="1016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57555" y="1601469"/>
            <a:ext cx="0" cy="1140460"/>
          </a:xfrm>
          <a:custGeom>
            <a:avLst/>
            <a:gdLst/>
            <a:ahLst/>
            <a:cxnLst/>
            <a:rect l="l" t="t" r="r" b="b"/>
            <a:pathLst>
              <a:path h="1140460">
                <a:moveTo>
                  <a:pt x="0" y="0"/>
                </a:moveTo>
                <a:lnTo>
                  <a:pt x="0" y="1140460"/>
                </a:lnTo>
              </a:path>
            </a:pathLst>
          </a:custGeom>
          <a:ln w="1142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51840" y="1595755"/>
            <a:ext cx="7639050" cy="0"/>
          </a:xfrm>
          <a:custGeom>
            <a:avLst/>
            <a:gdLst/>
            <a:ahLst/>
            <a:cxnLst/>
            <a:rect l="l" t="t" r="r" b="b"/>
            <a:pathLst>
              <a:path w="7639050">
                <a:moveTo>
                  <a:pt x="0" y="0"/>
                </a:moveTo>
                <a:lnTo>
                  <a:pt x="7639050" y="0"/>
                </a:lnTo>
              </a:path>
            </a:pathLst>
          </a:custGeom>
          <a:ln w="1142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385809" y="1601469"/>
            <a:ext cx="0" cy="1140460"/>
          </a:xfrm>
          <a:custGeom>
            <a:avLst/>
            <a:gdLst/>
            <a:ahLst/>
            <a:cxnLst/>
            <a:rect l="l" t="t" r="r" b="b"/>
            <a:pathLst>
              <a:path h="1140460">
                <a:moveTo>
                  <a:pt x="0" y="0"/>
                </a:moveTo>
                <a:lnTo>
                  <a:pt x="0" y="1140459"/>
                </a:lnTo>
              </a:path>
            </a:pathLst>
          </a:custGeom>
          <a:ln w="1016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63269" y="2736214"/>
            <a:ext cx="7617459" cy="0"/>
          </a:xfrm>
          <a:custGeom>
            <a:avLst/>
            <a:gdLst/>
            <a:ahLst/>
            <a:cxnLst/>
            <a:rect l="l" t="t" r="r" b="b"/>
            <a:pathLst>
              <a:path w="7617459">
                <a:moveTo>
                  <a:pt x="0" y="0"/>
                </a:moveTo>
                <a:lnTo>
                  <a:pt x="7617459" y="0"/>
                </a:lnTo>
              </a:path>
            </a:pathLst>
          </a:custGeom>
          <a:ln w="11429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68350" y="1611630"/>
            <a:ext cx="0" cy="1118870"/>
          </a:xfrm>
          <a:custGeom>
            <a:avLst/>
            <a:gdLst/>
            <a:ahLst/>
            <a:cxnLst/>
            <a:rect l="l" t="t" r="r" b="b"/>
            <a:pathLst>
              <a:path h="1118870">
                <a:moveTo>
                  <a:pt x="0" y="0"/>
                </a:moveTo>
                <a:lnTo>
                  <a:pt x="0" y="1118870"/>
                </a:lnTo>
              </a:path>
            </a:pathLst>
          </a:custGeom>
          <a:ln w="10159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63269" y="1606550"/>
            <a:ext cx="7617459" cy="0"/>
          </a:xfrm>
          <a:custGeom>
            <a:avLst/>
            <a:gdLst/>
            <a:ahLst/>
            <a:cxnLst/>
            <a:rect l="l" t="t" r="r" b="b"/>
            <a:pathLst>
              <a:path w="7617459">
                <a:moveTo>
                  <a:pt x="0" y="0"/>
                </a:moveTo>
                <a:lnTo>
                  <a:pt x="7617459" y="0"/>
                </a:lnTo>
              </a:path>
            </a:pathLst>
          </a:custGeom>
          <a:ln w="1016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375650" y="1611630"/>
            <a:ext cx="0" cy="1118870"/>
          </a:xfrm>
          <a:custGeom>
            <a:avLst/>
            <a:gdLst/>
            <a:ahLst/>
            <a:cxnLst/>
            <a:rect l="l" t="t" r="r" b="b"/>
            <a:pathLst>
              <a:path h="1118870">
                <a:moveTo>
                  <a:pt x="0" y="0"/>
                </a:moveTo>
                <a:lnTo>
                  <a:pt x="0" y="1118870"/>
                </a:lnTo>
              </a:path>
            </a:pathLst>
          </a:custGeom>
          <a:ln w="10159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73430" y="2725420"/>
            <a:ext cx="7597140" cy="0"/>
          </a:xfrm>
          <a:custGeom>
            <a:avLst/>
            <a:gdLst/>
            <a:ahLst/>
            <a:cxnLst/>
            <a:rect l="l" t="t" r="r" b="b"/>
            <a:pathLst>
              <a:path w="7597140">
                <a:moveTo>
                  <a:pt x="0" y="0"/>
                </a:moveTo>
                <a:lnTo>
                  <a:pt x="7597140" y="0"/>
                </a:lnTo>
              </a:path>
            </a:pathLst>
          </a:custGeom>
          <a:ln w="1016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78509" y="1621789"/>
            <a:ext cx="0" cy="1098550"/>
          </a:xfrm>
          <a:custGeom>
            <a:avLst/>
            <a:gdLst/>
            <a:ahLst/>
            <a:cxnLst/>
            <a:rect l="l" t="t" r="r" b="b"/>
            <a:pathLst>
              <a:path h="1098550">
                <a:moveTo>
                  <a:pt x="0" y="0"/>
                </a:moveTo>
                <a:lnTo>
                  <a:pt x="0" y="1098550"/>
                </a:lnTo>
              </a:path>
            </a:pathLst>
          </a:custGeom>
          <a:ln w="1016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73430" y="1616710"/>
            <a:ext cx="7597140" cy="0"/>
          </a:xfrm>
          <a:custGeom>
            <a:avLst/>
            <a:gdLst/>
            <a:ahLst/>
            <a:cxnLst/>
            <a:rect l="l" t="t" r="r" b="b"/>
            <a:pathLst>
              <a:path w="7597140">
                <a:moveTo>
                  <a:pt x="0" y="0"/>
                </a:moveTo>
                <a:lnTo>
                  <a:pt x="7597140" y="0"/>
                </a:lnTo>
              </a:path>
            </a:pathLst>
          </a:custGeom>
          <a:ln w="1016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364855" y="1621789"/>
            <a:ext cx="0" cy="1098550"/>
          </a:xfrm>
          <a:custGeom>
            <a:avLst/>
            <a:gdLst/>
            <a:ahLst/>
            <a:cxnLst/>
            <a:rect l="l" t="t" r="r" b="b"/>
            <a:pathLst>
              <a:path h="1098550">
                <a:moveTo>
                  <a:pt x="0" y="0"/>
                </a:moveTo>
                <a:lnTo>
                  <a:pt x="0" y="1098550"/>
                </a:lnTo>
              </a:path>
            </a:pathLst>
          </a:custGeom>
          <a:ln w="11429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83590" y="2715260"/>
            <a:ext cx="7575550" cy="0"/>
          </a:xfrm>
          <a:custGeom>
            <a:avLst/>
            <a:gdLst/>
            <a:ahLst/>
            <a:cxnLst/>
            <a:rect l="l" t="t" r="r" b="b"/>
            <a:pathLst>
              <a:path w="7575550">
                <a:moveTo>
                  <a:pt x="0" y="0"/>
                </a:moveTo>
                <a:lnTo>
                  <a:pt x="7575550" y="0"/>
                </a:lnTo>
              </a:path>
            </a:pathLst>
          </a:custGeom>
          <a:ln w="1016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89305" y="1633220"/>
            <a:ext cx="0" cy="1076960"/>
          </a:xfrm>
          <a:custGeom>
            <a:avLst/>
            <a:gdLst/>
            <a:ahLst/>
            <a:cxnLst/>
            <a:rect l="l" t="t" r="r" b="b"/>
            <a:pathLst>
              <a:path h="1076960">
                <a:moveTo>
                  <a:pt x="0" y="0"/>
                </a:moveTo>
                <a:lnTo>
                  <a:pt x="0" y="1076960"/>
                </a:lnTo>
              </a:path>
            </a:pathLst>
          </a:custGeom>
          <a:ln w="1142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83590" y="1627504"/>
            <a:ext cx="7575550" cy="0"/>
          </a:xfrm>
          <a:custGeom>
            <a:avLst/>
            <a:gdLst/>
            <a:ahLst/>
            <a:cxnLst/>
            <a:rect l="l" t="t" r="r" b="b"/>
            <a:pathLst>
              <a:path w="7575550">
                <a:moveTo>
                  <a:pt x="0" y="0"/>
                </a:moveTo>
                <a:lnTo>
                  <a:pt x="7575550" y="0"/>
                </a:lnTo>
              </a:path>
            </a:pathLst>
          </a:custGeom>
          <a:ln w="1142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354059" y="1633220"/>
            <a:ext cx="0" cy="1076960"/>
          </a:xfrm>
          <a:custGeom>
            <a:avLst/>
            <a:gdLst/>
            <a:ahLst/>
            <a:cxnLst/>
            <a:rect l="l" t="t" r="r" b="b"/>
            <a:pathLst>
              <a:path h="1076960">
                <a:moveTo>
                  <a:pt x="0" y="0"/>
                </a:moveTo>
                <a:lnTo>
                  <a:pt x="0" y="1076959"/>
                </a:lnTo>
              </a:path>
            </a:pathLst>
          </a:custGeom>
          <a:ln w="1016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95019" y="2704464"/>
            <a:ext cx="7553959" cy="0"/>
          </a:xfrm>
          <a:custGeom>
            <a:avLst/>
            <a:gdLst/>
            <a:ahLst/>
            <a:cxnLst/>
            <a:rect l="l" t="t" r="r" b="b"/>
            <a:pathLst>
              <a:path w="7553959">
                <a:moveTo>
                  <a:pt x="0" y="0"/>
                </a:moveTo>
                <a:lnTo>
                  <a:pt x="7553959" y="0"/>
                </a:lnTo>
              </a:path>
            </a:pathLst>
          </a:custGeom>
          <a:ln w="11429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00100" y="1643379"/>
            <a:ext cx="0" cy="1055370"/>
          </a:xfrm>
          <a:custGeom>
            <a:avLst/>
            <a:gdLst/>
            <a:ahLst/>
            <a:cxnLst/>
            <a:rect l="l" t="t" r="r" b="b"/>
            <a:pathLst>
              <a:path h="1055370">
                <a:moveTo>
                  <a:pt x="0" y="0"/>
                </a:moveTo>
                <a:lnTo>
                  <a:pt x="0" y="1055370"/>
                </a:lnTo>
              </a:path>
            </a:pathLst>
          </a:custGeom>
          <a:ln w="10159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95019" y="1638300"/>
            <a:ext cx="7553959" cy="0"/>
          </a:xfrm>
          <a:custGeom>
            <a:avLst/>
            <a:gdLst/>
            <a:ahLst/>
            <a:cxnLst/>
            <a:rect l="l" t="t" r="r" b="b"/>
            <a:pathLst>
              <a:path w="7553959">
                <a:moveTo>
                  <a:pt x="0" y="0"/>
                </a:moveTo>
                <a:lnTo>
                  <a:pt x="7553959" y="0"/>
                </a:lnTo>
              </a:path>
            </a:pathLst>
          </a:custGeom>
          <a:ln w="1016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343900" y="1643379"/>
            <a:ext cx="0" cy="1055370"/>
          </a:xfrm>
          <a:custGeom>
            <a:avLst/>
            <a:gdLst/>
            <a:ahLst/>
            <a:cxnLst/>
            <a:rect l="l" t="t" r="r" b="b"/>
            <a:pathLst>
              <a:path h="1055370">
                <a:moveTo>
                  <a:pt x="0" y="0"/>
                </a:moveTo>
                <a:lnTo>
                  <a:pt x="0" y="1055370"/>
                </a:lnTo>
              </a:path>
            </a:pathLst>
          </a:custGeom>
          <a:ln w="10159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05180" y="2693670"/>
            <a:ext cx="7533640" cy="0"/>
          </a:xfrm>
          <a:custGeom>
            <a:avLst/>
            <a:gdLst/>
            <a:ahLst/>
            <a:cxnLst/>
            <a:rect l="l" t="t" r="r" b="b"/>
            <a:pathLst>
              <a:path w="7533640">
                <a:moveTo>
                  <a:pt x="0" y="0"/>
                </a:moveTo>
                <a:lnTo>
                  <a:pt x="7533640" y="0"/>
                </a:lnTo>
              </a:path>
            </a:pathLst>
          </a:custGeom>
          <a:ln w="1016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810259" y="1653539"/>
            <a:ext cx="0" cy="1035050"/>
          </a:xfrm>
          <a:custGeom>
            <a:avLst/>
            <a:gdLst/>
            <a:ahLst/>
            <a:cxnLst/>
            <a:rect l="l" t="t" r="r" b="b"/>
            <a:pathLst>
              <a:path h="1035050">
                <a:moveTo>
                  <a:pt x="0" y="0"/>
                </a:moveTo>
                <a:lnTo>
                  <a:pt x="0" y="1035050"/>
                </a:lnTo>
              </a:path>
            </a:pathLst>
          </a:custGeom>
          <a:ln w="1016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805180" y="1648460"/>
            <a:ext cx="7533640" cy="0"/>
          </a:xfrm>
          <a:custGeom>
            <a:avLst/>
            <a:gdLst/>
            <a:ahLst/>
            <a:cxnLst/>
            <a:rect l="l" t="t" r="r" b="b"/>
            <a:pathLst>
              <a:path w="7533640">
                <a:moveTo>
                  <a:pt x="0" y="0"/>
                </a:moveTo>
                <a:lnTo>
                  <a:pt x="7533640" y="0"/>
                </a:lnTo>
              </a:path>
            </a:pathLst>
          </a:custGeom>
          <a:ln w="1016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8333105" y="1653539"/>
            <a:ext cx="0" cy="1035050"/>
          </a:xfrm>
          <a:custGeom>
            <a:avLst/>
            <a:gdLst/>
            <a:ahLst/>
            <a:cxnLst/>
            <a:rect l="l" t="t" r="r" b="b"/>
            <a:pathLst>
              <a:path h="1035050">
                <a:moveTo>
                  <a:pt x="0" y="0"/>
                </a:moveTo>
                <a:lnTo>
                  <a:pt x="0" y="1035050"/>
                </a:lnTo>
              </a:path>
            </a:pathLst>
          </a:custGeom>
          <a:ln w="1142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15339" y="2683510"/>
            <a:ext cx="7512050" cy="0"/>
          </a:xfrm>
          <a:custGeom>
            <a:avLst/>
            <a:gdLst/>
            <a:ahLst/>
            <a:cxnLst/>
            <a:rect l="l" t="t" r="r" b="b"/>
            <a:pathLst>
              <a:path w="7512050">
                <a:moveTo>
                  <a:pt x="0" y="0"/>
                </a:moveTo>
                <a:lnTo>
                  <a:pt x="7512050" y="0"/>
                </a:lnTo>
              </a:path>
            </a:pathLst>
          </a:custGeom>
          <a:ln w="1016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21055" y="1663700"/>
            <a:ext cx="0" cy="1014730"/>
          </a:xfrm>
          <a:custGeom>
            <a:avLst/>
            <a:gdLst/>
            <a:ahLst/>
            <a:cxnLst/>
            <a:rect l="l" t="t" r="r" b="b"/>
            <a:pathLst>
              <a:path h="1014730">
                <a:moveTo>
                  <a:pt x="0" y="0"/>
                </a:moveTo>
                <a:lnTo>
                  <a:pt x="0" y="1014729"/>
                </a:lnTo>
              </a:path>
            </a:pathLst>
          </a:custGeom>
          <a:ln w="11429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15339" y="1658620"/>
            <a:ext cx="7512050" cy="0"/>
          </a:xfrm>
          <a:custGeom>
            <a:avLst/>
            <a:gdLst/>
            <a:ahLst/>
            <a:cxnLst/>
            <a:rect l="l" t="t" r="r" b="b"/>
            <a:pathLst>
              <a:path w="7512050">
                <a:moveTo>
                  <a:pt x="0" y="0"/>
                </a:moveTo>
                <a:lnTo>
                  <a:pt x="7512050" y="0"/>
                </a:lnTo>
              </a:path>
            </a:pathLst>
          </a:custGeom>
          <a:ln w="1016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8322309" y="1663700"/>
            <a:ext cx="0" cy="1014730"/>
          </a:xfrm>
          <a:custGeom>
            <a:avLst/>
            <a:gdLst/>
            <a:ahLst/>
            <a:cxnLst/>
            <a:rect l="l" t="t" r="r" b="b"/>
            <a:pathLst>
              <a:path h="1014730">
                <a:moveTo>
                  <a:pt x="0" y="0"/>
                </a:moveTo>
                <a:lnTo>
                  <a:pt x="0" y="1014729"/>
                </a:lnTo>
              </a:path>
            </a:pathLst>
          </a:custGeom>
          <a:ln w="1016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26769" y="2672714"/>
            <a:ext cx="7490459" cy="0"/>
          </a:xfrm>
          <a:custGeom>
            <a:avLst/>
            <a:gdLst/>
            <a:ahLst/>
            <a:cxnLst/>
            <a:rect l="l" t="t" r="r" b="b"/>
            <a:pathLst>
              <a:path w="7490459">
                <a:moveTo>
                  <a:pt x="0" y="0"/>
                </a:moveTo>
                <a:lnTo>
                  <a:pt x="7490459" y="0"/>
                </a:lnTo>
              </a:path>
            </a:pathLst>
          </a:custGeom>
          <a:ln w="1142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831850" y="1675129"/>
            <a:ext cx="0" cy="991869"/>
          </a:xfrm>
          <a:custGeom>
            <a:avLst/>
            <a:gdLst/>
            <a:ahLst/>
            <a:cxnLst/>
            <a:rect l="l" t="t" r="r" b="b"/>
            <a:pathLst>
              <a:path h="991869">
                <a:moveTo>
                  <a:pt x="0" y="0"/>
                </a:moveTo>
                <a:lnTo>
                  <a:pt x="0" y="991870"/>
                </a:lnTo>
              </a:path>
            </a:pathLst>
          </a:custGeom>
          <a:ln w="1016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26769" y="1669414"/>
            <a:ext cx="7490459" cy="0"/>
          </a:xfrm>
          <a:custGeom>
            <a:avLst/>
            <a:gdLst/>
            <a:ahLst/>
            <a:cxnLst/>
            <a:rect l="l" t="t" r="r" b="b"/>
            <a:pathLst>
              <a:path w="7490459">
                <a:moveTo>
                  <a:pt x="0" y="0"/>
                </a:moveTo>
                <a:lnTo>
                  <a:pt x="7490459" y="0"/>
                </a:lnTo>
              </a:path>
            </a:pathLst>
          </a:custGeom>
          <a:ln w="1142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312150" y="1675129"/>
            <a:ext cx="0" cy="991869"/>
          </a:xfrm>
          <a:custGeom>
            <a:avLst/>
            <a:gdLst/>
            <a:ahLst/>
            <a:cxnLst/>
            <a:rect l="l" t="t" r="r" b="b"/>
            <a:pathLst>
              <a:path h="991869">
                <a:moveTo>
                  <a:pt x="0" y="0"/>
                </a:moveTo>
                <a:lnTo>
                  <a:pt x="0" y="991870"/>
                </a:lnTo>
              </a:path>
            </a:pathLst>
          </a:custGeom>
          <a:ln w="1015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36930" y="2661920"/>
            <a:ext cx="7470140" cy="0"/>
          </a:xfrm>
          <a:custGeom>
            <a:avLst/>
            <a:gdLst/>
            <a:ahLst/>
            <a:cxnLst/>
            <a:rect l="l" t="t" r="r" b="b"/>
            <a:pathLst>
              <a:path w="7470140">
                <a:moveTo>
                  <a:pt x="0" y="0"/>
                </a:moveTo>
                <a:lnTo>
                  <a:pt x="7470140" y="0"/>
                </a:lnTo>
              </a:path>
            </a:pathLst>
          </a:custGeom>
          <a:ln w="1016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42010" y="1685289"/>
            <a:ext cx="0" cy="971550"/>
          </a:xfrm>
          <a:custGeom>
            <a:avLst/>
            <a:gdLst/>
            <a:ahLst/>
            <a:cxnLst/>
            <a:rect l="l" t="t" r="r" b="b"/>
            <a:pathLst>
              <a:path h="971550">
                <a:moveTo>
                  <a:pt x="0" y="0"/>
                </a:moveTo>
                <a:lnTo>
                  <a:pt x="0" y="971550"/>
                </a:lnTo>
              </a:path>
            </a:pathLst>
          </a:custGeom>
          <a:ln w="10159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36930" y="1680210"/>
            <a:ext cx="7470140" cy="0"/>
          </a:xfrm>
          <a:custGeom>
            <a:avLst/>
            <a:gdLst/>
            <a:ahLst/>
            <a:cxnLst/>
            <a:rect l="l" t="t" r="r" b="b"/>
            <a:pathLst>
              <a:path w="7470140">
                <a:moveTo>
                  <a:pt x="0" y="0"/>
                </a:moveTo>
                <a:lnTo>
                  <a:pt x="7470140" y="0"/>
                </a:lnTo>
              </a:path>
            </a:pathLst>
          </a:custGeom>
          <a:ln w="1016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301355" y="1685289"/>
            <a:ext cx="0" cy="971550"/>
          </a:xfrm>
          <a:custGeom>
            <a:avLst/>
            <a:gdLst/>
            <a:ahLst/>
            <a:cxnLst/>
            <a:rect l="l" t="t" r="r" b="b"/>
            <a:pathLst>
              <a:path h="971550">
                <a:moveTo>
                  <a:pt x="0" y="0"/>
                </a:moveTo>
                <a:lnTo>
                  <a:pt x="0" y="971550"/>
                </a:lnTo>
              </a:path>
            </a:pathLst>
          </a:custGeom>
          <a:ln w="11429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47089" y="2651760"/>
            <a:ext cx="7448550" cy="0"/>
          </a:xfrm>
          <a:custGeom>
            <a:avLst/>
            <a:gdLst/>
            <a:ahLst/>
            <a:cxnLst/>
            <a:rect l="l" t="t" r="r" b="b"/>
            <a:pathLst>
              <a:path w="7448550">
                <a:moveTo>
                  <a:pt x="0" y="0"/>
                </a:moveTo>
                <a:lnTo>
                  <a:pt x="7448550" y="0"/>
                </a:lnTo>
              </a:path>
            </a:pathLst>
          </a:custGeom>
          <a:ln w="1016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52805" y="1695450"/>
            <a:ext cx="0" cy="951230"/>
          </a:xfrm>
          <a:custGeom>
            <a:avLst/>
            <a:gdLst/>
            <a:ahLst/>
            <a:cxnLst/>
            <a:rect l="l" t="t" r="r" b="b"/>
            <a:pathLst>
              <a:path h="951230">
                <a:moveTo>
                  <a:pt x="0" y="0"/>
                </a:moveTo>
                <a:lnTo>
                  <a:pt x="0" y="951229"/>
                </a:lnTo>
              </a:path>
            </a:pathLst>
          </a:custGeom>
          <a:ln w="1142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47089" y="1690370"/>
            <a:ext cx="7448550" cy="0"/>
          </a:xfrm>
          <a:custGeom>
            <a:avLst/>
            <a:gdLst/>
            <a:ahLst/>
            <a:cxnLst/>
            <a:rect l="l" t="t" r="r" b="b"/>
            <a:pathLst>
              <a:path w="7448550">
                <a:moveTo>
                  <a:pt x="0" y="0"/>
                </a:moveTo>
                <a:lnTo>
                  <a:pt x="7448550" y="0"/>
                </a:lnTo>
              </a:path>
            </a:pathLst>
          </a:custGeom>
          <a:ln w="1016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8290559" y="1695450"/>
            <a:ext cx="0" cy="951230"/>
          </a:xfrm>
          <a:custGeom>
            <a:avLst/>
            <a:gdLst/>
            <a:ahLst/>
            <a:cxnLst/>
            <a:rect l="l" t="t" r="r" b="b"/>
            <a:pathLst>
              <a:path h="951230">
                <a:moveTo>
                  <a:pt x="0" y="0"/>
                </a:moveTo>
                <a:lnTo>
                  <a:pt x="0" y="951229"/>
                </a:lnTo>
              </a:path>
            </a:pathLst>
          </a:custGeom>
          <a:ln w="1016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58519" y="2641600"/>
            <a:ext cx="7426959" cy="0"/>
          </a:xfrm>
          <a:custGeom>
            <a:avLst/>
            <a:gdLst/>
            <a:ahLst/>
            <a:cxnLst/>
            <a:rect l="l" t="t" r="r" b="b"/>
            <a:pathLst>
              <a:path w="7426959">
                <a:moveTo>
                  <a:pt x="0" y="0"/>
                </a:moveTo>
                <a:lnTo>
                  <a:pt x="7426959" y="0"/>
                </a:lnTo>
              </a:path>
            </a:pathLst>
          </a:custGeom>
          <a:ln w="1016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63600" y="1706879"/>
            <a:ext cx="0" cy="929640"/>
          </a:xfrm>
          <a:custGeom>
            <a:avLst/>
            <a:gdLst/>
            <a:ahLst/>
            <a:cxnLst/>
            <a:rect l="l" t="t" r="r" b="b"/>
            <a:pathLst>
              <a:path h="929639">
                <a:moveTo>
                  <a:pt x="0" y="0"/>
                </a:moveTo>
                <a:lnTo>
                  <a:pt x="0" y="929639"/>
                </a:lnTo>
              </a:path>
            </a:pathLst>
          </a:custGeom>
          <a:ln w="1016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858519" y="1701164"/>
            <a:ext cx="7426959" cy="0"/>
          </a:xfrm>
          <a:custGeom>
            <a:avLst/>
            <a:gdLst/>
            <a:ahLst/>
            <a:cxnLst/>
            <a:rect l="l" t="t" r="r" b="b"/>
            <a:pathLst>
              <a:path w="7426959">
                <a:moveTo>
                  <a:pt x="0" y="0"/>
                </a:moveTo>
                <a:lnTo>
                  <a:pt x="7426959" y="0"/>
                </a:lnTo>
              </a:path>
            </a:pathLst>
          </a:custGeom>
          <a:ln w="11429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8280400" y="1706879"/>
            <a:ext cx="0" cy="929640"/>
          </a:xfrm>
          <a:custGeom>
            <a:avLst/>
            <a:gdLst/>
            <a:ahLst/>
            <a:cxnLst/>
            <a:rect l="l" t="t" r="r" b="b"/>
            <a:pathLst>
              <a:path h="929639">
                <a:moveTo>
                  <a:pt x="0" y="0"/>
                </a:moveTo>
                <a:lnTo>
                  <a:pt x="0" y="929640"/>
                </a:lnTo>
              </a:path>
            </a:pathLst>
          </a:custGeom>
          <a:ln w="10159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68680" y="2630804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1142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873760" y="1717039"/>
            <a:ext cx="0" cy="908050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8050"/>
                </a:lnTo>
              </a:path>
            </a:pathLst>
          </a:custGeom>
          <a:ln w="1015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68680" y="171196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1016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269605" y="1717039"/>
            <a:ext cx="0" cy="908050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8050"/>
                </a:lnTo>
              </a:path>
            </a:pathLst>
          </a:custGeom>
          <a:ln w="1142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78839" y="2620010"/>
            <a:ext cx="7385050" cy="0"/>
          </a:xfrm>
          <a:custGeom>
            <a:avLst/>
            <a:gdLst/>
            <a:ahLst/>
            <a:cxnLst/>
            <a:rect l="l" t="t" r="r" b="b"/>
            <a:pathLst>
              <a:path w="7385050">
                <a:moveTo>
                  <a:pt x="0" y="0"/>
                </a:moveTo>
                <a:lnTo>
                  <a:pt x="7385050" y="0"/>
                </a:lnTo>
              </a:path>
            </a:pathLst>
          </a:custGeom>
          <a:ln w="1016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84555" y="1727200"/>
            <a:ext cx="0" cy="887730"/>
          </a:xfrm>
          <a:custGeom>
            <a:avLst/>
            <a:gdLst/>
            <a:ahLst/>
            <a:cxnLst/>
            <a:rect l="l" t="t" r="r" b="b"/>
            <a:pathLst>
              <a:path h="887730">
                <a:moveTo>
                  <a:pt x="0" y="0"/>
                </a:moveTo>
                <a:lnTo>
                  <a:pt x="0" y="887729"/>
                </a:lnTo>
              </a:path>
            </a:pathLst>
          </a:custGeom>
          <a:ln w="11429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878839" y="1722120"/>
            <a:ext cx="7385050" cy="0"/>
          </a:xfrm>
          <a:custGeom>
            <a:avLst/>
            <a:gdLst/>
            <a:ahLst/>
            <a:cxnLst/>
            <a:rect l="l" t="t" r="r" b="b"/>
            <a:pathLst>
              <a:path w="7385050">
                <a:moveTo>
                  <a:pt x="0" y="0"/>
                </a:moveTo>
                <a:lnTo>
                  <a:pt x="7385050" y="0"/>
                </a:lnTo>
              </a:path>
            </a:pathLst>
          </a:custGeom>
          <a:ln w="1016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8258809" y="1727200"/>
            <a:ext cx="0" cy="887730"/>
          </a:xfrm>
          <a:custGeom>
            <a:avLst/>
            <a:gdLst/>
            <a:ahLst/>
            <a:cxnLst/>
            <a:rect l="l" t="t" r="r" b="b"/>
            <a:pathLst>
              <a:path h="887730">
                <a:moveTo>
                  <a:pt x="0" y="0"/>
                </a:moveTo>
                <a:lnTo>
                  <a:pt x="0" y="887729"/>
                </a:lnTo>
              </a:path>
            </a:pathLst>
          </a:custGeom>
          <a:ln w="1016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90269" y="2609850"/>
            <a:ext cx="7363459" cy="0"/>
          </a:xfrm>
          <a:custGeom>
            <a:avLst/>
            <a:gdLst/>
            <a:ahLst/>
            <a:cxnLst/>
            <a:rect l="l" t="t" r="r" b="b"/>
            <a:pathLst>
              <a:path w="7363459">
                <a:moveTo>
                  <a:pt x="0" y="0"/>
                </a:moveTo>
                <a:lnTo>
                  <a:pt x="7363459" y="0"/>
                </a:lnTo>
              </a:path>
            </a:pathLst>
          </a:custGeom>
          <a:ln w="10160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895350" y="1738629"/>
            <a:ext cx="0" cy="866140"/>
          </a:xfrm>
          <a:custGeom>
            <a:avLst/>
            <a:gdLst/>
            <a:ahLst/>
            <a:cxnLst/>
            <a:rect l="l" t="t" r="r" b="b"/>
            <a:pathLst>
              <a:path h="866139">
                <a:moveTo>
                  <a:pt x="0" y="0"/>
                </a:moveTo>
                <a:lnTo>
                  <a:pt x="0" y="866139"/>
                </a:lnTo>
              </a:path>
            </a:pathLst>
          </a:custGeom>
          <a:ln w="10160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890269" y="1732914"/>
            <a:ext cx="7363459" cy="0"/>
          </a:xfrm>
          <a:custGeom>
            <a:avLst/>
            <a:gdLst/>
            <a:ahLst/>
            <a:cxnLst/>
            <a:rect l="l" t="t" r="r" b="b"/>
            <a:pathLst>
              <a:path w="7363459">
                <a:moveTo>
                  <a:pt x="0" y="0"/>
                </a:moveTo>
                <a:lnTo>
                  <a:pt x="7363459" y="0"/>
                </a:lnTo>
              </a:path>
            </a:pathLst>
          </a:custGeom>
          <a:ln w="1142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8248650" y="1738629"/>
            <a:ext cx="0" cy="866140"/>
          </a:xfrm>
          <a:custGeom>
            <a:avLst/>
            <a:gdLst/>
            <a:ahLst/>
            <a:cxnLst/>
            <a:rect l="l" t="t" r="r" b="b"/>
            <a:pathLst>
              <a:path h="866139">
                <a:moveTo>
                  <a:pt x="0" y="0"/>
                </a:moveTo>
                <a:lnTo>
                  <a:pt x="0" y="86614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900430" y="2599054"/>
            <a:ext cx="7343140" cy="0"/>
          </a:xfrm>
          <a:custGeom>
            <a:avLst/>
            <a:gdLst/>
            <a:ahLst/>
            <a:cxnLst/>
            <a:rect l="l" t="t" r="r" b="b"/>
            <a:pathLst>
              <a:path w="7343140">
                <a:moveTo>
                  <a:pt x="0" y="0"/>
                </a:moveTo>
                <a:lnTo>
                  <a:pt x="7343140" y="0"/>
                </a:lnTo>
              </a:path>
            </a:pathLst>
          </a:custGeom>
          <a:ln w="11429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905510" y="1748789"/>
            <a:ext cx="0" cy="844550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ln w="10159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900430" y="1743710"/>
            <a:ext cx="7343140" cy="0"/>
          </a:xfrm>
          <a:custGeom>
            <a:avLst/>
            <a:gdLst/>
            <a:ahLst/>
            <a:cxnLst/>
            <a:rect l="l" t="t" r="r" b="b"/>
            <a:pathLst>
              <a:path w="7343140">
                <a:moveTo>
                  <a:pt x="0" y="0"/>
                </a:moveTo>
                <a:lnTo>
                  <a:pt x="7343140" y="0"/>
                </a:lnTo>
              </a:path>
            </a:pathLst>
          </a:custGeom>
          <a:ln w="1016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8237855" y="1748789"/>
            <a:ext cx="0" cy="844550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ln w="11429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910589" y="2588260"/>
            <a:ext cx="7321550" cy="0"/>
          </a:xfrm>
          <a:custGeom>
            <a:avLst/>
            <a:gdLst/>
            <a:ahLst/>
            <a:cxnLst/>
            <a:rect l="l" t="t" r="r" b="b"/>
            <a:pathLst>
              <a:path w="7321550">
                <a:moveTo>
                  <a:pt x="0" y="0"/>
                </a:moveTo>
                <a:lnTo>
                  <a:pt x="7321550" y="0"/>
                </a:lnTo>
              </a:path>
            </a:pathLst>
          </a:custGeom>
          <a:ln w="1016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16305" y="1758950"/>
            <a:ext cx="0" cy="824230"/>
          </a:xfrm>
          <a:custGeom>
            <a:avLst/>
            <a:gdLst/>
            <a:ahLst/>
            <a:cxnLst/>
            <a:rect l="l" t="t" r="r" b="b"/>
            <a:pathLst>
              <a:path h="824230">
                <a:moveTo>
                  <a:pt x="0" y="0"/>
                </a:moveTo>
                <a:lnTo>
                  <a:pt x="0" y="824229"/>
                </a:lnTo>
              </a:path>
            </a:pathLst>
          </a:custGeom>
          <a:ln w="1142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910589" y="1753870"/>
            <a:ext cx="7321550" cy="0"/>
          </a:xfrm>
          <a:custGeom>
            <a:avLst/>
            <a:gdLst/>
            <a:ahLst/>
            <a:cxnLst/>
            <a:rect l="l" t="t" r="r" b="b"/>
            <a:pathLst>
              <a:path w="7321550">
                <a:moveTo>
                  <a:pt x="0" y="0"/>
                </a:moveTo>
                <a:lnTo>
                  <a:pt x="7321550" y="0"/>
                </a:lnTo>
              </a:path>
            </a:pathLst>
          </a:custGeom>
          <a:ln w="1016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8227059" y="1758950"/>
            <a:ext cx="0" cy="824230"/>
          </a:xfrm>
          <a:custGeom>
            <a:avLst/>
            <a:gdLst/>
            <a:ahLst/>
            <a:cxnLst/>
            <a:rect l="l" t="t" r="r" b="b"/>
            <a:pathLst>
              <a:path h="824230">
                <a:moveTo>
                  <a:pt x="0" y="0"/>
                </a:moveTo>
                <a:lnTo>
                  <a:pt x="0" y="824229"/>
                </a:lnTo>
              </a:path>
            </a:pathLst>
          </a:custGeom>
          <a:ln w="1016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922019" y="2578100"/>
            <a:ext cx="7299959" cy="0"/>
          </a:xfrm>
          <a:custGeom>
            <a:avLst/>
            <a:gdLst/>
            <a:ahLst/>
            <a:cxnLst/>
            <a:rect l="l" t="t" r="r" b="b"/>
            <a:pathLst>
              <a:path w="7299959">
                <a:moveTo>
                  <a:pt x="0" y="0"/>
                </a:moveTo>
                <a:lnTo>
                  <a:pt x="7299959" y="0"/>
                </a:lnTo>
              </a:path>
            </a:pathLst>
          </a:custGeom>
          <a:ln w="1016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927100" y="1770379"/>
            <a:ext cx="0" cy="802640"/>
          </a:xfrm>
          <a:custGeom>
            <a:avLst/>
            <a:gdLst/>
            <a:ahLst/>
            <a:cxnLst/>
            <a:rect l="l" t="t" r="r" b="b"/>
            <a:pathLst>
              <a:path h="802639">
                <a:moveTo>
                  <a:pt x="0" y="0"/>
                </a:moveTo>
                <a:lnTo>
                  <a:pt x="0" y="802639"/>
                </a:lnTo>
              </a:path>
            </a:pathLst>
          </a:custGeom>
          <a:ln w="1016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922019" y="1764664"/>
            <a:ext cx="7299959" cy="0"/>
          </a:xfrm>
          <a:custGeom>
            <a:avLst/>
            <a:gdLst/>
            <a:ahLst/>
            <a:cxnLst/>
            <a:rect l="l" t="t" r="r" b="b"/>
            <a:pathLst>
              <a:path w="7299959">
                <a:moveTo>
                  <a:pt x="0" y="0"/>
                </a:moveTo>
                <a:lnTo>
                  <a:pt x="7299959" y="0"/>
                </a:lnTo>
              </a:path>
            </a:pathLst>
          </a:custGeom>
          <a:ln w="11429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216900" y="1770379"/>
            <a:ext cx="0" cy="802640"/>
          </a:xfrm>
          <a:custGeom>
            <a:avLst/>
            <a:gdLst/>
            <a:ahLst/>
            <a:cxnLst/>
            <a:rect l="l" t="t" r="r" b="b"/>
            <a:pathLst>
              <a:path h="802639">
                <a:moveTo>
                  <a:pt x="0" y="0"/>
                </a:moveTo>
                <a:lnTo>
                  <a:pt x="0" y="802640"/>
                </a:lnTo>
              </a:path>
            </a:pathLst>
          </a:custGeom>
          <a:ln w="10159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932180" y="2567304"/>
            <a:ext cx="7279640" cy="0"/>
          </a:xfrm>
          <a:custGeom>
            <a:avLst/>
            <a:gdLst/>
            <a:ahLst/>
            <a:cxnLst/>
            <a:rect l="l" t="t" r="r" b="b"/>
            <a:pathLst>
              <a:path w="7279640">
                <a:moveTo>
                  <a:pt x="0" y="0"/>
                </a:moveTo>
                <a:lnTo>
                  <a:pt x="7279640" y="0"/>
                </a:lnTo>
              </a:path>
            </a:pathLst>
          </a:custGeom>
          <a:ln w="1142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937260" y="1780539"/>
            <a:ext cx="0" cy="781050"/>
          </a:xfrm>
          <a:custGeom>
            <a:avLst/>
            <a:gdLst/>
            <a:ahLst/>
            <a:cxnLst/>
            <a:rect l="l" t="t" r="r" b="b"/>
            <a:pathLst>
              <a:path h="781050">
                <a:moveTo>
                  <a:pt x="0" y="0"/>
                </a:moveTo>
                <a:lnTo>
                  <a:pt x="0" y="781050"/>
                </a:lnTo>
              </a:path>
            </a:pathLst>
          </a:custGeom>
          <a:ln w="1015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932180" y="1775460"/>
            <a:ext cx="7279640" cy="0"/>
          </a:xfrm>
          <a:custGeom>
            <a:avLst/>
            <a:gdLst/>
            <a:ahLst/>
            <a:cxnLst/>
            <a:rect l="l" t="t" r="r" b="b"/>
            <a:pathLst>
              <a:path w="7279640">
                <a:moveTo>
                  <a:pt x="0" y="0"/>
                </a:moveTo>
                <a:lnTo>
                  <a:pt x="7279640" y="0"/>
                </a:lnTo>
              </a:path>
            </a:pathLst>
          </a:custGeom>
          <a:ln w="1016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206105" y="1780539"/>
            <a:ext cx="0" cy="781050"/>
          </a:xfrm>
          <a:custGeom>
            <a:avLst/>
            <a:gdLst/>
            <a:ahLst/>
            <a:cxnLst/>
            <a:rect l="l" t="t" r="r" b="b"/>
            <a:pathLst>
              <a:path h="781050">
                <a:moveTo>
                  <a:pt x="0" y="0"/>
                </a:moveTo>
                <a:lnTo>
                  <a:pt x="0" y="781050"/>
                </a:lnTo>
              </a:path>
            </a:pathLst>
          </a:custGeom>
          <a:ln w="1142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42339" y="2556510"/>
            <a:ext cx="7258050" cy="0"/>
          </a:xfrm>
          <a:custGeom>
            <a:avLst/>
            <a:gdLst/>
            <a:ahLst/>
            <a:cxnLst/>
            <a:rect l="l" t="t" r="r" b="b"/>
            <a:pathLst>
              <a:path w="7258050">
                <a:moveTo>
                  <a:pt x="0" y="0"/>
                </a:moveTo>
                <a:lnTo>
                  <a:pt x="7258050" y="0"/>
                </a:lnTo>
              </a:path>
            </a:pathLst>
          </a:custGeom>
          <a:ln w="1016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48055" y="1790700"/>
            <a:ext cx="0" cy="760730"/>
          </a:xfrm>
          <a:custGeom>
            <a:avLst/>
            <a:gdLst/>
            <a:ahLst/>
            <a:cxnLst/>
            <a:rect l="l" t="t" r="r" b="b"/>
            <a:pathLst>
              <a:path h="760730">
                <a:moveTo>
                  <a:pt x="0" y="0"/>
                </a:moveTo>
                <a:lnTo>
                  <a:pt x="0" y="760729"/>
                </a:lnTo>
              </a:path>
            </a:pathLst>
          </a:custGeom>
          <a:ln w="11429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42339" y="1785620"/>
            <a:ext cx="7258050" cy="0"/>
          </a:xfrm>
          <a:custGeom>
            <a:avLst/>
            <a:gdLst/>
            <a:ahLst/>
            <a:cxnLst/>
            <a:rect l="l" t="t" r="r" b="b"/>
            <a:pathLst>
              <a:path w="7258050">
                <a:moveTo>
                  <a:pt x="0" y="0"/>
                </a:moveTo>
                <a:lnTo>
                  <a:pt x="7258050" y="0"/>
                </a:lnTo>
              </a:path>
            </a:pathLst>
          </a:custGeom>
          <a:ln w="1016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195309" y="1790700"/>
            <a:ext cx="0" cy="760730"/>
          </a:xfrm>
          <a:custGeom>
            <a:avLst/>
            <a:gdLst/>
            <a:ahLst/>
            <a:cxnLst/>
            <a:rect l="l" t="t" r="r" b="b"/>
            <a:pathLst>
              <a:path h="760730">
                <a:moveTo>
                  <a:pt x="0" y="0"/>
                </a:moveTo>
                <a:lnTo>
                  <a:pt x="0" y="760729"/>
                </a:lnTo>
              </a:path>
            </a:pathLst>
          </a:custGeom>
          <a:ln w="1016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53769" y="2546350"/>
            <a:ext cx="7236459" cy="0"/>
          </a:xfrm>
          <a:custGeom>
            <a:avLst/>
            <a:gdLst/>
            <a:ahLst/>
            <a:cxnLst/>
            <a:rect l="l" t="t" r="r" b="b"/>
            <a:pathLst>
              <a:path w="7236459">
                <a:moveTo>
                  <a:pt x="0" y="0"/>
                </a:moveTo>
                <a:lnTo>
                  <a:pt x="7236459" y="0"/>
                </a:lnTo>
              </a:path>
            </a:pathLst>
          </a:custGeom>
          <a:ln w="1016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58850" y="1800860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0"/>
                </a:moveTo>
                <a:lnTo>
                  <a:pt x="0" y="740410"/>
                </a:lnTo>
              </a:path>
            </a:pathLst>
          </a:custGeom>
          <a:ln w="1016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53769" y="1795779"/>
            <a:ext cx="7236459" cy="0"/>
          </a:xfrm>
          <a:custGeom>
            <a:avLst/>
            <a:gdLst/>
            <a:ahLst/>
            <a:cxnLst/>
            <a:rect l="l" t="t" r="r" b="b"/>
            <a:pathLst>
              <a:path w="7236459">
                <a:moveTo>
                  <a:pt x="0" y="0"/>
                </a:moveTo>
                <a:lnTo>
                  <a:pt x="7236459" y="0"/>
                </a:lnTo>
              </a:path>
            </a:pathLst>
          </a:custGeom>
          <a:ln w="1015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185150" y="1800860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0"/>
                </a:moveTo>
                <a:lnTo>
                  <a:pt x="0" y="740410"/>
                </a:lnTo>
              </a:path>
            </a:pathLst>
          </a:custGeom>
          <a:ln w="1015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963930" y="2535554"/>
            <a:ext cx="7216140" cy="0"/>
          </a:xfrm>
          <a:custGeom>
            <a:avLst/>
            <a:gdLst/>
            <a:ahLst/>
            <a:cxnLst/>
            <a:rect l="l" t="t" r="r" b="b"/>
            <a:pathLst>
              <a:path w="7216140">
                <a:moveTo>
                  <a:pt x="0" y="0"/>
                </a:moveTo>
                <a:lnTo>
                  <a:pt x="7216140" y="0"/>
                </a:lnTo>
              </a:path>
            </a:pathLst>
          </a:custGeom>
          <a:ln w="1142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969010" y="1812289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0"/>
                </a:moveTo>
                <a:lnTo>
                  <a:pt x="0" y="717550"/>
                </a:lnTo>
              </a:path>
            </a:pathLst>
          </a:custGeom>
          <a:ln w="1015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963930" y="1806575"/>
            <a:ext cx="7216140" cy="0"/>
          </a:xfrm>
          <a:custGeom>
            <a:avLst/>
            <a:gdLst/>
            <a:ahLst/>
            <a:cxnLst/>
            <a:rect l="l" t="t" r="r" b="b"/>
            <a:pathLst>
              <a:path w="7216140">
                <a:moveTo>
                  <a:pt x="0" y="0"/>
                </a:moveTo>
                <a:lnTo>
                  <a:pt x="7216140" y="0"/>
                </a:lnTo>
              </a:path>
            </a:pathLst>
          </a:custGeom>
          <a:ln w="1143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174355" y="1812289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0"/>
                </a:moveTo>
                <a:lnTo>
                  <a:pt x="0" y="717550"/>
                </a:lnTo>
              </a:path>
            </a:pathLst>
          </a:custGeom>
          <a:ln w="1142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974089" y="2524760"/>
            <a:ext cx="7194550" cy="0"/>
          </a:xfrm>
          <a:custGeom>
            <a:avLst/>
            <a:gdLst/>
            <a:ahLst/>
            <a:cxnLst/>
            <a:rect l="l" t="t" r="r" b="b"/>
            <a:pathLst>
              <a:path w="7194550">
                <a:moveTo>
                  <a:pt x="0" y="0"/>
                </a:moveTo>
                <a:lnTo>
                  <a:pt x="7194550" y="0"/>
                </a:lnTo>
              </a:path>
            </a:pathLst>
          </a:custGeom>
          <a:ln w="1016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979805" y="1822450"/>
            <a:ext cx="0" cy="697230"/>
          </a:xfrm>
          <a:custGeom>
            <a:avLst/>
            <a:gdLst/>
            <a:ahLst/>
            <a:cxnLst/>
            <a:rect l="l" t="t" r="r" b="b"/>
            <a:pathLst>
              <a:path h="697230">
                <a:moveTo>
                  <a:pt x="0" y="0"/>
                </a:moveTo>
                <a:lnTo>
                  <a:pt x="0" y="697229"/>
                </a:lnTo>
              </a:path>
            </a:pathLst>
          </a:custGeom>
          <a:ln w="11429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974089" y="1817370"/>
            <a:ext cx="7194550" cy="0"/>
          </a:xfrm>
          <a:custGeom>
            <a:avLst/>
            <a:gdLst/>
            <a:ahLst/>
            <a:cxnLst/>
            <a:rect l="l" t="t" r="r" b="b"/>
            <a:pathLst>
              <a:path w="7194550">
                <a:moveTo>
                  <a:pt x="0" y="0"/>
                </a:moveTo>
                <a:lnTo>
                  <a:pt x="7194550" y="0"/>
                </a:lnTo>
              </a:path>
            </a:pathLst>
          </a:custGeom>
          <a:ln w="1016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163559" y="1822450"/>
            <a:ext cx="0" cy="697230"/>
          </a:xfrm>
          <a:custGeom>
            <a:avLst/>
            <a:gdLst/>
            <a:ahLst/>
            <a:cxnLst/>
            <a:rect l="l" t="t" r="r" b="b"/>
            <a:pathLst>
              <a:path h="697230">
                <a:moveTo>
                  <a:pt x="0" y="0"/>
                </a:moveTo>
                <a:lnTo>
                  <a:pt x="0" y="697229"/>
                </a:lnTo>
              </a:path>
            </a:pathLst>
          </a:custGeom>
          <a:ln w="1016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985519" y="2514600"/>
            <a:ext cx="7172959" cy="0"/>
          </a:xfrm>
          <a:custGeom>
            <a:avLst/>
            <a:gdLst/>
            <a:ahLst/>
            <a:cxnLst/>
            <a:rect l="l" t="t" r="r" b="b"/>
            <a:pathLst>
              <a:path w="7172959">
                <a:moveTo>
                  <a:pt x="0" y="0"/>
                </a:moveTo>
                <a:lnTo>
                  <a:pt x="7172959" y="0"/>
                </a:lnTo>
              </a:path>
            </a:pathLst>
          </a:custGeom>
          <a:ln w="1016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990600" y="1832610"/>
            <a:ext cx="0" cy="676910"/>
          </a:xfrm>
          <a:custGeom>
            <a:avLst/>
            <a:gdLst/>
            <a:ahLst/>
            <a:cxnLst/>
            <a:rect l="l" t="t" r="r" b="b"/>
            <a:pathLst>
              <a:path h="676910">
                <a:moveTo>
                  <a:pt x="0" y="0"/>
                </a:moveTo>
                <a:lnTo>
                  <a:pt x="0" y="676910"/>
                </a:lnTo>
              </a:path>
            </a:pathLst>
          </a:custGeom>
          <a:ln w="1016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985519" y="1827529"/>
            <a:ext cx="7172959" cy="0"/>
          </a:xfrm>
          <a:custGeom>
            <a:avLst/>
            <a:gdLst/>
            <a:ahLst/>
            <a:cxnLst/>
            <a:rect l="l" t="t" r="r" b="b"/>
            <a:pathLst>
              <a:path w="7172959">
                <a:moveTo>
                  <a:pt x="0" y="0"/>
                </a:moveTo>
                <a:lnTo>
                  <a:pt x="7172959" y="0"/>
                </a:lnTo>
              </a:path>
            </a:pathLst>
          </a:custGeom>
          <a:ln w="1015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153400" y="1832610"/>
            <a:ext cx="0" cy="676910"/>
          </a:xfrm>
          <a:custGeom>
            <a:avLst/>
            <a:gdLst/>
            <a:ahLst/>
            <a:cxnLst/>
            <a:rect l="l" t="t" r="r" b="b"/>
            <a:pathLst>
              <a:path h="676910">
                <a:moveTo>
                  <a:pt x="0" y="0"/>
                </a:moveTo>
                <a:lnTo>
                  <a:pt x="0" y="676910"/>
                </a:lnTo>
              </a:path>
            </a:pathLst>
          </a:custGeom>
          <a:ln w="1015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995680" y="2503804"/>
            <a:ext cx="7152640" cy="0"/>
          </a:xfrm>
          <a:custGeom>
            <a:avLst/>
            <a:gdLst/>
            <a:ahLst/>
            <a:cxnLst/>
            <a:rect l="l" t="t" r="r" b="b"/>
            <a:pathLst>
              <a:path w="7152640">
                <a:moveTo>
                  <a:pt x="0" y="0"/>
                </a:moveTo>
                <a:lnTo>
                  <a:pt x="7152640" y="0"/>
                </a:lnTo>
              </a:path>
            </a:pathLst>
          </a:custGeom>
          <a:ln w="11429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000760" y="1844039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10159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995680" y="1838325"/>
            <a:ext cx="7152640" cy="0"/>
          </a:xfrm>
          <a:custGeom>
            <a:avLst/>
            <a:gdLst/>
            <a:ahLst/>
            <a:cxnLst/>
            <a:rect l="l" t="t" r="r" b="b"/>
            <a:pathLst>
              <a:path w="7152640">
                <a:moveTo>
                  <a:pt x="0" y="0"/>
                </a:moveTo>
                <a:lnTo>
                  <a:pt x="7152640" y="0"/>
                </a:lnTo>
              </a:path>
            </a:pathLst>
          </a:custGeom>
          <a:ln w="1143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8142605" y="1844039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11429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005839" y="2493010"/>
            <a:ext cx="7131050" cy="0"/>
          </a:xfrm>
          <a:custGeom>
            <a:avLst/>
            <a:gdLst/>
            <a:ahLst/>
            <a:cxnLst/>
            <a:rect l="l" t="t" r="r" b="b"/>
            <a:pathLst>
              <a:path w="7131050">
                <a:moveTo>
                  <a:pt x="0" y="0"/>
                </a:moveTo>
                <a:lnTo>
                  <a:pt x="7131050" y="0"/>
                </a:lnTo>
              </a:path>
            </a:pathLst>
          </a:custGeom>
          <a:ln w="1016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011555" y="1854200"/>
            <a:ext cx="0" cy="633730"/>
          </a:xfrm>
          <a:custGeom>
            <a:avLst/>
            <a:gdLst/>
            <a:ahLst/>
            <a:cxnLst/>
            <a:rect l="l" t="t" r="r" b="b"/>
            <a:pathLst>
              <a:path h="633730">
                <a:moveTo>
                  <a:pt x="0" y="0"/>
                </a:moveTo>
                <a:lnTo>
                  <a:pt x="0" y="633729"/>
                </a:lnTo>
              </a:path>
            </a:pathLst>
          </a:custGeom>
          <a:ln w="11429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005839" y="1849120"/>
            <a:ext cx="7131050" cy="0"/>
          </a:xfrm>
          <a:custGeom>
            <a:avLst/>
            <a:gdLst/>
            <a:ahLst/>
            <a:cxnLst/>
            <a:rect l="l" t="t" r="r" b="b"/>
            <a:pathLst>
              <a:path w="7131050">
                <a:moveTo>
                  <a:pt x="0" y="0"/>
                </a:moveTo>
                <a:lnTo>
                  <a:pt x="7131050" y="0"/>
                </a:lnTo>
              </a:path>
            </a:pathLst>
          </a:custGeom>
          <a:ln w="1016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8131809" y="1854200"/>
            <a:ext cx="0" cy="633730"/>
          </a:xfrm>
          <a:custGeom>
            <a:avLst/>
            <a:gdLst/>
            <a:ahLst/>
            <a:cxnLst/>
            <a:rect l="l" t="t" r="r" b="b"/>
            <a:pathLst>
              <a:path h="633730">
                <a:moveTo>
                  <a:pt x="0" y="0"/>
                </a:moveTo>
                <a:lnTo>
                  <a:pt x="0" y="633729"/>
                </a:lnTo>
              </a:path>
            </a:pathLst>
          </a:custGeom>
          <a:ln w="1016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017269" y="2482850"/>
            <a:ext cx="7109459" cy="0"/>
          </a:xfrm>
          <a:custGeom>
            <a:avLst/>
            <a:gdLst/>
            <a:ahLst/>
            <a:cxnLst/>
            <a:rect l="l" t="t" r="r" b="b"/>
            <a:pathLst>
              <a:path w="7109459">
                <a:moveTo>
                  <a:pt x="0" y="0"/>
                </a:moveTo>
                <a:lnTo>
                  <a:pt x="7109459" y="0"/>
                </a:lnTo>
              </a:path>
            </a:pathLst>
          </a:custGeom>
          <a:ln w="1016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022350" y="1864360"/>
            <a:ext cx="0" cy="613410"/>
          </a:xfrm>
          <a:custGeom>
            <a:avLst/>
            <a:gdLst/>
            <a:ahLst/>
            <a:cxnLst/>
            <a:rect l="l" t="t" r="r" b="b"/>
            <a:pathLst>
              <a:path h="613410">
                <a:moveTo>
                  <a:pt x="0" y="0"/>
                </a:moveTo>
                <a:lnTo>
                  <a:pt x="0" y="613410"/>
                </a:lnTo>
              </a:path>
            </a:pathLst>
          </a:custGeom>
          <a:ln w="1016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017269" y="1859279"/>
            <a:ext cx="7109459" cy="0"/>
          </a:xfrm>
          <a:custGeom>
            <a:avLst/>
            <a:gdLst/>
            <a:ahLst/>
            <a:cxnLst/>
            <a:rect l="l" t="t" r="r" b="b"/>
            <a:pathLst>
              <a:path w="7109459">
                <a:moveTo>
                  <a:pt x="0" y="0"/>
                </a:moveTo>
                <a:lnTo>
                  <a:pt x="7109459" y="0"/>
                </a:lnTo>
              </a:path>
            </a:pathLst>
          </a:custGeom>
          <a:ln w="10159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8121650" y="1864360"/>
            <a:ext cx="0" cy="613410"/>
          </a:xfrm>
          <a:custGeom>
            <a:avLst/>
            <a:gdLst/>
            <a:ahLst/>
            <a:cxnLst/>
            <a:rect l="l" t="t" r="r" b="b"/>
            <a:pathLst>
              <a:path h="613410">
                <a:moveTo>
                  <a:pt x="0" y="0"/>
                </a:moveTo>
                <a:lnTo>
                  <a:pt x="0" y="613410"/>
                </a:lnTo>
              </a:path>
            </a:pathLst>
          </a:custGeom>
          <a:ln w="10159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027430" y="2472054"/>
            <a:ext cx="7089140" cy="0"/>
          </a:xfrm>
          <a:custGeom>
            <a:avLst/>
            <a:gdLst/>
            <a:ahLst/>
            <a:cxnLst/>
            <a:rect l="l" t="t" r="r" b="b"/>
            <a:pathLst>
              <a:path w="7089140">
                <a:moveTo>
                  <a:pt x="0" y="0"/>
                </a:moveTo>
                <a:lnTo>
                  <a:pt x="7089140" y="0"/>
                </a:lnTo>
              </a:path>
            </a:pathLst>
          </a:custGeom>
          <a:ln w="1142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032510" y="1875789"/>
            <a:ext cx="0" cy="590550"/>
          </a:xfrm>
          <a:custGeom>
            <a:avLst/>
            <a:gdLst/>
            <a:ahLst/>
            <a:cxnLst/>
            <a:rect l="l" t="t" r="r" b="b"/>
            <a:pathLst>
              <a:path h="590550">
                <a:moveTo>
                  <a:pt x="0" y="0"/>
                </a:moveTo>
                <a:lnTo>
                  <a:pt x="0" y="590550"/>
                </a:lnTo>
              </a:path>
            </a:pathLst>
          </a:custGeom>
          <a:ln w="1015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027430" y="1870075"/>
            <a:ext cx="7089140" cy="0"/>
          </a:xfrm>
          <a:custGeom>
            <a:avLst/>
            <a:gdLst/>
            <a:ahLst/>
            <a:cxnLst/>
            <a:rect l="l" t="t" r="r" b="b"/>
            <a:pathLst>
              <a:path w="7089140">
                <a:moveTo>
                  <a:pt x="0" y="0"/>
                </a:moveTo>
                <a:lnTo>
                  <a:pt x="7089140" y="0"/>
                </a:lnTo>
              </a:path>
            </a:pathLst>
          </a:custGeom>
          <a:ln w="1143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8110855" y="1875789"/>
            <a:ext cx="0" cy="590550"/>
          </a:xfrm>
          <a:custGeom>
            <a:avLst/>
            <a:gdLst/>
            <a:ahLst/>
            <a:cxnLst/>
            <a:rect l="l" t="t" r="r" b="b"/>
            <a:pathLst>
              <a:path h="590550">
                <a:moveTo>
                  <a:pt x="0" y="0"/>
                </a:moveTo>
                <a:lnTo>
                  <a:pt x="0" y="590550"/>
                </a:lnTo>
              </a:path>
            </a:pathLst>
          </a:custGeom>
          <a:ln w="1142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037589" y="2461260"/>
            <a:ext cx="7067550" cy="0"/>
          </a:xfrm>
          <a:custGeom>
            <a:avLst/>
            <a:gdLst/>
            <a:ahLst/>
            <a:cxnLst/>
            <a:rect l="l" t="t" r="r" b="b"/>
            <a:pathLst>
              <a:path w="7067550">
                <a:moveTo>
                  <a:pt x="0" y="0"/>
                </a:moveTo>
                <a:lnTo>
                  <a:pt x="7067550" y="0"/>
                </a:lnTo>
              </a:path>
            </a:pathLst>
          </a:custGeom>
          <a:ln w="1016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042669" y="1885950"/>
            <a:ext cx="0" cy="570230"/>
          </a:xfrm>
          <a:custGeom>
            <a:avLst/>
            <a:gdLst/>
            <a:ahLst/>
            <a:cxnLst/>
            <a:rect l="l" t="t" r="r" b="b"/>
            <a:pathLst>
              <a:path h="570230">
                <a:moveTo>
                  <a:pt x="0" y="0"/>
                </a:moveTo>
                <a:lnTo>
                  <a:pt x="0" y="570229"/>
                </a:lnTo>
              </a:path>
            </a:pathLst>
          </a:custGeom>
          <a:ln w="10159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037589" y="1880870"/>
            <a:ext cx="7067550" cy="0"/>
          </a:xfrm>
          <a:custGeom>
            <a:avLst/>
            <a:gdLst/>
            <a:ahLst/>
            <a:cxnLst/>
            <a:rect l="l" t="t" r="r" b="b"/>
            <a:pathLst>
              <a:path w="7067550">
                <a:moveTo>
                  <a:pt x="0" y="0"/>
                </a:moveTo>
                <a:lnTo>
                  <a:pt x="7067550" y="0"/>
                </a:lnTo>
              </a:path>
            </a:pathLst>
          </a:custGeom>
          <a:ln w="1016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8100059" y="1885950"/>
            <a:ext cx="0" cy="570230"/>
          </a:xfrm>
          <a:custGeom>
            <a:avLst/>
            <a:gdLst/>
            <a:ahLst/>
            <a:cxnLst/>
            <a:rect l="l" t="t" r="r" b="b"/>
            <a:pathLst>
              <a:path h="570230">
                <a:moveTo>
                  <a:pt x="0" y="0"/>
                </a:moveTo>
                <a:lnTo>
                  <a:pt x="0" y="570229"/>
                </a:lnTo>
              </a:path>
            </a:pathLst>
          </a:custGeom>
          <a:ln w="1016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047750" y="2451100"/>
            <a:ext cx="7047230" cy="0"/>
          </a:xfrm>
          <a:custGeom>
            <a:avLst/>
            <a:gdLst/>
            <a:ahLst/>
            <a:cxnLst/>
            <a:rect l="l" t="t" r="r" b="b"/>
            <a:pathLst>
              <a:path w="7047230">
                <a:moveTo>
                  <a:pt x="0" y="0"/>
                </a:moveTo>
                <a:lnTo>
                  <a:pt x="7047230" y="0"/>
                </a:lnTo>
              </a:path>
            </a:pathLst>
          </a:custGeom>
          <a:ln w="1016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053464" y="1896110"/>
            <a:ext cx="0" cy="549910"/>
          </a:xfrm>
          <a:custGeom>
            <a:avLst/>
            <a:gdLst/>
            <a:ahLst/>
            <a:cxnLst/>
            <a:rect l="l" t="t" r="r" b="b"/>
            <a:pathLst>
              <a:path h="549910">
                <a:moveTo>
                  <a:pt x="0" y="0"/>
                </a:moveTo>
                <a:lnTo>
                  <a:pt x="0" y="549910"/>
                </a:lnTo>
              </a:path>
            </a:pathLst>
          </a:custGeom>
          <a:ln w="1143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047750" y="1891029"/>
            <a:ext cx="7047230" cy="0"/>
          </a:xfrm>
          <a:custGeom>
            <a:avLst/>
            <a:gdLst/>
            <a:ahLst/>
            <a:cxnLst/>
            <a:rect l="l" t="t" r="r" b="b"/>
            <a:pathLst>
              <a:path w="7047230">
                <a:moveTo>
                  <a:pt x="0" y="0"/>
                </a:moveTo>
                <a:lnTo>
                  <a:pt x="7047230" y="0"/>
                </a:lnTo>
              </a:path>
            </a:pathLst>
          </a:custGeom>
          <a:ln w="1015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089900" y="1896110"/>
            <a:ext cx="0" cy="549910"/>
          </a:xfrm>
          <a:custGeom>
            <a:avLst/>
            <a:gdLst/>
            <a:ahLst/>
            <a:cxnLst/>
            <a:rect l="l" t="t" r="r" b="b"/>
            <a:pathLst>
              <a:path h="549910">
                <a:moveTo>
                  <a:pt x="0" y="0"/>
                </a:moveTo>
                <a:lnTo>
                  <a:pt x="0" y="549910"/>
                </a:lnTo>
              </a:path>
            </a:pathLst>
          </a:custGeom>
          <a:ln w="1015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059180" y="2440304"/>
            <a:ext cx="7025640" cy="0"/>
          </a:xfrm>
          <a:custGeom>
            <a:avLst/>
            <a:gdLst/>
            <a:ahLst/>
            <a:cxnLst/>
            <a:rect l="l" t="t" r="r" b="b"/>
            <a:pathLst>
              <a:path w="7025640">
                <a:moveTo>
                  <a:pt x="0" y="0"/>
                </a:moveTo>
                <a:lnTo>
                  <a:pt x="7025640" y="0"/>
                </a:lnTo>
              </a:path>
            </a:pathLst>
          </a:custGeom>
          <a:ln w="11429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064260" y="1907539"/>
            <a:ext cx="0" cy="527050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7050"/>
                </a:lnTo>
              </a:path>
            </a:pathLst>
          </a:custGeom>
          <a:ln w="10159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059180" y="1901825"/>
            <a:ext cx="7025640" cy="0"/>
          </a:xfrm>
          <a:custGeom>
            <a:avLst/>
            <a:gdLst/>
            <a:ahLst/>
            <a:cxnLst/>
            <a:rect l="l" t="t" r="r" b="b"/>
            <a:pathLst>
              <a:path w="7025640">
                <a:moveTo>
                  <a:pt x="0" y="0"/>
                </a:moveTo>
                <a:lnTo>
                  <a:pt x="7025640" y="0"/>
                </a:lnTo>
              </a:path>
            </a:pathLst>
          </a:custGeom>
          <a:ln w="1143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8079740" y="1907539"/>
            <a:ext cx="0" cy="527050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7050"/>
                </a:lnTo>
              </a:path>
            </a:pathLst>
          </a:custGeom>
          <a:ln w="1016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069339" y="2429510"/>
            <a:ext cx="7005320" cy="0"/>
          </a:xfrm>
          <a:custGeom>
            <a:avLst/>
            <a:gdLst/>
            <a:ahLst/>
            <a:cxnLst/>
            <a:rect l="l" t="t" r="r" b="b"/>
            <a:pathLst>
              <a:path w="7005320">
                <a:moveTo>
                  <a:pt x="0" y="0"/>
                </a:moveTo>
                <a:lnTo>
                  <a:pt x="7005319" y="0"/>
                </a:lnTo>
              </a:path>
            </a:pathLst>
          </a:custGeom>
          <a:ln w="1016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074419" y="1917700"/>
            <a:ext cx="0" cy="506730"/>
          </a:xfrm>
          <a:custGeom>
            <a:avLst/>
            <a:gdLst/>
            <a:ahLst/>
            <a:cxnLst/>
            <a:rect l="l" t="t" r="r" b="b"/>
            <a:pathLst>
              <a:path h="506730">
                <a:moveTo>
                  <a:pt x="0" y="0"/>
                </a:moveTo>
                <a:lnTo>
                  <a:pt x="0" y="506729"/>
                </a:lnTo>
              </a:path>
            </a:pathLst>
          </a:custGeom>
          <a:ln w="1015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069339" y="1912620"/>
            <a:ext cx="7005320" cy="0"/>
          </a:xfrm>
          <a:custGeom>
            <a:avLst/>
            <a:gdLst/>
            <a:ahLst/>
            <a:cxnLst/>
            <a:rect l="l" t="t" r="r" b="b"/>
            <a:pathLst>
              <a:path w="7005320">
                <a:moveTo>
                  <a:pt x="0" y="0"/>
                </a:moveTo>
                <a:lnTo>
                  <a:pt x="7005319" y="0"/>
                </a:lnTo>
              </a:path>
            </a:pathLst>
          </a:custGeom>
          <a:ln w="1016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8068944" y="1917700"/>
            <a:ext cx="0" cy="506730"/>
          </a:xfrm>
          <a:custGeom>
            <a:avLst/>
            <a:gdLst/>
            <a:ahLst/>
            <a:cxnLst/>
            <a:rect l="l" t="t" r="r" b="b"/>
            <a:pathLst>
              <a:path h="506730">
                <a:moveTo>
                  <a:pt x="0" y="0"/>
                </a:moveTo>
                <a:lnTo>
                  <a:pt x="0" y="506729"/>
                </a:lnTo>
              </a:path>
            </a:pathLst>
          </a:custGeom>
          <a:ln w="1142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079500" y="2419350"/>
            <a:ext cx="6983730" cy="0"/>
          </a:xfrm>
          <a:custGeom>
            <a:avLst/>
            <a:gdLst/>
            <a:ahLst/>
            <a:cxnLst/>
            <a:rect l="l" t="t" r="r" b="b"/>
            <a:pathLst>
              <a:path w="6983730">
                <a:moveTo>
                  <a:pt x="0" y="0"/>
                </a:moveTo>
                <a:lnTo>
                  <a:pt x="6983730" y="0"/>
                </a:lnTo>
              </a:path>
            </a:pathLst>
          </a:custGeom>
          <a:ln w="1016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085214" y="1927860"/>
            <a:ext cx="0" cy="486409"/>
          </a:xfrm>
          <a:custGeom>
            <a:avLst/>
            <a:gdLst/>
            <a:ahLst/>
            <a:cxnLst/>
            <a:rect l="l" t="t" r="r" b="b"/>
            <a:pathLst>
              <a:path h="486410">
                <a:moveTo>
                  <a:pt x="0" y="0"/>
                </a:moveTo>
                <a:lnTo>
                  <a:pt x="0" y="486410"/>
                </a:lnTo>
              </a:path>
            </a:pathLst>
          </a:custGeom>
          <a:ln w="1143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079500" y="1922779"/>
            <a:ext cx="6983730" cy="0"/>
          </a:xfrm>
          <a:custGeom>
            <a:avLst/>
            <a:gdLst/>
            <a:ahLst/>
            <a:cxnLst/>
            <a:rect l="l" t="t" r="r" b="b"/>
            <a:pathLst>
              <a:path w="6983730">
                <a:moveTo>
                  <a:pt x="0" y="0"/>
                </a:moveTo>
                <a:lnTo>
                  <a:pt x="6983730" y="0"/>
                </a:lnTo>
              </a:path>
            </a:pathLst>
          </a:custGeom>
          <a:ln w="10159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8058150" y="1927860"/>
            <a:ext cx="0" cy="486409"/>
          </a:xfrm>
          <a:custGeom>
            <a:avLst/>
            <a:gdLst/>
            <a:ahLst/>
            <a:cxnLst/>
            <a:rect l="l" t="t" r="r" b="b"/>
            <a:pathLst>
              <a:path h="486410">
                <a:moveTo>
                  <a:pt x="0" y="0"/>
                </a:moveTo>
                <a:lnTo>
                  <a:pt x="0" y="486410"/>
                </a:lnTo>
              </a:path>
            </a:pathLst>
          </a:custGeom>
          <a:ln w="10159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090930" y="2408554"/>
            <a:ext cx="6962140" cy="0"/>
          </a:xfrm>
          <a:custGeom>
            <a:avLst/>
            <a:gdLst/>
            <a:ahLst/>
            <a:cxnLst/>
            <a:rect l="l" t="t" r="r" b="b"/>
            <a:pathLst>
              <a:path w="6962140">
                <a:moveTo>
                  <a:pt x="0" y="0"/>
                </a:moveTo>
                <a:lnTo>
                  <a:pt x="6962140" y="0"/>
                </a:lnTo>
              </a:path>
            </a:pathLst>
          </a:custGeom>
          <a:ln w="1142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096010" y="1939289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550"/>
                </a:lnTo>
              </a:path>
            </a:pathLst>
          </a:custGeom>
          <a:ln w="1015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090930" y="1933575"/>
            <a:ext cx="6962140" cy="0"/>
          </a:xfrm>
          <a:custGeom>
            <a:avLst/>
            <a:gdLst/>
            <a:ahLst/>
            <a:cxnLst/>
            <a:rect l="l" t="t" r="r" b="b"/>
            <a:pathLst>
              <a:path w="6962140">
                <a:moveTo>
                  <a:pt x="0" y="0"/>
                </a:moveTo>
                <a:lnTo>
                  <a:pt x="6962140" y="0"/>
                </a:lnTo>
              </a:path>
            </a:pathLst>
          </a:custGeom>
          <a:ln w="11430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8047990" y="1939289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550"/>
                </a:lnTo>
              </a:path>
            </a:pathLst>
          </a:custGeom>
          <a:ln w="10160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101089" y="2397760"/>
            <a:ext cx="6941820" cy="0"/>
          </a:xfrm>
          <a:custGeom>
            <a:avLst/>
            <a:gdLst/>
            <a:ahLst/>
            <a:cxnLst/>
            <a:rect l="l" t="t" r="r" b="b"/>
            <a:pathLst>
              <a:path w="6941820">
                <a:moveTo>
                  <a:pt x="0" y="0"/>
                </a:moveTo>
                <a:lnTo>
                  <a:pt x="6941819" y="0"/>
                </a:lnTo>
              </a:path>
            </a:pathLst>
          </a:custGeom>
          <a:ln w="1016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106169" y="1949450"/>
            <a:ext cx="0" cy="443230"/>
          </a:xfrm>
          <a:custGeom>
            <a:avLst/>
            <a:gdLst/>
            <a:ahLst/>
            <a:cxnLst/>
            <a:rect l="l" t="t" r="r" b="b"/>
            <a:pathLst>
              <a:path h="443230">
                <a:moveTo>
                  <a:pt x="0" y="0"/>
                </a:moveTo>
                <a:lnTo>
                  <a:pt x="0" y="443229"/>
                </a:lnTo>
              </a:path>
            </a:pathLst>
          </a:custGeom>
          <a:ln w="10159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101089" y="1944370"/>
            <a:ext cx="6941820" cy="0"/>
          </a:xfrm>
          <a:custGeom>
            <a:avLst/>
            <a:gdLst/>
            <a:ahLst/>
            <a:cxnLst/>
            <a:rect l="l" t="t" r="r" b="b"/>
            <a:pathLst>
              <a:path w="6941820">
                <a:moveTo>
                  <a:pt x="0" y="0"/>
                </a:moveTo>
                <a:lnTo>
                  <a:pt x="6941819" y="0"/>
                </a:lnTo>
              </a:path>
            </a:pathLst>
          </a:custGeom>
          <a:ln w="1016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8037194" y="1949450"/>
            <a:ext cx="0" cy="443230"/>
          </a:xfrm>
          <a:custGeom>
            <a:avLst/>
            <a:gdLst/>
            <a:ahLst/>
            <a:cxnLst/>
            <a:rect l="l" t="t" r="r" b="b"/>
            <a:pathLst>
              <a:path h="443230">
                <a:moveTo>
                  <a:pt x="0" y="0"/>
                </a:moveTo>
                <a:lnTo>
                  <a:pt x="0" y="443229"/>
                </a:lnTo>
              </a:path>
            </a:pathLst>
          </a:custGeom>
          <a:ln w="11429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111250" y="2387600"/>
            <a:ext cx="6920230" cy="0"/>
          </a:xfrm>
          <a:custGeom>
            <a:avLst/>
            <a:gdLst/>
            <a:ahLst/>
            <a:cxnLst/>
            <a:rect l="l" t="t" r="r" b="b"/>
            <a:pathLst>
              <a:path w="6920230">
                <a:moveTo>
                  <a:pt x="0" y="0"/>
                </a:moveTo>
                <a:lnTo>
                  <a:pt x="6920230" y="0"/>
                </a:lnTo>
              </a:path>
            </a:pathLst>
          </a:custGeom>
          <a:ln w="10160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116964" y="195961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11430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111250" y="1954529"/>
            <a:ext cx="6920230" cy="0"/>
          </a:xfrm>
          <a:custGeom>
            <a:avLst/>
            <a:gdLst/>
            <a:ahLst/>
            <a:cxnLst/>
            <a:rect l="l" t="t" r="r" b="b"/>
            <a:pathLst>
              <a:path w="6920230">
                <a:moveTo>
                  <a:pt x="0" y="0"/>
                </a:moveTo>
                <a:lnTo>
                  <a:pt x="6920230" y="0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026400" y="195961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910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122680" y="2376804"/>
            <a:ext cx="6898640" cy="0"/>
          </a:xfrm>
          <a:custGeom>
            <a:avLst/>
            <a:gdLst/>
            <a:ahLst/>
            <a:cxnLst/>
            <a:rect l="l" t="t" r="r" b="b"/>
            <a:pathLst>
              <a:path w="6898640">
                <a:moveTo>
                  <a:pt x="0" y="0"/>
                </a:moveTo>
                <a:lnTo>
                  <a:pt x="6898640" y="0"/>
                </a:lnTo>
              </a:path>
            </a:pathLst>
          </a:custGeom>
          <a:ln w="11429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127760" y="1971039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50"/>
                </a:lnTo>
              </a:path>
            </a:pathLst>
          </a:custGeom>
          <a:ln w="10159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122680" y="1965325"/>
            <a:ext cx="6898640" cy="0"/>
          </a:xfrm>
          <a:custGeom>
            <a:avLst/>
            <a:gdLst/>
            <a:ahLst/>
            <a:cxnLst/>
            <a:rect l="l" t="t" r="r" b="b"/>
            <a:pathLst>
              <a:path w="6898640">
                <a:moveTo>
                  <a:pt x="0" y="0"/>
                </a:moveTo>
                <a:lnTo>
                  <a:pt x="6898640" y="0"/>
                </a:lnTo>
              </a:path>
            </a:pathLst>
          </a:custGeom>
          <a:ln w="1143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8016240" y="1971039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50"/>
                </a:lnTo>
              </a:path>
            </a:pathLst>
          </a:custGeom>
          <a:ln w="1016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132839" y="2366010"/>
            <a:ext cx="6878320" cy="0"/>
          </a:xfrm>
          <a:custGeom>
            <a:avLst/>
            <a:gdLst/>
            <a:ahLst/>
            <a:cxnLst/>
            <a:rect l="l" t="t" r="r" b="b"/>
            <a:pathLst>
              <a:path w="6878320">
                <a:moveTo>
                  <a:pt x="0" y="0"/>
                </a:moveTo>
                <a:lnTo>
                  <a:pt x="6878319" y="0"/>
                </a:lnTo>
              </a:path>
            </a:pathLst>
          </a:custGeom>
          <a:ln w="1016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137919" y="1981200"/>
            <a:ext cx="0" cy="379730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729"/>
                </a:lnTo>
              </a:path>
            </a:pathLst>
          </a:custGeom>
          <a:ln w="10159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132839" y="1976120"/>
            <a:ext cx="6878320" cy="0"/>
          </a:xfrm>
          <a:custGeom>
            <a:avLst/>
            <a:gdLst/>
            <a:ahLst/>
            <a:cxnLst/>
            <a:rect l="l" t="t" r="r" b="b"/>
            <a:pathLst>
              <a:path w="6878320">
                <a:moveTo>
                  <a:pt x="0" y="0"/>
                </a:moveTo>
                <a:lnTo>
                  <a:pt x="6878319" y="0"/>
                </a:lnTo>
              </a:path>
            </a:pathLst>
          </a:custGeom>
          <a:ln w="1016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8005444" y="1981200"/>
            <a:ext cx="0" cy="379730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729"/>
                </a:lnTo>
              </a:path>
            </a:pathLst>
          </a:custGeom>
          <a:ln w="11429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143000" y="2355850"/>
            <a:ext cx="6856730" cy="0"/>
          </a:xfrm>
          <a:custGeom>
            <a:avLst/>
            <a:gdLst/>
            <a:ahLst/>
            <a:cxnLst/>
            <a:rect l="l" t="t" r="r" b="b"/>
            <a:pathLst>
              <a:path w="6856730">
                <a:moveTo>
                  <a:pt x="0" y="0"/>
                </a:moveTo>
                <a:lnTo>
                  <a:pt x="6856730" y="0"/>
                </a:lnTo>
              </a:path>
            </a:pathLst>
          </a:custGeom>
          <a:ln w="1016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148714" y="199136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410"/>
                </a:lnTo>
              </a:path>
            </a:pathLst>
          </a:custGeom>
          <a:ln w="1143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143000" y="1986279"/>
            <a:ext cx="6856730" cy="0"/>
          </a:xfrm>
          <a:custGeom>
            <a:avLst/>
            <a:gdLst/>
            <a:ahLst/>
            <a:cxnLst/>
            <a:rect l="l" t="t" r="r" b="b"/>
            <a:pathLst>
              <a:path w="6856730">
                <a:moveTo>
                  <a:pt x="0" y="0"/>
                </a:moveTo>
                <a:lnTo>
                  <a:pt x="6856730" y="0"/>
                </a:lnTo>
              </a:path>
            </a:pathLst>
          </a:custGeom>
          <a:ln w="1015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994650" y="199136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9410"/>
                </a:lnTo>
              </a:path>
            </a:pathLst>
          </a:custGeom>
          <a:ln w="1015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154430" y="2345689"/>
            <a:ext cx="6835140" cy="0"/>
          </a:xfrm>
          <a:custGeom>
            <a:avLst/>
            <a:gdLst/>
            <a:ahLst/>
            <a:cxnLst/>
            <a:rect l="l" t="t" r="r" b="b"/>
            <a:pathLst>
              <a:path w="6835140">
                <a:moveTo>
                  <a:pt x="0" y="0"/>
                </a:moveTo>
                <a:lnTo>
                  <a:pt x="6835140" y="0"/>
                </a:lnTo>
              </a:path>
            </a:pathLst>
          </a:custGeom>
          <a:ln w="1016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159510" y="2002789"/>
            <a:ext cx="0" cy="337820"/>
          </a:xfrm>
          <a:custGeom>
            <a:avLst/>
            <a:gdLst/>
            <a:ahLst/>
            <a:cxnLst/>
            <a:rect l="l" t="t" r="r" b="b"/>
            <a:pathLst>
              <a:path h="337819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10159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154430" y="1997075"/>
            <a:ext cx="6835140" cy="0"/>
          </a:xfrm>
          <a:custGeom>
            <a:avLst/>
            <a:gdLst/>
            <a:ahLst/>
            <a:cxnLst/>
            <a:rect l="l" t="t" r="r" b="b"/>
            <a:pathLst>
              <a:path w="6835140">
                <a:moveTo>
                  <a:pt x="0" y="0"/>
                </a:moveTo>
                <a:lnTo>
                  <a:pt x="6835140" y="0"/>
                </a:lnTo>
              </a:path>
            </a:pathLst>
          </a:custGeom>
          <a:ln w="1143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984490" y="2002789"/>
            <a:ext cx="0" cy="337820"/>
          </a:xfrm>
          <a:custGeom>
            <a:avLst/>
            <a:gdLst/>
            <a:ahLst/>
            <a:cxnLst/>
            <a:rect l="l" t="t" r="r" b="b"/>
            <a:pathLst>
              <a:path h="337819">
                <a:moveTo>
                  <a:pt x="0" y="0"/>
                </a:moveTo>
                <a:lnTo>
                  <a:pt x="0" y="337820"/>
                </a:lnTo>
              </a:path>
            </a:pathLst>
          </a:custGeom>
          <a:ln w="1016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164589" y="2334895"/>
            <a:ext cx="6814820" cy="0"/>
          </a:xfrm>
          <a:custGeom>
            <a:avLst/>
            <a:gdLst/>
            <a:ahLst/>
            <a:cxnLst/>
            <a:rect l="l" t="t" r="r" b="b"/>
            <a:pathLst>
              <a:path w="6814820">
                <a:moveTo>
                  <a:pt x="0" y="0"/>
                </a:moveTo>
                <a:lnTo>
                  <a:pt x="6814819" y="0"/>
                </a:lnTo>
              </a:path>
            </a:pathLst>
          </a:custGeom>
          <a:ln w="11429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169669" y="2012950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16229"/>
                </a:lnTo>
              </a:path>
            </a:pathLst>
          </a:custGeom>
          <a:ln w="10159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164589" y="2007870"/>
            <a:ext cx="6814820" cy="0"/>
          </a:xfrm>
          <a:custGeom>
            <a:avLst/>
            <a:gdLst/>
            <a:ahLst/>
            <a:cxnLst/>
            <a:rect l="l" t="t" r="r" b="b"/>
            <a:pathLst>
              <a:path w="6814820">
                <a:moveTo>
                  <a:pt x="0" y="0"/>
                </a:moveTo>
                <a:lnTo>
                  <a:pt x="6814819" y="0"/>
                </a:lnTo>
              </a:path>
            </a:pathLst>
          </a:custGeom>
          <a:ln w="1016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973694" y="2012950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16229"/>
                </a:lnTo>
              </a:path>
            </a:pathLst>
          </a:custGeom>
          <a:ln w="11429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174750" y="2324100"/>
            <a:ext cx="6793230" cy="0"/>
          </a:xfrm>
          <a:custGeom>
            <a:avLst/>
            <a:gdLst/>
            <a:ahLst/>
            <a:cxnLst/>
            <a:rect l="l" t="t" r="r" b="b"/>
            <a:pathLst>
              <a:path w="6793230">
                <a:moveTo>
                  <a:pt x="0" y="0"/>
                </a:moveTo>
                <a:lnTo>
                  <a:pt x="6793230" y="0"/>
                </a:lnTo>
              </a:path>
            </a:pathLst>
          </a:custGeom>
          <a:ln w="1016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180464" y="2023110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1143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174750" y="2018029"/>
            <a:ext cx="6793230" cy="0"/>
          </a:xfrm>
          <a:custGeom>
            <a:avLst/>
            <a:gdLst/>
            <a:ahLst/>
            <a:cxnLst/>
            <a:rect l="l" t="t" r="r" b="b"/>
            <a:pathLst>
              <a:path w="6793230">
                <a:moveTo>
                  <a:pt x="0" y="0"/>
                </a:moveTo>
                <a:lnTo>
                  <a:pt x="6793230" y="0"/>
                </a:lnTo>
              </a:path>
            </a:pathLst>
          </a:custGeom>
          <a:ln w="1015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962900" y="2023110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1015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186180" y="2313939"/>
            <a:ext cx="6771640" cy="0"/>
          </a:xfrm>
          <a:custGeom>
            <a:avLst/>
            <a:gdLst/>
            <a:ahLst/>
            <a:cxnLst/>
            <a:rect l="l" t="t" r="r" b="b"/>
            <a:pathLst>
              <a:path w="6771640">
                <a:moveTo>
                  <a:pt x="0" y="0"/>
                </a:moveTo>
                <a:lnTo>
                  <a:pt x="6771640" y="0"/>
                </a:lnTo>
              </a:path>
            </a:pathLst>
          </a:custGeom>
          <a:ln w="1016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191260" y="2034539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10159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186180" y="2028825"/>
            <a:ext cx="6771640" cy="0"/>
          </a:xfrm>
          <a:custGeom>
            <a:avLst/>
            <a:gdLst/>
            <a:ahLst/>
            <a:cxnLst/>
            <a:rect l="l" t="t" r="r" b="b"/>
            <a:pathLst>
              <a:path w="6771640">
                <a:moveTo>
                  <a:pt x="0" y="0"/>
                </a:moveTo>
                <a:lnTo>
                  <a:pt x="6771640" y="0"/>
                </a:lnTo>
              </a:path>
            </a:pathLst>
          </a:custGeom>
          <a:ln w="1143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952740" y="2034539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1016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196339" y="2303145"/>
            <a:ext cx="6751320" cy="0"/>
          </a:xfrm>
          <a:custGeom>
            <a:avLst/>
            <a:gdLst/>
            <a:ahLst/>
            <a:cxnLst/>
            <a:rect l="l" t="t" r="r" b="b"/>
            <a:pathLst>
              <a:path w="6751320">
                <a:moveTo>
                  <a:pt x="0" y="0"/>
                </a:moveTo>
                <a:lnTo>
                  <a:pt x="6751319" y="0"/>
                </a:lnTo>
              </a:path>
            </a:pathLst>
          </a:custGeom>
          <a:ln w="11429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201419" y="2044700"/>
            <a:ext cx="0" cy="252729"/>
          </a:xfrm>
          <a:custGeom>
            <a:avLst/>
            <a:gdLst/>
            <a:ahLst/>
            <a:cxnLst/>
            <a:rect l="l" t="t" r="r" b="b"/>
            <a:pathLst>
              <a:path h="252730">
                <a:moveTo>
                  <a:pt x="0" y="0"/>
                </a:moveTo>
                <a:lnTo>
                  <a:pt x="0" y="252729"/>
                </a:lnTo>
              </a:path>
            </a:pathLst>
          </a:custGeom>
          <a:ln w="10159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196339" y="2039620"/>
            <a:ext cx="6751320" cy="0"/>
          </a:xfrm>
          <a:custGeom>
            <a:avLst/>
            <a:gdLst/>
            <a:ahLst/>
            <a:cxnLst/>
            <a:rect l="l" t="t" r="r" b="b"/>
            <a:pathLst>
              <a:path w="6751320">
                <a:moveTo>
                  <a:pt x="0" y="0"/>
                </a:moveTo>
                <a:lnTo>
                  <a:pt x="6751319" y="0"/>
                </a:lnTo>
              </a:path>
            </a:pathLst>
          </a:custGeom>
          <a:ln w="1016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942580" y="2044700"/>
            <a:ext cx="0" cy="252729"/>
          </a:xfrm>
          <a:custGeom>
            <a:avLst/>
            <a:gdLst/>
            <a:ahLst/>
            <a:cxnLst/>
            <a:rect l="l" t="t" r="r" b="b"/>
            <a:pathLst>
              <a:path h="252730">
                <a:moveTo>
                  <a:pt x="0" y="0"/>
                </a:moveTo>
                <a:lnTo>
                  <a:pt x="0" y="252729"/>
                </a:lnTo>
              </a:path>
            </a:pathLst>
          </a:custGeom>
          <a:ln w="10159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206500" y="2292350"/>
            <a:ext cx="6731000" cy="0"/>
          </a:xfrm>
          <a:custGeom>
            <a:avLst/>
            <a:gdLst/>
            <a:ahLst/>
            <a:cxnLst/>
            <a:rect l="l" t="t" r="r" b="b"/>
            <a:pathLst>
              <a:path w="6731000">
                <a:moveTo>
                  <a:pt x="0" y="0"/>
                </a:moveTo>
                <a:lnTo>
                  <a:pt x="6731000" y="0"/>
                </a:lnTo>
              </a:path>
            </a:pathLst>
          </a:custGeom>
          <a:ln w="1016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212214" y="2054860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1143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206500" y="2049779"/>
            <a:ext cx="6731000" cy="0"/>
          </a:xfrm>
          <a:custGeom>
            <a:avLst/>
            <a:gdLst/>
            <a:ahLst/>
            <a:cxnLst/>
            <a:rect l="l" t="t" r="r" b="b"/>
            <a:pathLst>
              <a:path w="6731000">
                <a:moveTo>
                  <a:pt x="0" y="0"/>
                </a:moveTo>
                <a:lnTo>
                  <a:pt x="6731000" y="0"/>
                </a:lnTo>
              </a:path>
            </a:pathLst>
          </a:custGeom>
          <a:ln w="10159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931784" y="2054860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11429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217930" y="2282189"/>
            <a:ext cx="6708140" cy="0"/>
          </a:xfrm>
          <a:custGeom>
            <a:avLst/>
            <a:gdLst/>
            <a:ahLst/>
            <a:cxnLst/>
            <a:rect l="l" t="t" r="r" b="b"/>
            <a:pathLst>
              <a:path w="6708140">
                <a:moveTo>
                  <a:pt x="0" y="0"/>
                </a:moveTo>
                <a:lnTo>
                  <a:pt x="6708140" y="0"/>
                </a:lnTo>
              </a:path>
            </a:pathLst>
          </a:custGeom>
          <a:ln w="1016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223010" y="2066289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819"/>
                </a:lnTo>
              </a:path>
            </a:pathLst>
          </a:custGeom>
          <a:ln w="10159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217930" y="2060575"/>
            <a:ext cx="6708140" cy="0"/>
          </a:xfrm>
          <a:custGeom>
            <a:avLst/>
            <a:gdLst/>
            <a:ahLst/>
            <a:cxnLst/>
            <a:rect l="l" t="t" r="r" b="b"/>
            <a:pathLst>
              <a:path w="6708140">
                <a:moveTo>
                  <a:pt x="0" y="0"/>
                </a:moveTo>
                <a:lnTo>
                  <a:pt x="6708140" y="0"/>
                </a:lnTo>
              </a:path>
            </a:pathLst>
          </a:custGeom>
          <a:ln w="1143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920990" y="2066289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820"/>
                </a:lnTo>
              </a:path>
            </a:pathLst>
          </a:custGeom>
          <a:ln w="1016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228089" y="2271395"/>
            <a:ext cx="6687820" cy="0"/>
          </a:xfrm>
          <a:custGeom>
            <a:avLst/>
            <a:gdLst/>
            <a:ahLst/>
            <a:cxnLst/>
            <a:rect l="l" t="t" r="r" b="b"/>
            <a:pathLst>
              <a:path w="6687820">
                <a:moveTo>
                  <a:pt x="0" y="0"/>
                </a:moveTo>
                <a:lnTo>
                  <a:pt x="6687819" y="0"/>
                </a:lnTo>
              </a:path>
            </a:pathLst>
          </a:custGeom>
          <a:ln w="1142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233169" y="207645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30">
                <a:moveTo>
                  <a:pt x="0" y="0"/>
                </a:moveTo>
                <a:lnTo>
                  <a:pt x="0" y="189229"/>
                </a:lnTo>
              </a:path>
            </a:pathLst>
          </a:custGeom>
          <a:ln w="1015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228089" y="2071370"/>
            <a:ext cx="6687820" cy="0"/>
          </a:xfrm>
          <a:custGeom>
            <a:avLst/>
            <a:gdLst/>
            <a:ahLst/>
            <a:cxnLst/>
            <a:rect l="l" t="t" r="r" b="b"/>
            <a:pathLst>
              <a:path w="6687820">
                <a:moveTo>
                  <a:pt x="0" y="0"/>
                </a:moveTo>
                <a:lnTo>
                  <a:pt x="6687819" y="0"/>
                </a:lnTo>
              </a:path>
            </a:pathLst>
          </a:custGeom>
          <a:ln w="1016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910830" y="207645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30">
                <a:moveTo>
                  <a:pt x="0" y="0"/>
                </a:moveTo>
                <a:lnTo>
                  <a:pt x="0" y="189229"/>
                </a:lnTo>
              </a:path>
            </a:pathLst>
          </a:custGeom>
          <a:ln w="1015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238250" y="2260600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>
                <a:moveTo>
                  <a:pt x="0" y="0"/>
                </a:moveTo>
                <a:lnTo>
                  <a:pt x="6667500" y="0"/>
                </a:lnTo>
              </a:path>
            </a:pathLst>
          </a:custGeom>
          <a:ln w="1016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243964" y="208661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143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238250" y="2081529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>
                <a:moveTo>
                  <a:pt x="0" y="0"/>
                </a:moveTo>
                <a:lnTo>
                  <a:pt x="6667500" y="0"/>
                </a:lnTo>
              </a:path>
            </a:pathLst>
          </a:custGeom>
          <a:ln w="10159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7900034" y="208661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1429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249680" y="2250439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>
                <a:moveTo>
                  <a:pt x="0" y="0"/>
                </a:moveTo>
                <a:lnTo>
                  <a:pt x="6644640" y="0"/>
                </a:lnTo>
              </a:path>
            </a:pathLst>
          </a:custGeom>
          <a:ln w="10160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254760" y="2096770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1015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249680" y="2091689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>
                <a:moveTo>
                  <a:pt x="0" y="0"/>
                </a:moveTo>
                <a:lnTo>
                  <a:pt x="6644640" y="0"/>
                </a:lnTo>
              </a:path>
            </a:pathLst>
          </a:custGeom>
          <a:ln w="10160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889240" y="2096770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10160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259839" y="2239645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319" y="0"/>
                </a:lnTo>
              </a:path>
            </a:pathLst>
          </a:custGeom>
          <a:ln w="11429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264919" y="2108200"/>
            <a:ext cx="0" cy="125730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0"/>
                </a:moveTo>
                <a:lnTo>
                  <a:pt x="0" y="125729"/>
                </a:lnTo>
              </a:path>
            </a:pathLst>
          </a:custGeom>
          <a:ln w="10159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259839" y="2102485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319" y="0"/>
                </a:lnTo>
              </a:path>
            </a:pathLst>
          </a:custGeom>
          <a:ln w="1143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879080" y="2108200"/>
            <a:ext cx="0" cy="125730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0"/>
                </a:moveTo>
                <a:lnTo>
                  <a:pt x="0" y="125729"/>
                </a:lnTo>
              </a:path>
            </a:pathLst>
          </a:custGeom>
          <a:ln w="10159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270000" y="2228850"/>
            <a:ext cx="6604000" cy="0"/>
          </a:xfrm>
          <a:custGeom>
            <a:avLst/>
            <a:gdLst/>
            <a:ahLst/>
            <a:cxnLst/>
            <a:rect l="l" t="t" r="r" b="b"/>
            <a:pathLst>
              <a:path w="6604000">
                <a:moveTo>
                  <a:pt x="0" y="0"/>
                </a:moveTo>
                <a:lnTo>
                  <a:pt x="6604000" y="0"/>
                </a:lnTo>
              </a:path>
            </a:pathLst>
          </a:custGeom>
          <a:ln w="10160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275714" y="211836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11430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270000" y="2113279"/>
            <a:ext cx="6604000" cy="0"/>
          </a:xfrm>
          <a:custGeom>
            <a:avLst/>
            <a:gdLst/>
            <a:ahLst/>
            <a:cxnLst/>
            <a:rect l="l" t="t" r="r" b="b"/>
            <a:pathLst>
              <a:path w="6604000">
                <a:moveTo>
                  <a:pt x="0" y="0"/>
                </a:moveTo>
                <a:lnTo>
                  <a:pt x="6604000" y="0"/>
                </a:lnTo>
              </a:path>
            </a:pathLst>
          </a:custGeom>
          <a:ln w="1015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868284" y="211836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1142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281430" y="2218689"/>
            <a:ext cx="6581140" cy="0"/>
          </a:xfrm>
          <a:custGeom>
            <a:avLst/>
            <a:gdLst/>
            <a:ahLst/>
            <a:cxnLst/>
            <a:rect l="l" t="t" r="r" b="b"/>
            <a:pathLst>
              <a:path w="6581140">
                <a:moveTo>
                  <a:pt x="0" y="0"/>
                </a:moveTo>
                <a:lnTo>
                  <a:pt x="6581140" y="0"/>
                </a:lnTo>
              </a:path>
            </a:pathLst>
          </a:custGeom>
          <a:ln w="10160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281430" y="2128520"/>
            <a:ext cx="10160" cy="85090"/>
          </a:xfrm>
          <a:custGeom>
            <a:avLst/>
            <a:gdLst/>
            <a:ahLst/>
            <a:cxnLst/>
            <a:rect l="l" t="t" r="r" b="b"/>
            <a:pathLst>
              <a:path w="10159" h="85089">
                <a:moveTo>
                  <a:pt x="0" y="85089"/>
                </a:moveTo>
                <a:lnTo>
                  <a:pt x="10159" y="85089"/>
                </a:lnTo>
                <a:lnTo>
                  <a:pt x="10159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281430" y="2123439"/>
            <a:ext cx="6581140" cy="0"/>
          </a:xfrm>
          <a:custGeom>
            <a:avLst/>
            <a:gdLst/>
            <a:ahLst/>
            <a:cxnLst/>
            <a:rect l="l" t="t" r="r" b="b"/>
            <a:pathLst>
              <a:path w="6581140">
                <a:moveTo>
                  <a:pt x="0" y="0"/>
                </a:moveTo>
                <a:lnTo>
                  <a:pt x="6581140" y="0"/>
                </a:lnTo>
              </a:path>
            </a:pathLst>
          </a:custGeom>
          <a:ln w="10160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852409" y="2128520"/>
            <a:ext cx="10160" cy="85090"/>
          </a:xfrm>
          <a:custGeom>
            <a:avLst/>
            <a:gdLst/>
            <a:ahLst/>
            <a:cxnLst/>
            <a:rect l="l" t="t" r="r" b="b"/>
            <a:pathLst>
              <a:path w="10159" h="85089">
                <a:moveTo>
                  <a:pt x="10160" y="0"/>
                </a:moveTo>
                <a:lnTo>
                  <a:pt x="0" y="0"/>
                </a:lnTo>
                <a:lnTo>
                  <a:pt x="0" y="85089"/>
                </a:lnTo>
                <a:lnTo>
                  <a:pt x="10160" y="85089"/>
                </a:lnTo>
                <a:lnTo>
                  <a:pt x="10160" y="0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291589" y="2208529"/>
            <a:ext cx="6560820" cy="0"/>
          </a:xfrm>
          <a:custGeom>
            <a:avLst/>
            <a:gdLst/>
            <a:ahLst/>
            <a:cxnLst/>
            <a:rect l="l" t="t" r="r" b="b"/>
            <a:pathLst>
              <a:path w="6560820">
                <a:moveTo>
                  <a:pt x="0" y="0"/>
                </a:moveTo>
                <a:lnTo>
                  <a:pt x="6560819" y="0"/>
                </a:lnTo>
              </a:path>
            </a:pathLst>
          </a:custGeom>
          <a:ln w="10159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291589" y="2139950"/>
            <a:ext cx="10160" cy="63500"/>
          </a:xfrm>
          <a:custGeom>
            <a:avLst/>
            <a:gdLst/>
            <a:ahLst/>
            <a:cxnLst/>
            <a:rect l="l" t="t" r="r" b="b"/>
            <a:pathLst>
              <a:path w="10159" h="63500">
                <a:moveTo>
                  <a:pt x="0" y="63500"/>
                </a:moveTo>
                <a:lnTo>
                  <a:pt x="10159" y="63500"/>
                </a:lnTo>
                <a:lnTo>
                  <a:pt x="10159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291589" y="2134235"/>
            <a:ext cx="6560820" cy="0"/>
          </a:xfrm>
          <a:custGeom>
            <a:avLst/>
            <a:gdLst/>
            <a:ahLst/>
            <a:cxnLst/>
            <a:rect l="l" t="t" r="r" b="b"/>
            <a:pathLst>
              <a:path w="6560820">
                <a:moveTo>
                  <a:pt x="0" y="0"/>
                </a:moveTo>
                <a:lnTo>
                  <a:pt x="6560819" y="0"/>
                </a:lnTo>
              </a:path>
            </a:pathLst>
          </a:custGeom>
          <a:ln w="11430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842250" y="2139950"/>
            <a:ext cx="10160" cy="63500"/>
          </a:xfrm>
          <a:custGeom>
            <a:avLst/>
            <a:gdLst/>
            <a:ahLst/>
            <a:cxnLst/>
            <a:rect l="l" t="t" r="r" b="b"/>
            <a:pathLst>
              <a:path w="10159" h="63500">
                <a:moveTo>
                  <a:pt x="10159" y="0"/>
                </a:moveTo>
                <a:lnTo>
                  <a:pt x="0" y="0"/>
                </a:lnTo>
                <a:lnTo>
                  <a:pt x="0" y="63500"/>
                </a:lnTo>
                <a:lnTo>
                  <a:pt x="10159" y="63500"/>
                </a:lnTo>
                <a:lnTo>
                  <a:pt x="10159" y="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301750" y="2197735"/>
            <a:ext cx="6540500" cy="0"/>
          </a:xfrm>
          <a:custGeom>
            <a:avLst/>
            <a:gdLst/>
            <a:ahLst/>
            <a:cxnLst/>
            <a:rect l="l" t="t" r="r" b="b"/>
            <a:pathLst>
              <a:path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ln w="11430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301750" y="2150110"/>
            <a:ext cx="11430" cy="41910"/>
          </a:xfrm>
          <a:custGeom>
            <a:avLst/>
            <a:gdLst/>
            <a:ahLst/>
            <a:cxnLst/>
            <a:rect l="l" t="t" r="r" b="b"/>
            <a:pathLst>
              <a:path w="11430" h="41910">
                <a:moveTo>
                  <a:pt x="0" y="41910"/>
                </a:moveTo>
                <a:lnTo>
                  <a:pt x="11430" y="41910"/>
                </a:lnTo>
                <a:lnTo>
                  <a:pt x="1143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301750" y="2145029"/>
            <a:ext cx="6540500" cy="0"/>
          </a:xfrm>
          <a:custGeom>
            <a:avLst/>
            <a:gdLst/>
            <a:ahLst/>
            <a:cxnLst/>
            <a:rect l="l" t="t" r="r" b="b"/>
            <a:pathLst>
              <a:path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ln w="10159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7830819" y="2150110"/>
            <a:ext cx="11430" cy="41910"/>
          </a:xfrm>
          <a:custGeom>
            <a:avLst/>
            <a:gdLst/>
            <a:ahLst/>
            <a:cxnLst/>
            <a:rect l="l" t="t" r="r" b="b"/>
            <a:pathLst>
              <a:path w="11429" h="41910">
                <a:moveTo>
                  <a:pt x="11429" y="0"/>
                </a:moveTo>
                <a:lnTo>
                  <a:pt x="0" y="0"/>
                </a:lnTo>
                <a:lnTo>
                  <a:pt x="0" y="41910"/>
                </a:lnTo>
                <a:lnTo>
                  <a:pt x="11429" y="41910"/>
                </a:lnTo>
                <a:lnTo>
                  <a:pt x="11429" y="0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313180" y="2186939"/>
            <a:ext cx="6517640" cy="0"/>
          </a:xfrm>
          <a:custGeom>
            <a:avLst/>
            <a:gdLst/>
            <a:ahLst/>
            <a:cxnLst/>
            <a:rect l="l" t="t" r="r" b="b"/>
            <a:pathLst>
              <a:path w="6517640">
                <a:moveTo>
                  <a:pt x="0" y="0"/>
                </a:moveTo>
                <a:lnTo>
                  <a:pt x="6517640" y="0"/>
                </a:lnTo>
              </a:path>
            </a:pathLst>
          </a:custGeom>
          <a:ln w="10160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313180" y="2160270"/>
            <a:ext cx="10160" cy="21590"/>
          </a:xfrm>
          <a:custGeom>
            <a:avLst/>
            <a:gdLst/>
            <a:ahLst/>
            <a:cxnLst/>
            <a:rect l="l" t="t" r="r" b="b"/>
            <a:pathLst>
              <a:path w="10159" h="21589">
                <a:moveTo>
                  <a:pt x="0" y="21589"/>
                </a:moveTo>
                <a:lnTo>
                  <a:pt x="10159" y="21589"/>
                </a:lnTo>
                <a:lnTo>
                  <a:pt x="10159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966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313180" y="2155189"/>
            <a:ext cx="6517640" cy="0"/>
          </a:xfrm>
          <a:custGeom>
            <a:avLst/>
            <a:gdLst/>
            <a:ahLst/>
            <a:cxnLst/>
            <a:rect l="l" t="t" r="r" b="b"/>
            <a:pathLst>
              <a:path w="6517640">
                <a:moveTo>
                  <a:pt x="0" y="0"/>
                </a:moveTo>
                <a:lnTo>
                  <a:pt x="6517640" y="0"/>
                </a:lnTo>
              </a:path>
            </a:pathLst>
          </a:custGeom>
          <a:ln w="10160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7820659" y="2160270"/>
            <a:ext cx="10160" cy="21590"/>
          </a:xfrm>
          <a:custGeom>
            <a:avLst/>
            <a:gdLst/>
            <a:ahLst/>
            <a:cxnLst/>
            <a:rect l="l" t="t" r="r" b="b"/>
            <a:pathLst>
              <a:path w="10159" h="21589">
                <a:moveTo>
                  <a:pt x="10160" y="0"/>
                </a:moveTo>
                <a:lnTo>
                  <a:pt x="0" y="0"/>
                </a:lnTo>
                <a:lnTo>
                  <a:pt x="0" y="21589"/>
                </a:lnTo>
                <a:lnTo>
                  <a:pt x="10160" y="21589"/>
                </a:lnTo>
                <a:lnTo>
                  <a:pt x="10160" y="0"/>
                </a:lnTo>
                <a:close/>
              </a:path>
            </a:pathLst>
          </a:custGeom>
          <a:solidFill>
            <a:srgbClr val="966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323339" y="2171064"/>
            <a:ext cx="6497320" cy="0"/>
          </a:xfrm>
          <a:custGeom>
            <a:avLst/>
            <a:gdLst/>
            <a:ahLst/>
            <a:cxnLst/>
            <a:rect l="l" t="t" r="r" b="b"/>
            <a:pathLst>
              <a:path w="6497320">
                <a:moveTo>
                  <a:pt x="0" y="0"/>
                </a:moveTo>
                <a:lnTo>
                  <a:pt x="6497320" y="0"/>
                </a:lnTo>
              </a:path>
            </a:pathLst>
          </a:custGeom>
          <a:ln w="21589">
            <a:solidFill>
              <a:srgbClr val="996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57200" y="1295400"/>
            <a:ext cx="8229600" cy="1752600"/>
          </a:xfrm>
          <a:custGeom>
            <a:avLst/>
            <a:gdLst/>
            <a:ahLst/>
            <a:cxnLst/>
            <a:rect l="l" t="t" r="r" b="b"/>
            <a:pathLst>
              <a:path w="8229600" h="1752600">
                <a:moveTo>
                  <a:pt x="4114800" y="1752600"/>
                </a:moveTo>
                <a:lnTo>
                  <a:pt x="0" y="1752600"/>
                </a:lnTo>
                <a:lnTo>
                  <a:pt x="0" y="0"/>
                </a:lnTo>
                <a:lnTo>
                  <a:pt x="8229600" y="0"/>
                </a:lnTo>
                <a:lnTo>
                  <a:pt x="8229600" y="1752600"/>
                </a:lnTo>
                <a:lnTo>
                  <a:pt x="4114800" y="175260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 txBox="1"/>
          <p:nvPr/>
        </p:nvSpPr>
        <p:spPr>
          <a:xfrm>
            <a:off x="2809239" y="1959609"/>
            <a:ext cx="3539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9FC00"/>
                </a:solidFill>
                <a:latin typeface="Arial"/>
                <a:cs typeface="Arial"/>
              </a:rPr>
              <a:t>Labor Idle Time</a:t>
            </a:r>
            <a:r>
              <a:rPr sz="2400" b="1" spc="-42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9FC00"/>
                </a:solidFill>
                <a:latin typeface="Arial"/>
                <a:cs typeface="Arial"/>
              </a:rPr>
              <a:t>variance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52" name="object 5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52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023359"/>
            <a:ext cx="8002270" cy="0"/>
          </a:xfrm>
          <a:custGeom>
            <a:avLst/>
            <a:gdLst/>
            <a:ahLst/>
            <a:cxnLst/>
            <a:rect l="l" t="t" r="r" b="b"/>
            <a:pathLst>
              <a:path w="8002270">
                <a:moveTo>
                  <a:pt x="0" y="0"/>
                </a:moveTo>
                <a:lnTo>
                  <a:pt x="8002270" y="0"/>
                </a:lnTo>
              </a:path>
            </a:pathLst>
          </a:custGeom>
          <a:ln w="1270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8315" y="1838960"/>
            <a:ext cx="0" cy="2178050"/>
          </a:xfrm>
          <a:custGeom>
            <a:avLst/>
            <a:gdLst/>
            <a:ahLst/>
            <a:cxnLst/>
            <a:rect l="l" t="t" r="r" b="b"/>
            <a:pathLst>
              <a:path h="2178050">
                <a:moveTo>
                  <a:pt x="0" y="0"/>
                </a:moveTo>
                <a:lnTo>
                  <a:pt x="0" y="2178050"/>
                </a:lnTo>
              </a:path>
            </a:pathLst>
          </a:custGeom>
          <a:ln w="1142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600" y="1833245"/>
            <a:ext cx="8002270" cy="0"/>
          </a:xfrm>
          <a:custGeom>
            <a:avLst/>
            <a:gdLst/>
            <a:ahLst/>
            <a:cxnLst/>
            <a:rect l="l" t="t" r="r" b="b"/>
            <a:pathLst>
              <a:path w="8002270">
                <a:moveTo>
                  <a:pt x="0" y="0"/>
                </a:moveTo>
                <a:lnTo>
                  <a:pt x="8002270" y="0"/>
                </a:lnTo>
              </a:path>
            </a:pathLst>
          </a:custGeom>
          <a:ln w="1142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78519" y="1838960"/>
            <a:ext cx="0" cy="2178050"/>
          </a:xfrm>
          <a:custGeom>
            <a:avLst/>
            <a:gdLst/>
            <a:ahLst/>
            <a:cxnLst/>
            <a:rect l="l" t="t" r="r" b="b"/>
            <a:pathLst>
              <a:path h="2178050">
                <a:moveTo>
                  <a:pt x="0" y="0"/>
                </a:moveTo>
                <a:lnTo>
                  <a:pt x="0" y="2178050"/>
                </a:lnTo>
              </a:path>
            </a:pathLst>
          </a:custGeom>
          <a:ln w="1270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030" y="4010659"/>
            <a:ext cx="7978140" cy="0"/>
          </a:xfrm>
          <a:custGeom>
            <a:avLst/>
            <a:gdLst/>
            <a:ahLst/>
            <a:cxnLst/>
            <a:rect l="l" t="t" r="r" b="b"/>
            <a:pathLst>
              <a:path w="7978140">
                <a:moveTo>
                  <a:pt x="0" y="0"/>
                </a:moveTo>
                <a:lnTo>
                  <a:pt x="7978140" y="0"/>
                </a:lnTo>
              </a:path>
            </a:pathLst>
          </a:custGeom>
          <a:ln w="1270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380" y="1851660"/>
            <a:ext cx="0" cy="2152650"/>
          </a:xfrm>
          <a:custGeom>
            <a:avLst/>
            <a:gdLst/>
            <a:ahLst/>
            <a:cxnLst/>
            <a:rect l="l" t="t" r="r" b="b"/>
            <a:pathLst>
              <a:path h="2152650">
                <a:moveTo>
                  <a:pt x="0" y="0"/>
                </a:moveTo>
                <a:lnTo>
                  <a:pt x="0" y="2152650"/>
                </a:lnTo>
              </a:path>
            </a:pathLst>
          </a:custGeom>
          <a:ln w="1270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030" y="1845310"/>
            <a:ext cx="7978140" cy="0"/>
          </a:xfrm>
          <a:custGeom>
            <a:avLst/>
            <a:gdLst/>
            <a:ahLst/>
            <a:cxnLst/>
            <a:rect l="l" t="t" r="r" b="b"/>
            <a:pathLst>
              <a:path w="7978140">
                <a:moveTo>
                  <a:pt x="0" y="0"/>
                </a:moveTo>
                <a:lnTo>
                  <a:pt x="7978140" y="0"/>
                </a:lnTo>
              </a:path>
            </a:pathLst>
          </a:custGeom>
          <a:ln w="1270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66455" y="1851660"/>
            <a:ext cx="0" cy="2152650"/>
          </a:xfrm>
          <a:custGeom>
            <a:avLst/>
            <a:gdLst/>
            <a:ahLst/>
            <a:cxnLst/>
            <a:rect l="l" t="t" r="r" b="b"/>
            <a:pathLst>
              <a:path h="2152650">
                <a:moveTo>
                  <a:pt x="0" y="0"/>
                </a:moveTo>
                <a:lnTo>
                  <a:pt x="0" y="2152650"/>
                </a:lnTo>
              </a:path>
            </a:pathLst>
          </a:custGeom>
          <a:ln w="1142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730" y="3997959"/>
            <a:ext cx="7954009" cy="0"/>
          </a:xfrm>
          <a:custGeom>
            <a:avLst/>
            <a:gdLst/>
            <a:ahLst/>
            <a:cxnLst/>
            <a:rect l="l" t="t" r="r" b="b"/>
            <a:pathLst>
              <a:path w="7954009">
                <a:moveTo>
                  <a:pt x="0" y="0"/>
                </a:moveTo>
                <a:lnTo>
                  <a:pt x="7954010" y="0"/>
                </a:lnTo>
              </a:path>
            </a:pathLst>
          </a:custGeom>
          <a:ln w="1270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080" y="1864360"/>
            <a:ext cx="0" cy="2127250"/>
          </a:xfrm>
          <a:custGeom>
            <a:avLst/>
            <a:gdLst/>
            <a:ahLst/>
            <a:cxnLst/>
            <a:rect l="l" t="t" r="r" b="b"/>
            <a:pathLst>
              <a:path h="2127250">
                <a:moveTo>
                  <a:pt x="0" y="0"/>
                </a:moveTo>
                <a:lnTo>
                  <a:pt x="0" y="2127250"/>
                </a:lnTo>
              </a:path>
            </a:pathLst>
          </a:custGeom>
          <a:ln w="1270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730" y="1858010"/>
            <a:ext cx="7954009" cy="0"/>
          </a:xfrm>
          <a:custGeom>
            <a:avLst/>
            <a:gdLst/>
            <a:ahLst/>
            <a:cxnLst/>
            <a:rect l="l" t="t" r="r" b="b"/>
            <a:pathLst>
              <a:path w="7954009">
                <a:moveTo>
                  <a:pt x="0" y="0"/>
                </a:moveTo>
                <a:lnTo>
                  <a:pt x="7954010" y="0"/>
                </a:lnTo>
              </a:path>
            </a:pathLst>
          </a:custGeom>
          <a:ln w="1270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54390" y="1864360"/>
            <a:ext cx="0" cy="2127250"/>
          </a:xfrm>
          <a:custGeom>
            <a:avLst/>
            <a:gdLst/>
            <a:ahLst/>
            <a:cxnLst/>
            <a:rect l="l" t="t" r="r" b="b"/>
            <a:pathLst>
              <a:path h="2127250">
                <a:moveTo>
                  <a:pt x="0" y="0"/>
                </a:moveTo>
                <a:lnTo>
                  <a:pt x="0" y="2127250"/>
                </a:lnTo>
              </a:path>
            </a:pathLst>
          </a:custGeom>
          <a:ln w="1270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9430" y="3985895"/>
            <a:ext cx="7928609" cy="0"/>
          </a:xfrm>
          <a:custGeom>
            <a:avLst/>
            <a:gdLst/>
            <a:ahLst/>
            <a:cxnLst/>
            <a:rect l="l" t="t" r="r" b="b"/>
            <a:pathLst>
              <a:path w="7928609">
                <a:moveTo>
                  <a:pt x="0" y="0"/>
                </a:moveTo>
                <a:lnTo>
                  <a:pt x="7928610" y="0"/>
                </a:lnTo>
              </a:path>
            </a:pathLst>
          </a:custGeom>
          <a:ln w="1143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5144" y="1875789"/>
            <a:ext cx="0" cy="2104390"/>
          </a:xfrm>
          <a:custGeom>
            <a:avLst/>
            <a:gdLst/>
            <a:ahLst/>
            <a:cxnLst/>
            <a:rect l="l" t="t" r="r" b="b"/>
            <a:pathLst>
              <a:path h="2104390">
                <a:moveTo>
                  <a:pt x="0" y="0"/>
                </a:moveTo>
                <a:lnTo>
                  <a:pt x="0" y="2104390"/>
                </a:lnTo>
              </a:path>
            </a:pathLst>
          </a:custGeom>
          <a:ln w="1142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9430" y="1870075"/>
            <a:ext cx="7928609" cy="0"/>
          </a:xfrm>
          <a:custGeom>
            <a:avLst/>
            <a:gdLst/>
            <a:ahLst/>
            <a:cxnLst/>
            <a:rect l="l" t="t" r="r" b="b"/>
            <a:pathLst>
              <a:path w="7928609">
                <a:moveTo>
                  <a:pt x="0" y="0"/>
                </a:moveTo>
                <a:lnTo>
                  <a:pt x="7928610" y="0"/>
                </a:lnTo>
              </a:path>
            </a:pathLst>
          </a:custGeom>
          <a:ln w="1143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41690" y="1875789"/>
            <a:ext cx="0" cy="2104390"/>
          </a:xfrm>
          <a:custGeom>
            <a:avLst/>
            <a:gdLst/>
            <a:ahLst/>
            <a:cxnLst/>
            <a:rect l="l" t="t" r="r" b="b"/>
            <a:pathLst>
              <a:path h="2104390">
                <a:moveTo>
                  <a:pt x="0" y="0"/>
                </a:moveTo>
                <a:lnTo>
                  <a:pt x="0" y="2104390"/>
                </a:lnTo>
              </a:path>
            </a:pathLst>
          </a:custGeom>
          <a:ln w="1270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0859" y="3973829"/>
            <a:ext cx="7904480" cy="0"/>
          </a:xfrm>
          <a:custGeom>
            <a:avLst/>
            <a:gdLst/>
            <a:ahLst/>
            <a:cxnLst/>
            <a:rect l="l" t="t" r="r" b="b"/>
            <a:pathLst>
              <a:path w="7904480">
                <a:moveTo>
                  <a:pt x="0" y="0"/>
                </a:moveTo>
                <a:lnTo>
                  <a:pt x="7904480" y="0"/>
                </a:lnTo>
              </a:path>
            </a:pathLst>
          </a:custGeom>
          <a:ln w="1270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7209" y="1888489"/>
            <a:ext cx="0" cy="2078989"/>
          </a:xfrm>
          <a:custGeom>
            <a:avLst/>
            <a:gdLst/>
            <a:ahLst/>
            <a:cxnLst/>
            <a:rect l="l" t="t" r="r" b="b"/>
            <a:pathLst>
              <a:path h="2078989">
                <a:moveTo>
                  <a:pt x="0" y="0"/>
                </a:moveTo>
                <a:lnTo>
                  <a:pt x="0" y="2078989"/>
                </a:lnTo>
              </a:path>
            </a:pathLst>
          </a:custGeom>
          <a:ln w="1270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0859" y="1882139"/>
            <a:ext cx="7904480" cy="0"/>
          </a:xfrm>
          <a:custGeom>
            <a:avLst/>
            <a:gdLst/>
            <a:ahLst/>
            <a:cxnLst/>
            <a:rect l="l" t="t" r="r" b="b"/>
            <a:pathLst>
              <a:path w="7904480">
                <a:moveTo>
                  <a:pt x="0" y="0"/>
                </a:moveTo>
                <a:lnTo>
                  <a:pt x="7904480" y="0"/>
                </a:lnTo>
              </a:path>
            </a:pathLst>
          </a:custGeom>
          <a:ln w="1270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29625" y="1888489"/>
            <a:ext cx="0" cy="2078989"/>
          </a:xfrm>
          <a:custGeom>
            <a:avLst/>
            <a:gdLst/>
            <a:ahLst/>
            <a:cxnLst/>
            <a:rect l="l" t="t" r="r" b="b"/>
            <a:pathLst>
              <a:path h="2078989">
                <a:moveTo>
                  <a:pt x="0" y="0"/>
                </a:moveTo>
                <a:lnTo>
                  <a:pt x="0" y="2078990"/>
                </a:lnTo>
              </a:path>
            </a:pathLst>
          </a:custGeom>
          <a:ln w="1143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3559" y="3961129"/>
            <a:ext cx="7880350" cy="0"/>
          </a:xfrm>
          <a:custGeom>
            <a:avLst/>
            <a:gdLst/>
            <a:ahLst/>
            <a:cxnLst/>
            <a:rect l="l" t="t" r="r" b="b"/>
            <a:pathLst>
              <a:path w="7880350">
                <a:moveTo>
                  <a:pt x="0" y="0"/>
                </a:moveTo>
                <a:lnTo>
                  <a:pt x="7880350" y="0"/>
                </a:lnTo>
              </a:path>
            </a:pathLst>
          </a:custGeom>
          <a:ln w="1270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9909" y="1901189"/>
            <a:ext cx="0" cy="2053589"/>
          </a:xfrm>
          <a:custGeom>
            <a:avLst/>
            <a:gdLst/>
            <a:ahLst/>
            <a:cxnLst/>
            <a:rect l="l" t="t" r="r" b="b"/>
            <a:pathLst>
              <a:path h="2053589">
                <a:moveTo>
                  <a:pt x="0" y="0"/>
                </a:moveTo>
                <a:lnTo>
                  <a:pt x="0" y="2053589"/>
                </a:lnTo>
              </a:path>
            </a:pathLst>
          </a:custGeom>
          <a:ln w="1270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559" y="1894839"/>
            <a:ext cx="7880350" cy="0"/>
          </a:xfrm>
          <a:custGeom>
            <a:avLst/>
            <a:gdLst/>
            <a:ahLst/>
            <a:cxnLst/>
            <a:rect l="l" t="t" r="r" b="b"/>
            <a:pathLst>
              <a:path w="7880350">
                <a:moveTo>
                  <a:pt x="0" y="0"/>
                </a:moveTo>
                <a:lnTo>
                  <a:pt x="7880350" y="0"/>
                </a:lnTo>
              </a:path>
            </a:pathLst>
          </a:custGeom>
          <a:ln w="1270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17559" y="1901189"/>
            <a:ext cx="0" cy="2053589"/>
          </a:xfrm>
          <a:custGeom>
            <a:avLst/>
            <a:gdLst/>
            <a:ahLst/>
            <a:cxnLst/>
            <a:rect l="l" t="t" r="r" b="b"/>
            <a:pathLst>
              <a:path h="2053589">
                <a:moveTo>
                  <a:pt x="0" y="0"/>
                </a:moveTo>
                <a:lnTo>
                  <a:pt x="0" y="2053590"/>
                </a:lnTo>
              </a:path>
            </a:pathLst>
          </a:custGeom>
          <a:ln w="1270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6259" y="3949065"/>
            <a:ext cx="7854950" cy="0"/>
          </a:xfrm>
          <a:custGeom>
            <a:avLst/>
            <a:gdLst/>
            <a:ahLst/>
            <a:cxnLst/>
            <a:rect l="l" t="t" r="r" b="b"/>
            <a:pathLst>
              <a:path w="7854950">
                <a:moveTo>
                  <a:pt x="0" y="0"/>
                </a:moveTo>
                <a:lnTo>
                  <a:pt x="7854950" y="0"/>
                </a:lnTo>
              </a:path>
            </a:pathLst>
          </a:custGeom>
          <a:ln w="1142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2609" y="1913889"/>
            <a:ext cx="0" cy="2029460"/>
          </a:xfrm>
          <a:custGeom>
            <a:avLst/>
            <a:gdLst/>
            <a:ahLst/>
            <a:cxnLst/>
            <a:rect l="l" t="t" r="r" b="b"/>
            <a:pathLst>
              <a:path h="2029460">
                <a:moveTo>
                  <a:pt x="0" y="0"/>
                </a:moveTo>
                <a:lnTo>
                  <a:pt x="0" y="2029460"/>
                </a:lnTo>
              </a:path>
            </a:pathLst>
          </a:custGeom>
          <a:ln w="1270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6259" y="1907539"/>
            <a:ext cx="7854950" cy="0"/>
          </a:xfrm>
          <a:custGeom>
            <a:avLst/>
            <a:gdLst/>
            <a:ahLst/>
            <a:cxnLst/>
            <a:rect l="l" t="t" r="r" b="b"/>
            <a:pathLst>
              <a:path w="7854950">
                <a:moveTo>
                  <a:pt x="0" y="0"/>
                </a:moveTo>
                <a:lnTo>
                  <a:pt x="7854950" y="0"/>
                </a:lnTo>
              </a:path>
            </a:pathLst>
          </a:custGeom>
          <a:ln w="1270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04859" y="1913889"/>
            <a:ext cx="0" cy="2029460"/>
          </a:xfrm>
          <a:custGeom>
            <a:avLst/>
            <a:gdLst/>
            <a:ahLst/>
            <a:cxnLst/>
            <a:rect l="l" t="t" r="r" b="b"/>
            <a:pathLst>
              <a:path h="2029460">
                <a:moveTo>
                  <a:pt x="0" y="0"/>
                </a:moveTo>
                <a:lnTo>
                  <a:pt x="0" y="2029460"/>
                </a:lnTo>
              </a:path>
            </a:pathLst>
          </a:custGeom>
          <a:ln w="1270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8959" y="3937000"/>
            <a:ext cx="7829550" cy="0"/>
          </a:xfrm>
          <a:custGeom>
            <a:avLst/>
            <a:gdLst/>
            <a:ahLst/>
            <a:cxnLst/>
            <a:rect l="l" t="t" r="r" b="b"/>
            <a:pathLst>
              <a:path w="7829550">
                <a:moveTo>
                  <a:pt x="0" y="0"/>
                </a:moveTo>
                <a:lnTo>
                  <a:pt x="7829550" y="0"/>
                </a:lnTo>
              </a:path>
            </a:pathLst>
          </a:custGeom>
          <a:ln w="1270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5309" y="1926589"/>
            <a:ext cx="0" cy="2004060"/>
          </a:xfrm>
          <a:custGeom>
            <a:avLst/>
            <a:gdLst/>
            <a:ahLst/>
            <a:cxnLst/>
            <a:rect l="l" t="t" r="r" b="b"/>
            <a:pathLst>
              <a:path h="2004060">
                <a:moveTo>
                  <a:pt x="0" y="0"/>
                </a:moveTo>
                <a:lnTo>
                  <a:pt x="0" y="2004060"/>
                </a:lnTo>
              </a:path>
            </a:pathLst>
          </a:custGeom>
          <a:ln w="1270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8959" y="1920239"/>
            <a:ext cx="7829550" cy="0"/>
          </a:xfrm>
          <a:custGeom>
            <a:avLst/>
            <a:gdLst/>
            <a:ahLst/>
            <a:cxnLst/>
            <a:rect l="l" t="t" r="r" b="b"/>
            <a:pathLst>
              <a:path w="7829550">
                <a:moveTo>
                  <a:pt x="0" y="0"/>
                </a:moveTo>
                <a:lnTo>
                  <a:pt x="7829550" y="0"/>
                </a:lnTo>
              </a:path>
            </a:pathLst>
          </a:custGeom>
          <a:ln w="1270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92159" y="1926589"/>
            <a:ext cx="0" cy="2004060"/>
          </a:xfrm>
          <a:custGeom>
            <a:avLst/>
            <a:gdLst/>
            <a:ahLst/>
            <a:cxnLst/>
            <a:rect l="l" t="t" r="r" b="b"/>
            <a:pathLst>
              <a:path h="2004060">
                <a:moveTo>
                  <a:pt x="0" y="0"/>
                </a:moveTo>
                <a:lnTo>
                  <a:pt x="0" y="2004060"/>
                </a:lnTo>
              </a:path>
            </a:pathLst>
          </a:custGeom>
          <a:ln w="1270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1659" y="3924300"/>
            <a:ext cx="7804150" cy="0"/>
          </a:xfrm>
          <a:custGeom>
            <a:avLst/>
            <a:gdLst/>
            <a:ahLst/>
            <a:cxnLst/>
            <a:rect l="l" t="t" r="r" b="b"/>
            <a:pathLst>
              <a:path w="7804150">
                <a:moveTo>
                  <a:pt x="0" y="0"/>
                </a:moveTo>
                <a:lnTo>
                  <a:pt x="7804150" y="0"/>
                </a:lnTo>
              </a:path>
            </a:pathLst>
          </a:custGeom>
          <a:ln w="1270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7375" y="1938020"/>
            <a:ext cx="0" cy="1979930"/>
          </a:xfrm>
          <a:custGeom>
            <a:avLst/>
            <a:gdLst/>
            <a:ahLst/>
            <a:cxnLst/>
            <a:rect l="l" t="t" r="r" b="b"/>
            <a:pathLst>
              <a:path h="1979929">
                <a:moveTo>
                  <a:pt x="0" y="0"/>
                </a:moveTo>
                <a:lnTo>
                  <a:pt x="0" y="1979930"/>
                </a:lnTo>
              </a:path>
            </a:pathLst>
          </a:custGeom>
          <a:ln w="1143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1659" y="1932304"/>
            <a:ext cx="7804150" cy="0"/>
          </a:xfrm>
          <a:custGeom>
            <a:avLst/>
            <a:gdLst/>
            <a:ahLst/>
            <a:cxnLst/>
            <a:rect l="l" t="t" r="r" b="b"/>
            <a:pathLst>
              <a:path w="7804150">
                <a:moveTo>
                  <a:pt x="0" y="0"/>
                </a:moveTo>
                <a:lnTo>
                  <a:pt x="7804150" y="0"/>
                </a:lnTo>
              </a:path>
            </a:pathLst>
          </a:custGeom>
          <a:ln w="1142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79459" y="1938020"/>
            <a:ext cx="0" cy="1979930"/>
          </a:xfrm>
          <a:custGeom>
            <a:avLst/>
            <a:gdLst/>
            <a:ahLst/>
            <a:cxnLst/>
            <a:rect l="l" t="t" r="r" b="b"/>
            <a:pathLst>
              <a:path h="1979929">
                <a:moveTo>
                  <a:pt x="0" y="0"/>
                </a:moveTo>
                <a:lnTo>
                  <a:pt x="0" y="1979929"/>
                </a:lnTo>
              </a:path>
            </a:pathLst>
          </a:custGeom>
          <a:ln w="1270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3090" y="3911600"/>
            <a:ext cx="7780020" cy="0"/>
          </a:xfrm>
          <a:custGeom>
            <a:avLst/>
            <a:gdLst/>
            <a:ahLst/>
            <a:cxnLst/>
            <a:rect l="l" t="t" r="r" b="b"/>
            <a:pathLst>
              <a:path w="7780020">
                <a:moveTo>
                  <a:pt x="0" y="0"/>
                </a:moveTo>
                <a:lnTo>
                  <a:pt x="7780019" y="0"/>
                </a:lnTo>
              </a:path>
            </a:pathLst>
          </a:custGeom>
          <a:ln w="1270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9440" y="1950720"/>
            <a:ext cx="0" cy="1954530"/>
          </a:xfrm>
          <a:custGeom>
            <a:avLst/>
            <a:gdLst/>
            <a:ahLst/>
            <a:cxnLst/>
            <a:rect l="l" t="t" r="r" b="b"/>
            <a:pathLst>
              <a:path h="1954529">
                <a:moveTo>
                  <a:pt x="0" y="0"/>
                </a:moveTo>
                <a:lnTo>
                  <a:pt x="0" y="1954530"/>
                </a:lnTo>
              </a:path>
            </a:pathLst>
          </a:custGeom>
          <a:ln w="1270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3090" y="1944370"/>
            <a:ext cx="7780020" cy="0"/>
          </a:xfrm>
          <a:custGeom>
            <a:avLst/>
            <a:gdLst/>
            <a:ahLst/>
            <a:cxnLst/>
            <a:rect l="l" t="t" r="r" b="b"/>
            <a:pathLst>
              <a:path w="7780020">
                <a:moveTo>
                  <a:pt x="0" y="0"/>
                </a:moveTo>
                <a:lnTo>
                  <a:pt x="7780019" y="0"/>
                </a:lnTo>
              </a:path>
            </a:pathLst>
          </a:custGeom>
          <a:ln w="1270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67394" y="1950720"/>
            <a:ext cx="0" cy="1954530"/>
          </a:xfrm>
          <a:custGeom>
            <a:avLst/>
            <a:gdLst/>
            <a:ahLst/>
            <a:cxnLst/>
            <a:rect l="l" t="t" r="r" b="b"/>
            <a:pathLst>
              <a:path h="1954529">
                <a:moveTo>
                  <a:pt x="0" y="0"/>
                </a:moveTo>
                <a:lnTo>
                  <a:pt x="0" y="1954529"/>
                </a:lnTo>
              </a:path>
            </a:pathLst>
          </a:custGeom>
          <a:ln w="1142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5790" y="3898900"/>
            <a:ext cx="7755890" cy="0"/>
          </a:xfrm>
          <a:custGeom>
            <a:avLst/>
            <a:gdLst/>
            <a:ahLst/>
            <a:cxnLst/>
            <a:rect l="l" t="t" r="r" b="b"/>
            <a:pathLst>
              <a:path w="7755890">
                <a:moveTo>
                  <a:pt x="0" y="0"/>
                </a:moveTo>
                <a:lnTo>
                  <a:pt x="7755889" y="0"/>
                </a:lnTo>
              </a:path>
            </a:pathLst>
          </a:custGeom>
          <a:ln w="1270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2140" y="1963420"/>
            <a:ext cx="0" cy="1929130"/>
          </a:xfrm>
          <a:custGeom>
            <a:avLst/>
            <a:gdLst/>
            <a:ahLst/>
            <a:cxnLst/>
            <a:rect l="l" t="t" r="r" b="b"/>
            <a:pathLst>
              <a:path h="1929129">
                <a:moveTo>
                  <a:pt x="0" y="0"/>
                </a:moveTo>
                <a:lnTo>
                  <a:pt x="0" y="1929130"/>
                </a:lnTo>
              </a:path>
            </a:pathLst>
          </a:custGeom>
          <a:ln w="1270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5790" y="1957070"/>
            <a:ext cx="7755890" cy="0"/>
          </a:xfrm>
          <a:custGeom>
            <a:avLst/>
            <a:gdLst/>
            <a:ahLst/>
            <a:cxnLst/>
            <a:rect l="l" t="t" r="r" b="b"/>
            <a:pathLst>
              <a:path w="7755890">
                <a:moveTo>
                  <a:pt x="0" y="0"/>
                </a:moveTo>
                <a:lnTo>
                  <a:pt x="7755889" y="0"/>
                </a:lnTo>
              </a:path>
            </a:pathLst>
          </a:custGeom>
          <a:ln w="1270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55330" y="1963420"/>
            <a:ext cx="0" cy="1929130"/>
          </a:xfrm>
          <a:custGeom>
            <a:avLst/>
            <a:gdLst/>
            <a:ahLst/>
            <a:cxnLst/>
            <a:rect l="l" t="t" r="r" b="b"/>
            <a:pathLst>
              <a:path h="1929129">
                <a:moveTo>
                  <a:pt x="0" y="0"/>
                </a:moveTo>
                <a:lnTo>
                  <a:pt x="0" y="1929129"/>
                </a:lnTo>
              </a:path>
            </a:pathLst>
          </a:custGeom>
          <a:ln w="1270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8490" y="3886834"/>
            <a:ext cx="7730490" cy="0"/>
          </a:xfrm>
          <a:custGeom>
            <a:avLst/>
            <a:gdLst/>
            <a:ahLst/>
            <a:cxnLst/>
            <a:rect l="l" t="t" r="r" b="b"/>
            <a:pathLst>
              <a:path w="7730490">
                <a:moveTo>
                  <a:pt x="0" y="0"/>
                </a:moveTo>
                <a:lnTo>
                  <a:pt x="7730489" y="0"/>
                </a:lnTo>
              </a:path>
            </a:pathLst>
          </a:custGeom>
          <a:ln w="1143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4205" y="1974850"/>
            <a:ext cx="0" cy="1906270"/>
          </a:xfrm>
          <a:custGeom>
            <a:avLst/>
            <a:gdLst/>
            <a:ahLst/>
            <a:cxnLst/>
            <a:rect l="l" t="t" r="r" b="b"/>
            <a:pathLst>
              <a:path h="1906270">
                <a:moveTo>
                  <a:pt x="0" y="0"/>
                </a:moveTo>
                <a:lnTo>
                  <a:pt x="0" y="1906270"/>
                </a:lnTo>
              </a:path>
            </a:pathLst>
          </a:custGeom>
          <a:ln w="1142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8490" y="1969135"/>
            <a:ext cx="7730490" cy="0"/>
          </a:xfrm>
          <a:custGeom>
            <a:avLst/>
            <a:gdLst/>
            <a:ahLst/>
            <a:cxnLst/>
            <a:rect l="l" t="t" r="r" b="b"/>
            <a:pathLst>
              <a:path w="7730490">
                <a:moveTo>
                  <a:pt x="0" y="0"/>
                </a:moveTo>
                <a:lnTo>
                  <a:pt x="7730489" y="0"/>
                </a:lnTo>
              </a:path>
            </a:pathLst>
          </a:custGeom>
          <a:ln w="1143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42630" y="1974850"/>
            <a:ext cx="0" cy="1906270"/>
          </a:xfrm>
          <a:custGeom>
            <a:avLst/>
            <a:gdLst/>
            <a:ahLst/>
            <a:cxnLst/>
            <a:rect l="l" t="t" r="r" b="b"/>
            <a:pathLst>
              <a:path h="1906270">
                <a:moveTo>
                  <a:pt x="0" y="0"/>
                </a:moveTo>
                <a:lnTo>
                  <a:pt x="0" y="1906270"/>
                </a:lnTo>
              </a:path>
            </a:pathLst>
          </a:custGeom>
          <a:ln w="1270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9919" y="3874770"/>
            <a:ext cx="7706359" cy="0"/>
          </a:xfrm>
          <a:custGeom>
            <a:avLst/>
            <a:gdLst/>
            <a:ahLst/>
            <a:cxnLst/>
            <a:rect l="l" t="t" r="r" b="b"/>
            <a:pathLst>
              <a:path w="7706359">
                <a:moveTo>
                  <a:pt x="0" y="0"/>
                </a:moveTo>
                <a:lnTo>
                  <a:pt x="7706359" y="0"/>
                </a:lnTo>
              </a:path>
            </a:pathLst>
          </a:custGeom>
          <a:ln w="1270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6269" y="1987550"/>
            <a:ext cx="0" cy="1880870"/>
          </a:xfrm>
          <a:custGeom>
            <a:avLst/>
            <a:gdLst/>
            <a:ahLst/>
            <a:cxnLst/>
            <a:rect l="l" t="t" r="r" b="b"/>
            <a:pathLst>
              <a:path h="1880870">
                <a:moveTo>
                  <a:pt x="0" y="0"/>
                </a:moveTo>
                <a:lnTo>
                  <a:pt x="0" y="1880870"/>
                </a:lnTo>
              </a:path>
            </a:pathLst>
          </a:custGeom>
          <a:ln w="1270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9919" y="1981200"/>
            <a:ext cx="7706359" cy="0"/>
          </a:xfrm>
          <a:custGeom>
            <a:avLst/>
            <a:gdLst/>
            <a:ahLst/>
            <a:cxnLst/>
            <a:rect l="l" t="t" r="r" b="b"/>
            <a:pathLst>
              <a:path w="7706359">
                <a:moveTo>
                  <a:pt x="0" y="0"/>
                </a:moveTo>
                <a:lnTo>
                  <a:pt x="7706359" y="0"/>
                </a:lnTo>
              </a:path>
            </a:pathLst>
          </a:custGeom>
          <a:ln w="1270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30565" y="1987550"/>
            <a:ext cx="0" cy="1880870"/>
          </a:xfrm>
          <a:custGeom>
            <a:avLst/>
            <a:gdLst/>
            <a:ahLst/>
            <a:cxnLst/>
            <a:rect l="l" t="t" r="r" b="b"/>
            <a:pathLst>
              <a:path h="1880870">
                <a:moveTo>
                  <a:pt x="0" y="0"/>
                </a:moveTo>
                <a:lnTo>
                  <a:pt x="0" y="1880870"/>
                </a:lnTo>
              </a:path>
            </a:pathLst>
          </a:custGeom>
          <a:ln w="1142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2619" y="3862070"/>
            <a:ext cx="7682230" cy="0"/>
          </a:xfrm>
          <a:custGeom>
            <a:avLst/>
            <a:gdLst/>
            <a:ahLst/>
            <a:cxnLst/>
            <a:rect l="l" t="t" r="r" b="b"/>
            <a:pathLst>
              <a:path w="7682230">
                <a:moveTo>
                  <a:pt x="0" y="0"/>
                </a:moveTo>
                <a:lnTo>
                  <a:pt x="7682230" y="0"/>
                </a:lnTo>
              </a:path>
            </a:pathLst>
          </a:custGeom>
          <a:ln w="1270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8969" y="2000250"/>
            <a:ext cx="0" cy="1855470"/>
          </a:xfrm>
          <a:custGeom>
            <a:avLst/>
            <a:gdLst/>
            <a:ahLst/>
            <a:cxnLst/>
            <a:rect l="l" t="t" r="r" b="b"/>
            <a:pathLst>
              <a:path h="1855470">
                <a:moveTo>
                  <a:pt x="0" y="0"/>
                </a:moveTo>
                <a:lnTo>
                  <a:pt x="0" y="1855470"/>
                </a:lnTo>
              </a:path>
            </a:pathLst>
          </a:custGeom>
          <a:ln w="1270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2619" y="1993900"/>
            <a:ext cx="7682230" cy="0"/>
          </a:xfrm>
          <a:custGeom>
            <a:avLst/>
            <a:gdLst/>
            <a:ahLst/>
            <a:cxnLst/>
            <a:rect l="l" t="t" r="r" b="b"/>
            <a:pathLst>
              <a:path w="7682230">
                <a:moveTo>
                  <a:pt x="0" y="0"/>
                </a:moveTo>
                <a:lnTo>
                  <a:pt x="7682230" y="0"/>
                </a:lnTo>
              </a:path>
            </a:pathLst>
          </a:custGeom>
          <a:ln w="1270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18500" y="2000250"/>
            <a:ext cx="0" cy="1855470"/>
          </a:xfrm>
          <a:custGeom>
            <a:avLst/>
            <a:gdLst/>
            <a:ahLst/>
            <a:cxnLst/>
            <a:rect l="l" t="t" r="r" b="b"/>
            <a:pathLst>
              <a:path h="1855470">
                <a:moveTo>
                  <a:pt x="0" y="0"/>
                </a:moveTo>
                <a:lnTo>
                  <a:pt x="0" y="1855470"/>
                </a:lnTo>
              </a:path>
            </a:pathLst>
          </a:custGeom>
          <a:ln w="1270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5319" y="3850004"/>
            <a:ext cx="7656830" cy="0"/>
          </a:xfrm>
          <a:custGeom>
            <a:avLst/>
            <a:gdLst/>
            <a:ahLst/>
            <a:cxnLst/>
            <a:rect l="l" t="t" r="r" b="b"/>
            <a:pathLst>
              <a:path w="7656830">
                <a:moveTo>
                  <a:pt x="0" y="0"/>
                </a:moveTo>
                <a:lnTo>
                  <a:pt x="7656830" y="0"/>
                </a:lnTo>
              </a:path>
            </a:pathLst>
          </a:custGeom>
          <a:ln w="1143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1669" y="2012950"/>
            <a:ext cx="0" cy="1831339"/>
          </a:xfrm>
          <a:custGeom>
            <a:avLst/>
            <a:gdLst/>
            <a:ahLst/>
            <a:cxnLst/>
            <a:rect l="l" t="t" r="r" b="b"/>
            <a:pathLst>
              <a:path h="1831339">
                <a:moveTo>
                  <a:pt x="0" y="0"/>
                </a:moveTo>
                <a:lnTo>
                  <a:pt x="0" y="1831339"/>
                </a:lnTo>
              </a:path>
            </a:pathLst>
          </a:custGeom>
          <a:ln w="1270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5319" y="2006600"/>
            <a:ext cx="7656830" cy="0"/>
          </a:xfrm>
          <a:custGeom>
            <a:avLst/>
            <a:gdLst/>
            <a:ahLst/>
            <a:cxnLst/>
            <a:rect l="l" t="t" r="r" b="b"/>
            <a:pathLst>
              <a:path w="7656830">
                <a:moveTo>
                  <a:pt x="0" y="0"/>
                </a:moveTo>
                <a:lnTo>
                  <a:pt x="7656830" y="0"/>
                </a:lnTo>
              </a:path>
            </a:pathLst>
          </a:custGeom>
          <a:ln w="1270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05800" y="2012950"/>
            <a:ext cx="0" cy="1831339"/>
          </a:xfrm>
          <a:custGeom>
            <a:avLst/>
            <a:gdLst/>
            <a:ahLst/>
            <a:cxnLst/>
            <a:rect l="l" t="t" r="r" b="b"/>
            <a:pathLst>
              <a:path h="1831339">
                <a:moveTo>
                  <a:pt x="0" y="0"/>
                </a:moveTo>
                <a:lnTo>
                  <a:pt x="0" y="1831339"/>
                </a:lnTo>
              </a:path>
            </a:pathLst>
          </a:custGeom>
          <a:ln w="1270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8019" y="3837940"/>
            <a:ext cx="7631430" cy="0"/>
          </a:xfrm>
          <a:custGeom>
            <a:avLst/>
            <a:gdLst/>
            <a:ahLst/>
            <a:cxnLst/>
            <a:rect l="l" t="t" r="r" b="b"/>
            <a:pathLst>
              <a:path w="7631430">
                <a:moveTo>
                  <a:pt x="0" y="0"/>
                </a:moveTo>
                <a:lnTo>
                  <a:pt x="7631430" y="0"/>
                </a:lnTo>
              </a:path>
            </a:pathLst>
          </a:custGeom>
          <a:ln w="1270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3734" y="2024379"/>
            <a:ext cx="0" cy="1807210"/>
          </a:xfrm>
          <a:custGeom>
            <a:avLst/>
            <a:gdLst/>
            <a:ahLst/>
            <a:cxnLst/>
            <a:rect l="l" t="t" r="r" b="b"/>
            <a:pathLst>
              <a:path h="1807210">
                <a:moveTo>
                  <a:pt x="0" y="0"/>
                </a:moveTo>
                <a:lnTo>
                  <a:pt x="0" y="1807210"/>
                </a:lnTo>
              </a:path>
            </a:pathLst>
          </a:custGeom>
          <a:ln w="1142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8019" y="2018664"/>
            <a:ext cx="7631430" cy="0"/>
          </a:xfrm>
          <a:custGeom>
            <a:avLst/>
            <a:gdLst/>
            <a:ahLst/>
            <a:cxnLst/>
            <a:rect l="l" t="t" r="r" b="b"/>
            <a:pathLst>
              <a:path w="7631430">
                <a:moveTo>
                  <a:pt x="0" y="0"/>
                </a:moveTo>
                <a:lnTo>
                  <a:pt x="7631430" y="0"/>
                </a:lnTo>
              </a:path>
            </a:pathLst>
          </a:custGeom>
          <a:ln w="1142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93100" y="2024379"/>
            <a:ext cx="0" cy="1807210"/>
          </a:xfrm>
          <a:custGeom>
            <a:avLst/>
            <a:gdLst/>
            <a:ahLst/>
            <a:cxnLst/>
            <a:rect l="l" t="t" r="r" b="b"/>
            <a:pathLst>
              <a:path h="1807210">
                <a:moveTo>
                  <a:pt x="0" y="0"/>
                </a:moveTo>
                <a:lnTo>
                  <a:pt x="0" y="1807210"/>
                </a:lnTo>
              </a:path>
            </a:pathLst>
          </a:custGeom>
          <a:ln w="1270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9450" y="3825240"/>
            <a:ext cx="7607300" cy="0"/>
          </a:xfrm>
          <a:custGeom>
            <a:avLst/>
            <a:gdLst/>
            <a:ahLst/>
            <a:cxnLst/>
            <a:rect l="l" t="t" r="r" b="b"/>
            <a:pathLst>
              <a:path w="7607300">
                <a:moveTo>
                  <a:pt x="0" y="0"/>
                </a:moveTo>
                <a:lnTo>
                  <a:pt x="7607300" y="0"/>
                </a:lnTo>
              </a:path>
            </a:pathLst>
          </a:custGeom>
          <a:ln w="1270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5800" y="2037079"/>
            <a:ext cx="0" cy="1781810"/>
          </a:xfrm>
          <a:custGeom>
            <a:avLst/>
            <a:gdLst/>
            <a:ahLst/>
            <a:cxnLst/>
            <a:rect l="l" t="t" r="r" b="b"/>
            <a:pathLst>
              <a:path h="1781810">
                <a:moveTo>
                  <a:pt x="0" y="0"/>
                </a:moveTo>
                <a:lnTo>
                  <a:pt x="0" y="1781810"/>
                </a:lnTo>
              </a:path>
            </a:pathLst>
          </a:custGeom>
          <a:ln w="1270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9450" y="2030729"/>
            <a:ext cx="7607300" cy="0"/>
          </a:xfrm>
          <a:custGeom>
            <a:avLst/>
            <a:gdLst/>
            <a:ahLst/>
            <a:cxnLst/>
            <a:rect l="l" t="t" r="r" b="b"/>
            <a:pathLst>
              <a:path w="7607300">
                <a:moveTo>
                  <a:pt x="0" y="0"/>
                </a:moveTo>
                <a:lnTo>
                  <a:pt x="7607300" y="0"/>
                </a:lnTo>
              </a:path>
            </a:pathLst>
          </a:custGeom>
          <a:ln w="1270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80400" y="2037079"/>
            <a:ext cx="0" cy="1781810"/>
          </a:xfrm>
          <a:custGeom>
            <a:avLst/>
            <a:gdLst/>
            <a:ahLst/>
            <a:cxnLst/>
            <a:rect l="l" t="t" r="r" b="b"/>
            <a:pathLst>
              <a:path h="1781810">
                <a:moveTo>
                  <a:pt x="0" y="0"/>
                </a:moveTo>
                <a:lnTo>
                  <a:pt x="0" y="1781810"/>
                </a:lnTo>
              </a:path>
            </a:pathLst>
          </a:custGeom>
          <a:ln w="1270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2150" y="3812540"/>
            <a:ext cx="7581900" cy="0"/>
          </a:xfrm>
          <a:custGeom>
            <a:avLst/>
            <a:gdLst/>
            <a:ahLst/>
            <a:cxnLst/>
            <a:rect l="l" t="t" r="r" b="b"/>
            <a:pathLst>
              <a:path w="7581900">
                <a:moveTo>
                  <a:pt x="0" y="0"/>
                </a:moveTo>
                <a:lnTo>
                  <a:pt x="7581900" y="0"/>
                </a:lnTo>
              </a:path>
            </a:pathLst>
          </a:custGeom>
          <a:ln w="1270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8500" y="2049779"/>
            <a:ext cx="0" cy="1756410"/>
          </a:xfrm>
          <a:custGeom>
            <a:avLst/>
            <a:gdLst/>
            <a:ahLst/>
            <a:cxnLst/>
            <a:rect l="l" t="t" r="r" b="b"/>
            <a:pathLst>
              <a:path h="1756410">
                <a:moveTo>
                  <a:pt x="0" y="0"/>
                </a:moveTo>
                <a:lnTo>
                  <a:pt x="0" y="1756410"/>
                </a:lnTo>
              </a:path>
            </a:pathLst>
          </a:custGeom>
          <a:ln w="1270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2150" y="2043429"/>
            <a:ext cx="7581900" cy="0"/>
          </a:xfrm>
          <a:custGeom>
            <a:avLst/>
            <a:gdLst/>
            <a:ahLst/>
            <a:cxnLst/>
            <a:rect l="l" t="t" r="r" b="b"/>
            <a:pathLst>
              <a:path w="7581900">
                <a:moveTo>
                  <a:pt x="0" y="0"/>
                </a:moveTo>
                <a:lnTo>
                  <a:pt x="7581900" y="0"/>
                </a:lnTo>
              </a:path>
            </a:pathLst>
          </a:custGeom>
          <a:ln w="1270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68334" y="2049779"/>
            <a:ext cx="0" cy="1756410"/>
          </a:xfrm>
          <a:custGeom>
            <a:avLst/>
            <a:gdLst/>
            <a:ahLst/>
            <a:cxnLst/>
            <a:rect l="l" t="t" r="r" b="b"/>
            <a:pathLst>
              <a:path h="1756410">
                <a:moveTo>
                  <a:pt x="0" y="0"/>
                </a:moveTo>
                <a:lnTo>
                  <a:pt x="0" y="1756410"/>
                </a:lnTo>
              </a:path>
            </a:pathLst>
          </a:custGeom>
          <a:ln w="1142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4850" y="3799840"/>
            <a:ext cx="7557770" cy="0"/>
          </a:xfrm>
          <a:custGeom>
            <a:avLst/>
            <a:gdLst/>
            <a:ahLst/>
            <a:cxnLst/>
            <a:rect l="l" t="t" r="r" b="b"/>
            <a:pathLst>
              <a:path w="7557770">
                <a:moveTo>
                  <a:pt x="0" y="0"/>
                </a:moveTo>
                <a:lnTo>
                  <a:pt x="7557770" y="0"/>
                </a:lnTo>
              </a:path>
            </a:pathLst>
          </a:custGeom>
          <a:ln w="1270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1200" y="2062479"/>
            <a:ext cx="0" cy="1731010"/>
          </a:xfrm>
          <a:custGeom>
            <a:avLst/>
            <a:gdLst/>
            <a:ahLst/>
            <a:cxnLst/>
            <a:rect l="l" t="t" r="r" b="b"/>
            <a:pathLst>
              <a:path h="1731010">
                <a:moveTo>
                  <a:pt x="0" y="0"/>
                </a:moveTo>
                <a:lnTo>
                  <a:pt x="0" y="1731010"/>
                </a:lnTo>
              </a:path>
            </a:pathLst>
          </a:custGeom>
          <a:ln w="1270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4850" y="2056129"/>
            <a:ext cx="7557770" cy="0"/>
          </a:xfrm>
          <a:custGeom>
            <a:avLst/>
            <a:gdLst/>
            <a:ahLst/>
            <a:cxnLst/>
            <a:rect l="l" t="t" r="r" b="b"/>
            <a:pathLst>
              <a:path w="7557770">
                <a:moveTo>
                  <a:pt x="0" y="0"/>
                </a:moveTo>
                <a:lnTo>
                  <a:pt x="7557770" y="0"/>
                </a:lnTo>
              </a:path>
            </a:pathLst>
          </a:custGeom>
          <a:ln w="1270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256269" y="2062479"/>
            <a:ext cx="0" cy="1731010"/>
          </a:xfrm>
          <a:custGeom>
            <a:avLst/>
            <a:gdLst/>
            <a:ahLst/>
            <a:cxnLst/>
            <a:rect l="l" t="t" r="r" b="b"/>
            <a:pathLst>
              <a:path h="1731010">
                <a:moveTo>
                  <a:pt x="0" y="0"/>
                </a:moveTo>
                <a:lnTo>
                  <a:pt x="0" y="1731010"/>
                </a:lnTo>
              </a:path>
            </a:pathLst>
          </a:custGeom>
          <a:ln w="1270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7550" y="3787775"/>
            <a:ext cx="7532370" cy="0"/>
          </a:xfrm>
          <a:custGeom>
            <a:avLst/>
            <a:gdLst/>
            <a:ahLst/>
            <a:cxnLst/>
            <a:rect l="l" t="t" r="r" b="b"/>
            <a:pathLst>
              <a:path w="7532370">
                <a:moveTo>
                  <a:pt x="0" y="0"/>
                </a:moveTo>
                <a:lnTo>
                  <a:pt x="7532370" y="0"/>
                </a:lnTo>
              </a:path>
            </a:pathLst>
          </a:custGeom>
          <a:ln w="1143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23265" y="2073910"/>
            <a:ext cx="0" cy="1708150"/>
          </a:xfrm>
          <a:custGeom>
            <a:avLst/>
            <a:gdLst/>
            <a:ahLst/>
            <a:cxnLst/>
            <a:rect l="l" t="t" r="r" b="b"/>
            <a:pathLst>
              <a:path h="1708150">
                <a:moveTo>
                  <a:pt x="0" y="0"/>
                </a:moveTo>
                <a:lnTo>
                  <a:pt x="0" y="1708150"/>
                </a:lnTo>
              </a:path>
            </a:pathLst>
          </a:custGeom>
          <a:ln w="1142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7550" y="2068195"/>
            <a:ext cx="7532370" cy="0"/>
          </a:xfrm>
          <a:custGeom>
            <a:avLst/>
            <a:gdLst/>
            <a:ahLst/>
            <a:cxnLst/>
            <a:rect l="l" t="t" r="r" b="b"/>
            <a:pathLst>
              <a:path w="7532370">
                <a:moveTo>
                  <a:pt x="0" y="0"/>
                </a:moveTo>
                <a:lnTo>
                  <a:pt x="7532370" y="0"/>
                </a:lnTo>
              </a:path>
            </a:pathLst>
          </a:custGeom>
          <a:ln w="1142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43569" y="2073910"/>
            <a:ext cx="0" cy="1708150"/>
          </a:xfrm>
          <a:custGeom>
            <a:avLst/>
            <a:gdLst/>
            <a:ahLst/>
            <a:cxnLst/>
            <a:rect l="l" t="t" r="r" b="b"/>
            <a:pathLst>
              <a:path h="1708150">
                <a:moveTo>
                  <a:pt x="0" y="0"/>
                </a:moveTo>
                <a:lnTo>
                  <a:pt x="0" y="1708150"/>
                </a:lnTo>
              </a:path>
            </a:pathLst>
          </a:custGeom>
          <a:ln w="1270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8980" y="3775709"/>
            <a:ext cx="7508240" cy="0"/>
          </a:xfrm>
          <a:custGeom>
            <a:avLst/>
            <a:gdLst/>
            <a:ahLst/>
            <a:cxnLst/>
            <a:rect l="l" t="t" r="r" b="b"/>
            <a:pathLst>
              <a:path w="7508240">
                <a:moveTo>
                  <a:pt x="0" y="0"/>
                </a:moveTo>
                <a:lnTo>
                  <a:pt x="7508240" y="0"/>
                </a:lnTo>
              </a:path>
            </a:pathLst>
          </a:custGeom>
          <a:ln w="1270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35330" y="2086610"/>
            <a:ext cx="0" cy="1682750"/>
          </a:xfrm>
          <a:custGeom>
            <a:avLst/>
            <a:gdLst/>
            <a:ahLst/>
            <a:cxnLst/>
            <a:rect l="l" t="t" r="r" b="b"/>
            <a:pathLst>
              <a:path h="1682750">
                <a:moveTo>
                  <a:pt x="0" y="0"/>
                </a:moveTo>
                <a:lnTo>
                  <a:pt x="0" y="1682750"/>
                </a:lnTo>
              </a:path>
            </a:pathLst>
          </a:custGeom>
          <a:ln w="1270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8980" y="2080260"/>
            <a:ext cx="7508240" cy="0"/>
          </a:xfrm>
          <a:custGeom>
            <a:avLst/>
            <a:gdLst/>
            <a:ahLst/>
            <a:cxnLst/>
            <a:rect l="l" t="t" r="r" b="b"/>
            <a:pathLst>
              <a:path w="7508240">
                <a:moveTo>
                  <a:pt x="0" y="0"/>
                </a:moveTo>
                <a:lnTo>
                  <a:pt x="7508240" y="0"/>
                </a:lnTo>
              </a:path>
            </a:pathLst>
          </a:custGeom>
          <a:ln w="1270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31505" y="2086610"/>
            <a:ext cx="0" cy="1682750"/>
          </a:xfrm>
          <a:custGeom>
            <a:avLst/>
            <a:gdLst/>
            <a:ahLst/>
            <a:cxnLst/>
            <a:rect l="l" t="t" r="r" b="b"/>
            <a:pathLst>
              <a:path h="1682750">
                <a:moveTo>
                  <a:pt x="0" y="0"/>
                </a:moveTo>
                <a:lnTo>
                  <a:pt x="0" y="1682750"/>
                </a:lnTo>
              </a:path>
            </a:pathLst>
          </a:custGeom>
          <a:ln w="1142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1680" y="3763009"/>
            <a:ext cx="7484109" cy="0"/>
          </a:xfrm>
          <a:custGeom>
            <a:avLst/>
            <a:gdLst/>
            <a:ahLst/>
            <a:cxnLst/>
            <a:rect l="l" t="t" r="r" b="b"/>
            <a:pathLst>
              <a:path w="7484109">
                <a:moveTo>
                  <a:pt x="0" y="0"/>
                </a:moveTo>
                <a:lnTo>
                  <a:pt x="7484110" y="0"/>
                </a:lnTo>
              </a:path>
            </a:pathLst>
          </a:custGeom>
          <a:ln w="1270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48030" y="2099310"/>
            <a:ext cx="0" cy="1657350"/>
          </a:xfrm>
          <a:custGeom>
            <a:avLst/>
            <a:gdLst/>
            <a:ahLst/>
            <a:cxnLst/>
            <a:rect l="l" t="t" r="r" b="b"/>
            <a:pathLst>
              <a:path h="1657350">
                <a:moveTo>
                  <a:pt x="0" y="0"/>
                </a:moveTo>
                <a:lnTo>
                  <a:pt x="0" y="1657350"/>
                </a:lnTo>
              </a:path>
            </a:pathLst>
          </a:custGeom>
          <a:ln w="1270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1680" y="2092960"/>
            <a:ext cx="7484109" cy="0"/>
          </a:xfrm>
          <a:custGeom>
            <a:avLst/>
            <a:gdLst/>
            <a:ahLst/>
            <a:cxnLst/>
            <a:rect l="l" t="t" r="r" b="b"/>
            <a:pathLst>
              <a:path w="7484109">
                <a:moveTo>
                  <a:pt x="0" y="0"/>
                </a:moveTo>
                <a:lnTo>
                  <a:pt x="7484110" y="0"/>
                </a:lnTo>
              </a:path>
            </a:pathLst>
          </a:custGeom>
          <a:ln w="1270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219440" y="2099310"/>
            <a:ext cx="0" cy="1657350"/>
          </a:xfrm>
          <a:custGeom>
            <a:avLst/>
            <a:gdLst/>
            <a:ahLst/>
            <a:cxnLst/>
            <a:rect l="l" t="t" r="r" b="b"/>
            <a:pathLst>
              <a:path h="1657350">
                <a:moveTo>
                  <a:pt x="0" y="0"/>
                </a:moveTo>
                <a:lnTo>
                  <a:pt x="0" y="1657350"/>
                </a:lnTo>
              </a:path>
            </a:pathLst>
          </a:custGeom>
          <a:ln w="1270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4380" y="3750945"/>
            <a:ext cx="7458709" cy="0"/>
          </a:xfrm>
          <a:custGeom>
            <a:avLst/>
            <a:gdLst/>
            <a:ahLst/>
            <a:cxnLst/>
            <a:rect l="l" t="t" r="r" b="b"/>
            <a:pathLst>
              <a:path w="7458709">
                <a:moveTo>
                  <a:pt x="0" y="0"/>
                </a:moveTo>
                <a:lnTo>
                  <a:pt x="7458710" y="0"/>
                </a:lnTo>
              </a:path>
            </a:pathLst>
          </a:custGeom>
          <a:ln w="1143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0094" y="2112010"/>
            <a:ext cx="0" cy="1633220"/>
          </a:xfrm>
          <a:custGeom>
            <a:avLst/>
            <a:gdLst/>
            <a:ahLst/>
            <a:cxnLst/>
            <a:rect l="l" t="t" r="r" b="b"/>
            <a:pathLst>
              <a:path h="1633220">
                <a:moveTo>
                  <a:pt x="0" y="0"/>
                </a:moveTo>
                <a:lnTo>
                  <a:pt x="0" y="1633220"/>
                </a:lnTo>
              </a:path>
            </a:pathLst>
          </a:custGeom>
          <a:ln w="1142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4380" y="2105660"/>
            <a:ext cx="7458709" cy="0"/>
          </a:xfrm>
          <a:custGeom>
            <a:avLst/>
            <a:gdLst/>
            <a:ahLst/>
            <a:cxnLst/>
            <a:rect l="l" t="t" r="r" b="b"/>
            <a:pathLst>
              <a:path w="7458709">
                <a:moveTo>
                  <a:pt x="0" y="0"/>
                </a:moveTo>
                <a:lnTo>
                  <a:pt x="7458710" y="0"/>
                </a:lnTo>
              </a:path>
            </a:pathLst>
          </a:custGeom>
          <a:ln w="1270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206740" y="2112010"/>
            <a:ext cx="0" cy="1633220"/>
          </a:xfrm>
          <a:custGeom>
            <a:avLst/>
            <a:gdLst/>
            <a:ahLst/>
            <a:cxnLst/>
            <a:rect l="l" t="t" r="r" b="b"/>
            <a:pathLst>
              <a:path h="1633220">
                <a:moveTo>
                  <a:pt x="0" y="0"/>
                </a:moveTo>
                <a:lnTo>
                  <a:pt x="0" y="1633220"/>
                </a:lnTo>
              </a:path>
            </a:pathLst>
          </a:custGeom>
          <a:ln w="1270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5809" y="3738879"/>
            <a:ext cx="7434580" cy="0"/>
          </a:xfrm>
          <a:custGeom>
            <a:avLst/>
            <a:gdLst/>
            <a:ahLst/>
            <a:cxnLst/>
            <a:rect l="l" t="t" r="r" b="b"/>
            <a:pathLst>
              <a:path w="7434580">
                <a:moveTo>
                  <a:pt x="0" y="0"/>
                </a:moveTo>
                <a:lnTo>
                  <a:pt x="7434580" y="0"/>
                </a:lnTo>
              </a:path>
            </a:pathLst>
          </a:custGeom>
          <a:ln w="1270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72159" y="2123439"/>
            <a:ext cx="0" cy="1609090"/>
          </a:xfrm>
          <a:custGeom>
            <a:avLst/>
            <a:gdLst/>
            <a:ahLst/>
            <a:cxnLst/>
            <a:rect l="l" t="t" r="r" b="b"/>
            <a:pathLst>
              <a:path h="1609089">
                <a:moveTo>
                  <a:pt x="0" y="0"/>
                </a:moveTo>
                <a:lnTo>
                  <a:pt x="0" y="1609089"/>
                </a:lnTo>
              </a:path>
            </a:pathLst>
          </a:custGeom>
          <a:ln w="1270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65809" y="2117725"/>
            <a:ext cx="7434580" cy="0"/>
          </a:xfrm>
          <a:custGeom>
            <a:avLst/>
            <a:gdLst/>
            <a:ahLst/>
            <a:cxnLst/>
            <a:rect l="l" t="t" r="r" b="b"/>
            <a:pathLst>
              <a:path w="7434580">
                <a:moveTo>
                  <a:pt x="0" y="0"/>
                </a:moveTo>
                <a:lnTo>
                  <a:pt x="7434580" y="0"/>
                </a:lnTo>
              </a:path>
            </a:pathLst>
          </a:custGeom>
          <a:ln w="1143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194040" y="2123439"/>
            <a:ext cx="0" cy="1609090"/>
          </a:xfrm>
          <a:custGeom>
            <a:avLst/>
            <a:gdLst/>
            <a:ahLst/>
            <a:cxnLst/>
            <a:rect l="l" t="t" r="r" b="b"/>
            <a:pathLst>
              <a:path h="1609089">
                <a:moveTo>
                  <a:pt x="0" y="0"/>
                </a:moveTo>
                <a:lnTo>
                  <a:pt x="0" y="1609090"/>
                </a:lnTo>
              </a:path>
            </a:pathLst>
          </a:custGeom>
          <a:ln w="1270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8509" y="3726179"/>
            <a:ext cx="7409180" cy="0"/>
          </a:xfrm>
          <a:custGeom>
            <a:avLst/>
            <a:gdLst/>
            <a:ahLst/>
            <a:cxnLst/>
            <a:rect l="l" t="t" r="r" b="b"/>
            <a:pathLst>
              <a:path w="7409180">
                <a:moveTo>
                  <a:pt x="0" y="0"/>
                </a:moveTo>
                <a:lnTo>
                  <a:pt x="7409180" y="0"/>
                </a:lnTo>
              </a:path>
            </a:pathLst>
          </a:custGeom>
          <a:ln w="1270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4859" y="2136139"/>
            <a:ext cx="0" cy="1583690"/>
          </a:xfrm>
          <a:custGeom>
            <a:avLst/>
            <a:gdLst/>
            <a:ahLst/>
            <a:cxnLst/>
            <a:rect l="l" t="t" r="r" b="b"/>
            <a:pathLst>
              <a:path h="1583689">
                <a:moveTo>
                  <a:pt x="0" y="0"/>
                </a:moveTo>
                <a:lnTo>
                  <a:pt x="0" y="1583689"/>
                </a:lnTo>
              </a:path>
            </a:pathLst>
          </a:custGeom>
          <a:ln w="1270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78509" y="2129789"/>
            <a:ext cx="7409180" cy="0"/>
          </a:xfrm>
          <a:custGeom>
            <a:avLst/>
            <a:gdLst/>
            <a:ahLst/>
            <a:cxnLst/>
            <a:rect l="l" t="t" r="r" b="b"/>
            <a:pathLst>
              <a:path w="7409180">
                <a:moveTo>
                  <a:pt x="0" y="0"/>
                </a:moveTo>
                <a:lnTo>
                  <a:pt x="7409180" y="0"/>
                </a:lnTo>
              </a:path>
            </a:pathLst>
          </a:custGeom>
          <a:ln w="1270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181340" y="2136139"/>
            <a:ext cx="0" cy="1583690"/>
          </a:xfrm>
          <a:custGeom>
            <a:avLst/>
            <a:gdLst/>
            <a:ahLst/>
            <a:cxnLst/>
            <a:rect l="l" t="t" r="r" b="b"/>
            <a:pathLst>
              <a:path h="1583689">
                <a:moveTo>
                  <a:pt x="0" y="0"/>
                </a:moveTo>
                <a:lnTo>
                  <a:pt x="0" y="1583690"/>
                </a:lnTo>
              </a:path>
            </a:pathLst>
          </a:custGeom>
          <a:ln w="1270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1209" y="3713479"/>
            <a:ext cx="7383780" cy="0"/>
          </a:xfrm>
          <a:custGeom>
            <a:avLst/>
            <a:gdLst/>
            <a:ahLst/>
            <a:cxnLst/>
            <a:rect l="l" t="t" r="r" b="b"/>
            <a:pathLst>
              <a:path w="7383780">
                <a:moveTo>
                  <a:pt x="0" y="0"/>
                </a:moveTo>
                <a:lnTo>
                  <a:pt x="7383780" y="0"/>
                </a:lnTo>
              </a:path>
            </a:pathLst>
          </a:custGeom>
          <a:ln w="1270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7559" y="2148839"/>
            <a:ext cx="0" cy="1558290"/>
          </a:xfrm>
          <a:custGeom>
            <a:avLst/>
            <a:gdLst/>
            <a:ahLst/>
            <a:cxnLst/>
            <a:rect l="l" t="t" r="r" b="b"/>
            <a:pathLst>
              <a:path h="1558289">
                <a:moveTo>
                  <a:pt x="0" y="0"/>
                </a:moveTo>
                <a:lnTo>
                  <a:pt x="0" y="1558289"/>
                </a:lnTo>
              </a:path>
            </a:pathLst>
          </a:custGeom>
          <a:ln w="1270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1209" y="2142489"/>
            <a:ext cx="7383780" cy="0"/>
          </a:xfrm>
          <a:custGeom>
            <a:avLst/>
            <a:gdLst/>
            <a:ahLst/>
            <a:cxnLst/>
            <a:rect l="l" t="t" r="r" b="b"/>
            <a:pathLst>
              <a:path w="7383780">
                <a:moveTo>
                  <a:pt x="0" y="0"/>
                </a:moveTo>
                <a:lnTo>
                  <a:pt x="7383780" y="0"/>
                </a:lnTo>
              </a:path>
            </a:pathLst>
          </a:custGeom>
          <a:ln w="1270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69275" y="2148839"/>
            <a:ext cx="0" cy="1558290"/>
          </a:xfrm>
          <a:custGeom>
            <a:avLst/>
            <a:gdLst/>
            <a:ahLst/>
            <a:cxnLst/>
            <a:rect l="l" t="t" r="r" b="b"/>
            <a:pathLst>
              <a:path h="1558289">
                <a:moveTo>
                  <a:pt x="0" y="0"/>
                </a:moveTo>
                <a:lnTo>
                  <a:pt x="0" y="1558290"/>
                </a:lnTo>
              </a:path>
            </a:pathLst>
          </a:custGeom>
          <a:ln w="1143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3909" y="370077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1270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3909" y="2161539"/>
            <a:ext cx="12700" cy="1532890"/>
          </a:xfrm>
          <a:custGeom>
            <a:avLst/>
            <a:gdLst/>
            <a:ahLst/>
            <a:cxnLst/>
            <a:rect l="l" t="t" r="r" b="b"/>
            <a:pathLst>
              <a:path w="12700" h="1532889">
                <a:moveTo>
                  <a:pt x="0" y="1532889"/>
                </a:moveTo>
                <a:lnTo>
                  <a:pt x="12700" y="1532889"/>
                </a:lnTo>
                <a:lnTo>
                  <a:pt x="12700" y="0"/>
                </a:lnTo>
                <a:lnTo>
                  <a:pt x="0" y="0"/>
                </a:lnTo>
                <a:lnTo>
                  <a:pt x="0" y="1532889"/>
                </a:lnTo>
                <a:close/>
              </a:path>
            </a:pathLst>
          </a:custGeom>
          <a:solidFill>
            <a:srgbClr val="66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3909" y="215518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1270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157209" y="2161539"/>
            <a:ext cx="0" cy="1532890"/>
          </a:xfrm>
          <a:custGeom>
            <a:avLst/>
            <a:gdLst/>
            <a:ahLst/>
            <a:cxnLst/>
            <a:rect l="l" t="t" r="r" b="b"/>
            <a:pathLst>
              <a:path h="1532889">
                <a:moveTo>
                  <a:pt x="0" y="0"/>
                </a:moveTo>
                <a:lnTo>
                  <a:pt x="0" y="1532890"/>
                </a:lnTo>
              </a:path>
            </a:pathLst>
          </a:custGeom>
          <a:ln w="1270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16610" y="3688715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0"/>
                </a:lnTo>
              </a:path>
            </a:pathLst>
          </a:custGeom>
          <a:ln w="1142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16610" y="2172970"/>
            <a:ext cx="11430" cy="1510030"/>
          </a:xfrm>
          <a:custGeom>
            <a:avLst/>
            <a:gdLst/>
            <a:ahLst/>
            <a:cxnLst/>
            <a:rect l="l" t="t" r="r" b="b"/>
            <a:pathLst>
              <a:path w="11430" h="1510029">
                <a:moveTo>
                  <a:pt x="0" y="1510030"/>
                </a:moveTo>
                <a:lnTo>
                  <a:pt x="11430" y="1510030"/>
                </a:lnTo>
                <a:lnTo>
                  <a:pt x="11430" y="0"/>
                </a:lnTo>
                <a:lnTo>
                  <a:pt x="0" y="0"/>
                </a:lnTo>
                <a:lnTo>
                  <a:pt x="0" y="1510030"/>
                </a:lnTo>
                <a:close/>
              </a:path>
            </a:pathLst>
          </a:custGeom>
          <a:solidFill>
            <a:srgbClr val="66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16610" y="2167254"/>
            <a:ext cx="7334250" cy="0"/>
          </a:xfrm>
          <a:custGeom>
            <a:avLst/>
            <a:gdLst/>
            <a:ahLst/>
            <a:cxnLst/>
            <a:rect l="l" t="t" r="r" b="b"/>
            <a:pathLst>
              <a:path w="7334250">
                <a:moveTo>
                  <a:pt x="0" y="0"/>
                </a:moveTo>
                <a:lnTo>
                  <a:pt x="7334250" y="0"/>
                </a:lnTo>
              </a:path>
            </a:pathLst>
          </a:custGeom>
          <a:ln w="1142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144509" y="2172970"/>
            <a:ext cx="0" cy="1510030"/>
          </a:xfrm>
          <a:custGeom>
            <a:avLst/>
            <a:gdLst/>
            <a:ahLst/>
            <a:cxnLst/>
            <a:rect l="l" t="t" r="r" b="b"/>
            <a:pathLst>
              <a:path h="1510029">
                <a:moveTo>
                  <a:pt x="0" y="0"/>
                </a:moveTo>
                <a:lnTo>
                  <a:pt x="0" y="1510029"/>
                </a:lnTo>
              </a:path>
            </a:pathLst>
          </a:custGeom>
          <a:ln w="1270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28039" y="3676650"/>
            <a:ext cx="7310120" cy="0"/>
          </a:xfrm>
          <a:custGeom>
            <a:avLst/>
            <a:gdLst/>
            <a:ahLst/>
            <a:cxnLst/>
            <a:rect l="l" t="t" r="r" b="b"/>
            <a:pathLst>
              <a:path w="7310120">
                <a:moveTo>
                  <a:pt x="0" y="0"/>
                </a:moveTo>
                <a:lnTo>
                  <a:pt x="7310119" y="0"/>
                </a:lnTo>
              </a:path>
            </a:pathLst>
          </a:custGeom>
          <a:ln w="1270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34389" y="2185670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0"/>
                </a:moveTo>
                <a:lnTo>
                  <a:pt x="0" y="1484630"/>
                </a:lnTo>
              </a:path>
            </a:pathLst>
          </a:custGeom>
          <a:ln w="1270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28039" y="2179320"/>
            <a:ext cx="7310120" cy="0"/>
          </a:xfrm>
          <a:custGeom>
            <a:avLst/>
            <a:gdLst/>
            <a:ahLst/>
            <a:cxnLst/>
            <a:rect l="l" t="t" r="r" b="b"/>
            <a:pathLst>
              <a:path w="7310120">
                <a:moveTo>
                  <a:pt x="0" y="0"/>
                </a:moveTo>
                <a:lnTo>
                  <a:pt x="7310119" y="0"/>
                </a:lnTo>
              </a:path>
            </a:pathLst>
          </a:custGeom>
          <a:ln w="1270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132444" y="2185670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0"/>
                </a:moveTo>
                <a:lnTo>
                  <a:pt x="0" y="1484629"/>
                </a:lnTo>
              </a:path>
            </a:pathLst>
          </a:custGeom>
          <a:ln w="1142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40739" y="3663950"/>
            <a:ext cx="7285990" cy="0"/>
          </a:xfrm>
          <a:custGeom>
            <a:avLst/>
            <a:gdLst/>
            <a:ahLst/>
            <a:cxnLst/>
            <a:rect l="l" t="t" r="r" b="b"/>
            <a:pathLst>
              <a:path w="7285990">
                <a:moveTo>
                  <a:pt x="0" y="0"/>
                </a:moveTo>
                <a:lnTo>
                  <a:pt x="7285989" y="0"/>
                </a:lnTo>
              </a:path>
            </a:pathLst>
          </a:custGeom>
          <a:ln w="1270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7089" y="2198370"/>
            <a:ext cx="0" cy="1459230"/>
          </a:xfrm>
          <a:custGeom>
            <a:avLst/>
            <a:gdLst/>
            <a:ahLst/>
            <a:cxnLst/>
            <a:rect l="l" t="t" r="r" b="b"/>
            <a:pathLst>
              <a:path h="1459229">
                <a:moveTo>
                  <a:pt x="0" y="0"/>
                </a:moveTo>
                <a:lnTo>
                  <a:pt x="0" y="1459230"/>
                </a:lnTo>
              </a:path>
            </a:pathLst>
          </a:custGeom>
          <a:ln w="1270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40739" y="2192020"/>
            <a:ext cx="7285990" cy="0"/>
          </a:xfrm>
          <a:custGeom>
            <a:avLst/>
            <a:gdLst/>
            <a:ahLst/>
            <a:cxnLst/>
            <a:rect l="l" t="t" r="r" b="b"/>
            <a:pathLst>
              <a:path w="7285990">
                <a:moveTo>
                  <a:pt x="0" y="0"/>
                </a:moveTo>
                <a:lnTo>
                  <a:pt x="7285989" y="0"/>
                </a:lnTo>
              </a:path>
            </a:pathLst>
          </a:custGeom>
          <a:ln w="1270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120380" y="2198370"/>
            <a:ext cx="0" cy="1459230"/>
          </a:xfrm>
          <a:custGeom>
            <a:avLst/>
            <a:gdLst/>
            <a:ahLst/>
            <a:cxnLst/>
            <a:rect l="l" t="t" r="r" b="b"/>
            <a:pathLst>
              <a:path h="1459229">
                <a:moveTo>
                  <a:pt x="0" y="0"/>
                </a:moveTo>
                <a:lnTo>
                  <a:pt x="0" y="1459229"/>
                </a:lnTo>
              </a:path>
            </a:pathLst>
          </a:custGeom>
          <a:ln w="1270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3439" y="3651884"/>
            <a:ext cx="7260590" cy="0"/>
          </a:xfrm>
          <a:custGeom>
            <a:avLst/>
            <a:gdLst/>
            <a:ahLst/>
            <a:cxnLst/>
            <a:rect l="l" t="t" r="r" b="b"/>
            <a:pathLst>
              <a:path w="7260590">
                <a:moveTo>
                  <a:pt x="0" y="0"/>
                </a:moveTo>
                <a:lnTo>
                  <a:pt x="7260589" y="0"/>
                </a:lnTo>
              </a:path>
            </a:pathLst>
          </a:custGeom>
          <a:ln w="1143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9155" y="2209800"/>
            <a:ext cx="0" cy="1436370"/>
          </a:xfrm>
          <a:custGeom>
            <a:avLst/>
            <a:gdLst/>
            <a:ahLst/>
            <a:cxnLst/>
            <a:rect l="l" t="t" r="r" b="b"/>
            <a:pathLst>
              <a:path h="1436370">
                <a:moveTo>
                  <a:pt x="0" y="0"/>
                </a:moveTo>
                <a:lnTo>
                  <a:pt x="0" y="1436370"/>
                </a:lnTo>
              </a:path>
            </a:pathLst>
          </a:custGeom>
          <a:ln w="11429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3439" y="2204085"/>
            <a:ext cx="7260590" cy="0"/>
          </a:xfrm>
          <a:custGeom>
            <a:avLst/>
            <a:gdLst/>
            <a:ahLst/>
            <a:cxnLst/>
            <a:rect l="l" t="t" r="r" b="b"/>
            <a:pathLst>
              <a:path w="7260590">
                <a:moveTo>
                  <a:pt x="0" y="0"/>
                </a:moveTo>
                <a:lnTo>
                  <a:pt x="7260589" y="0"/>
                </a:lnTo>
              </a:path>
            </a:pathLst>
          </a:custGeom>
          <a:ln w="1143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107680" y="2209800"/>
            <a:ext cx="0" cy="1436370"/>
          </a:xfrm>
          <a:custGeom>
            <a:avLst/>
            <a:gdLst/>
            <a:ahLst/>
            <a:cxnLst/>
            <a:rect l="l" t="t" r="r" b="b"/>
            <a:pathLst>
              <a:path h="1436370">
                <a:moveTo>
                  <a:pt x="0" y="0"/>
                </a:moveTo>
                <a:lnTo>
                  <a:pt x="0" y="1436370"/>
                </a:lnTo>
              </a:path>
            </a:pathLst>
          </a:custGeom>
          <a:ln w="1270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64869" y="3639820"/>
            <a:ext cx="7236459" cy="0"/>
          </a:xfrm>
          <a:custGeom>
            <a:avLst/>
            <a:gdLst/>
            <a:ahLst/>
            <a:cxnLst/>
            <a:rect l="l" t="t" r="r" b="b"/>
            <a:pathLst>
              <a:path w="7236459">
                <a:moveTo>
                  <a:pt x="0" y="0"/>
                </a:moveTo>
                <a:lnTo>
                  <a:pt x="7236459" y="0"/>
                </a:lnTo>
              </a:path>
            </a:pathLst>
          </a:custGeom>
          <a:ln w="1270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71219" y="2222500"/>
            <a:ext cx="0" cy="1410970"/>
          </a:xfrm>
          <a:custGeom>
            <a:avLst/>
            <a:gdLst/>
            <a:ahLst/>
            <a:cxnLst/>
            <a:rect l="l" t="t" r="r" b="b"/>
            <a:pathLst>
              <a:path h="1410970">
                <a:moveTo>
                  <a:pt x="0" y="0"/>
                </a:moveTo>
                <a:lnTo>
                  <a:pt x="0" y="1410970"/>
                </a:lnTo>
              </a:path>
            </a:pathLst>
          </a:custGeom>
          <a:ln w="1270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64869" y="2216150"/>
            <a:ext cx="7236459" cy="0"/>
          </a:xfrm>
          <a:custGeom>
            <a:avLst/>
            <a:gdLst/>
            <a:ahLst/>
            <a:cxnLst/>
            <a:rect l="l" t="t" r="r" b="b"/>
            <a:pathLst>
              <a:path w="7236459">
                <a:moveTo>
                  <a:pt x="0" y="0"/>
                </a:moveTo>
                <a:lnTo>
                  <a:pt x="7236459" y="0"/>
                </a:lnTo>
              </a:path>
            </a:pathLst>
          </a:custGeom>
          <a:ln w="1270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094980" y="2222500"/>
            <a:ext cx="0" cy="1410970"/>
          </a:xfrm>
          <a:custGeom>
            <a:avLst/>
            <a:gdLst/>
            <a:ahLst/>
            <a:cxnLst/>
            <a:rect l="l" t="t" r="r" b="b"/>
            <a:pathLst>
              <a:path h="1410970">
                <a:moveTo>
                  <a:pt x="0" y="0"/>
                </a:moveTo>
                <a:lnTo>
                  <a:pt x="0" y="1410970"/>
                </a:lnTo>
              </a:path>
            </a:pathLst>
          </a:custGeom>
          <a:ln w="1270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77569" y="3627120"/>
            <a:ext cx="7211059" cy="0"/>
          </a:xfrm>
          <a:custGeom>
            <a:avLst/>
            <a:gdLst/>
            <a:ahLst/>
            <a:cxnLst/>
            <a:rect l="l" t="t" r="r" b="b"/>
            <a:pathLst>
              <a:path w="7211059">
                <a:moveTo>
                  <a:pt x="0" y="0"/>
                </a:moveTo>
                <a:lnTo>
                  <a:pt x="7211059" y="0"/>
                </a:lnTo>
              </a:path>
            </a:pathLst>
          </a:custGeom>
          <a:ln w="1270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83919" y="223520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270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77569" y="2228850"/>
            <a:ext cx="7211059" cy="0"/>
          </a:xfrm>
          <a:custGeom>
            <a:avLst/>
            <a:gdLst/>
            <a:ahLst/>
            <a:cxnLst/>
            <a:rect l="l" t="t" r="r" b="b"/>
            <a:pathLst>
              <a:path w="7211059">
                <a:moveTo>
                  <a:pt x="0" y="0"/>
                </a:moveTo>
                <a:lnTo>
                  <a:pt x="7211059" y="0"/>
                </a:lnTo>
              </a:path>
            </a:pathLst>
          </a:custGeom>
          <a:ln w="1270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082915" y="223520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142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90269" y="3614420"/>
            <a:ext cx="7186930" cy="0"/>
          </a:xfrm>
          <a:custGeom>
            <a:avLst/>
            <a:gdLst/>
            <a:ahLst/>
            <a:cxnLst/>
            <a:rect l="l" t="t" r="r" b="b"/>
            <a:pathLst>
              <a:path w="7186930">
                <a:moveTo>
                  <a:pt x="0" y="0"/>
                </a:moveTo>
                <a:lnTo>
                  <a:pt x="7186930" y="0"/>
                </a:lnTo>
              </a:path>
            </a:pathLst>
          </a:custGeom>
          <a:ln w="1270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96619" y="2247900"/>
            <a:ext cx="0" cy="1360170"/>
          </a:xfrm>
          <a:custGeom>
            <a:avLst/>
            <a:gdLst/>
            <a:ahLst/>
            <a:cxnLst/>
            <a:rect l="l" t="t" r="r" b="b"/>
            <a:pathLst>
              <a:path h="1360170">
                <a:moveTo>
                  <a:pt x="0" y="0"/>
                </a:moveTo>
                <a:lnTo>
                  <a:pt x="0" y="1360170"/>
                </a:lnTo>
              </a:path>
            </a:pathLst>
          </a:custGeom>
          <a:ln w="1270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90269" y="2241550"/>
            <a:ext cx="7186930" cy="0"/>
          </a:xfrm>
          <a:custGeom>
            <a:avLst/>
            <a:gdLst/>
            <a:ahLst/>
            <a:cxnLst/>
            <a:rect l="l" t="t" r="r" b="b"/>
            <a:pathLst>
              <a:path w="7186930">
                <a:moveTo>
                  <a:pt x="0" y="0"/>
                </a:moveTo>
                <a:lnTo>
                  <a:pt x="7186930" y="0"/>
                </a:lnTo>
              </a:path>
            </a:pathLst>
          </a:custGeom>
          <a:ln w="1270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070850" y="2247900"/>
            <a:ext cx="0" cy="1360170"/>
          </a:xfrm>
          <a:custGeom>
            <a:avLst/>
            <a:gdLst/>
            <a:ahLst/>
            <a:cxnLst/>
            <a:rect l="l" t="t" r="r" b="b"/>
            <a:pathLst>
              <a:path h="1360170">
                <a:moveTo>
                  <a:pt x="0" y="0"/>
                </a:moveTo>
                <a:lnTo>
                  <a:pt x="0" y="1360170"/>
                </a:lnTo>
              </a:path>
            </a:pathLst>
          </a:custGeom>
          <a:ln w="1270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02969" y="3602354"/>
            <a:ext cx="7161530" cy="0"/>
          </a:xfrm>
          <a:custGeom>
            <a:avLst/>
            <a:gdLst/>
            <a:ahLst/>
            <a:cxnLst/>
            <a:rect l="l" t="t" r="r" b="b"/>
            <a:pathLst>
              <a:path w="7161530">
                <a:moveTo>
                  <a:pt x="0" y="0"/>
                </a:moveTo>
                <a:lnTo>
                  <a:pt x="7161530" y="0"/>
                </a:lnTo>
              </a:path>
            </a:pathLst>
          </a:custGeom>
          <a:ln w="1143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09319" y="2260600"/>
            <a:ext cx="0" cy="1336040"/>
          </a:xfrm>
          <a:custGeom>
            <a:avLst/>
            <a:gdLst/>
            <a:ahLst/>
            <a:cxnLst/>
            <a:rect l="l" t="t" r="r" b="b"/>
            <a:pathLst>
              <a:path h="1336039">
                <a:moveTo>
                  <a:pt x="0" y="0"/>
                </a:moveTo>
                <a:lnTo>
                  <a:pt x="0" y="1336039"/>
                </a:lnTo>
              </a:path>
            </a:pathLst>
          </a:custGeom>
          <a:ln w="1270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02969" y="2254250"/>
            <a:ext cx="7161530" cy="0"/>
          </a:xfrm>
          <a:custGeom>
            <a:avLst/>
            <a:gdLst/>
            <a:ahLst/>
            <a:cxnLst/>
            <a:rect l="l" t="t" r="r" b="b"/>
            <a:pathLst>
              <a:path w="7161530">
                <a:moveTo>
                  <a:pt x="0" y="0"/>
                </a:moveTo>
                <a:lnTo>
                  <a:pt x="7161530" y="0"/>
                </a:lnTo>
              </a:path>
            </a:pathLst>
          </a:custGeom>
          <a:ln w="1270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058150" y="2260600"/>
            <a:ext cx="0" cy="1336040"/>
          </a:xfrm>
          <a:custGeom>
            <a:avLst/>
            <a:gdLst/>
            <a:ahLst/>
            <a:cxnLst/>
            <a:rect l="l" t="t" r="r" b="b"/>
            <a:pathLst>
              <a:path h="1336039">
                <a:moveTo>
                  <a:pt x="0" y="0"/>
                </a:moveTo>
                <a:lnTo>
                  <a:pt x="0" y="1336039"/>
                </a:lnTo>
              </a:path>
            </a:pathLst>
          </a:custGeom>
          <a:ln w="1270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15669" y="3590290"/>
            <a:ext cx="713613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130" y="0"/>
                </a:lnTo>
              </a:path>
            </a:pathLst>
          </a:custGeom>
          <a:ln w="1270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21385" y="2272029"/>
            <a:ext cx="0" cy="1311910"/>
          </a:xfrm>
          <a:custGeom>
            <a:avLst/>
            <a:gdLst/>
            <a:ahLst/>
            <a:cxnLst/>
            <a:rect l="l" t="t" r="r" b="b"/>
            <a:pathLst>
              <a:path h="1311910">
                <a:moveTo>
                  <a:pt x="0" y="0"/>
                </a:moveTo>
                <a:lnTo>
                  <a:pt x="0" y="1311910"/>
                </a:lnTo>
              </a:path>
            </a:pathLst>
          </a:custGeom>
          <a:ln w="1143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15669" y="2266314"/>
            <a:ext cx="7136130" cy="0"/>
          </a:xfrm>
          <a:custGeom>
            <a:avLst/>
            <a:gdLst/>
            <a:ahLst/>
            <a:cxnLst/>
            <a:rect l="l" t="t" r="r" b="b"/>
            <a:pathLst>
              <a:path w="7136130">
                <a:moveTo>
                  <a:pt x="0" y="0"/>
                </a:moveTo>
                <a:lnTo>
                  <a:pt x="7136130" y="0"/>
                </a:lnTo>
              </a:path>
            </a:pathLst>
          </a:custGeom>
          <a:ln w="1142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45450" y="2272029"/>
            <a:ext cx="0" cy="1311910"/>
          </a:xfrm>
          <a:custGeom>
            <a:avLst/>
            <a:gdLst/>
            <a:ahLst/>
            <a:cxnLst/>
            <a:rect l="l" t="t" r="r" b="b"/>
            <a:pathLst>
              <a:path h="1311910">
                <a:moveTo>
                  <a:pt x="0" y="0"/>
                </a:moveTo>
                <a:lnTo>
                  <a:pt x="0" y="1311910"/>
                </a:lnTo>
              </a:path>
            </a:pathLst>
          </a:custGeom>
          <a:ln w="1270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27100" y="3577590"/>
            <a:ext cx="7112000" cy="0"/>
          </a:xfrm>
          <a:custGeom>
            <a:avLst/>
            <a:gdLst/>
            <a:ahLst/>
            <a:cxnLst/>
            <a:rect l="l" t="t" r="r" b="b"/>
            <a:pathLst>
              <a:path w="7112000">
                <a:moveTo>
                  <a:pt x="0" y="0"/>
                </a:moveTo>
                <a:lnTo>
                  <a:pt x="7112000" y="0"/>
                </a:lnTo>
              </a:path>
            </a:pathLst>
          </a:custGeom>
          <a:ln w="1270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33450" y="2284729"/>
            <a:ext cx="0" cy="1286510"/>
          </a:xfrm>
          <a:custGeom>
            <a:avLst/>
            <a:gdLst/>
            <a:ahLst/>
            <a:cxnLst/>
            <a:rect l="l" t="t" r="r" b="b"/>
            <a:pathLst>
              <a:path h="1286510">
                <a:moveTo>
                  <a:pt x="0" y="0"/>
                </a:moveTo>
                <a:lnTo>
                  <a:pt x="0" y="1286510"/>
                </a:lnTo>
              </a:path>
            </a:pathLst>
          </a:custGeom>
          <a:ln w="1270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27100" y="2278379"/>
            <a:ext cx="7112000" cy="0"/>
          </a:xfrm>
          <a:custGeom>
            <a:avLst/>
            <a:gdLst/>
            <a:ahLst/>
            <a:cxnLst/>
            <a:rect l="l" t="t" r="r" b="b"/>
            <a:pathLst>
              <a:path w="7112000">
                <a:moveTo>
                  <a:pt x="0" y="0"/>
                </a:moveTo>
                <a:lnTo>
                  <a:pt x="7112000" y="0"/>
                </a:lnTo>
              </a:path>
            </a:pathLst>
          </a:custGeom>
          <a:ln w="1270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033384" y="2284729"/>
            <a:ext cx="0" cy="1286510"/>
          </a:xfrm>
          <a:custGeom>
            <a:avLst/>
            <a:gdLst/>
            <a:ahLst/>
            <a:cxnLst/>
            <a:rect l="l" t="t" r="r" b="b"/>
            <a:pathLst>
              <a:path h="1286510">
                <a:moveTo>
                  <a:pt x="0" y="0"/>
                </a:moveTo>
                <a:lnTo>
                  <a:pt x="0" y="1286510"/>
                </a:lnTo>
              </a:path>
            </a:pathLst>
          </a:custGeom>
          <a:ln w="1142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39800" y="3564890"/>
            <a:ext cx="7087870" cy="0"/>
          </a:xfrm>
          <a:custGeom>
            <a:avLst/>
            <a:gdLst/>
            <a:ahLst/>
            <a:cxnLst/>
            <a:rect l="l" t="t" r="r" b="b"/>
            <a:pathLst>
              <a:path w="7087870">
                <a:moveTo>
                  <a:pt x="0" y="0"/>
                </a:moveTo>
                <a:lnTo>
                  <a:pt x="7087870" y="0"/>
                </a:lnTo>
              </a:path>
            </a:pathLst>
          </a:custGeom>
          <a:ln w="1270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39800" y="2297429"/>
            <a:ext cx="12700" cy="1261110"/>
          </a:xfrm>
          <a:custGeom>
            <a:avLst/>
            <a:gdLst/>
            <a:ahLst/>
            <a:cxnLst/>
            <a:rect l="l" t="t" r="r" b="b"/>
            <a:pathLst>
              <a:path w="12700" h="1261110">
                <a:moveTo>
                  <a:pt x="0" y="1261110"/>
                </a:moveTo>
                <a:lnTo>
                  <a:pt x="12700" y="1261110"/>
                </a:lnTo>
                <a:lnTo>
                  <a:pt x="12700" y="0"/>
                </a:lnTo>
                <a:lnTo>
                  <a:pt x="0" y="0"/>
                </a:lnTo>
                <a:lnTo>
                  <a:pt x="0" y="1261110"/>
                </a:lnTo>
                <a:close/>
              </a:path>
            </a:pathLst>
          </a:custGeom>
          <a:solidFill>
            <a:srgbClr val="70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39800" y="2291079"/>
            <a:ext cx="7087870" cy="0"/>
          </a:xfrm>
          <a:custGeom>
            <a:avLst/>
            <a:gdLst/>
            <a:ahLst/>
            <a:cxnLst/>
            <a:rect l="l" t="t" r="r" b="b"/>
            <a:pathLst>
              <a:path w="7087870">
                <a:moveTo>
                  <a:pt x="0" y="0"/>
                </a:moveTo>
                <a:lnTo>
                  <a:pt x="7087870" y="0"/>
                </a:lnTo>
              </a:path>
            </a:pathLst>
          </a:custGeom>
          <a:ln w="1270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021319" y="2297429"/>
            <a:ext cx="0" cy="1261110"/>
          </a:xfrm>
          <a:custGeom>
            <a:avLst/>
            <a:gdLst/>
            <a:ahLst/>
            <a:cxnLst/>
            <a:rect l="l" t="t" r="r" b="b"/>
            <a:pathLst>
              <a:path h="1261110">
                <a:moveTo>
                  <a:pt x="0" y="0"/>
                </a:moveTo>
                <a:lnTo>
                  <a:pt x="0" y="1261110"/>
                </a:lnTo>
              </a:path>
            </a:pathLst>
          </a:custGeom>
          <a:ln w="1270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52500" y="3552825"/>
            <a:ext cx="7062470" cy="0"/>
          </a:xfrm>
          <a:custGeom>
            <a:avLst/>
            <a:gdLst/>
            <a:ahLst/>
            <a:cxnLst/>
            <a:rect l="l" t="t" r="r" b="b"/>
            <a:pathLst>
              <a:path w="7062470">
                <a:moveTo>
                  <a:pt x="0" y="0"/>
                </a:moveTo>
                <a:lnTo>
                  <a:pt x="7062470" y="0"/>
                </a:lnTo>
              </a:path>
            </a:pathLst>
          </a:custGeom>
          <a:ln w="1142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52500" y="2308860"/>
            <a:ext cx="11430" cy="1238250"/>
          </a:xfrm>
          <a:custGeom>
            <a:avLst/>
            <a:gdLst/>
            <a:ahLst/>
            <a:cxnLst/>
            <a:rect l="l" t="t" r="r" b="b"/>
            <a:pathLst>
              <a:path w="11430" h="1238250">
                <a:moveTo>
                  <a:pt x="0" y="1238250"/>
                </a:moveTo>
                <a:lnTo>
                  <a:pt x="11430" y="1238250"/>
                </a:lnTo>
                <a:lnTo>
                  <a:pt x="11430" y="0"/>
                </a:lnTo>
                <a:lnTo>
                  <a:pt x="0" y="0"/>
                </a:lnTo>
                <a:lnTo>
                  <a:pt x="0" y="1238250"/>
                </a:lnTo>
                <a:close/>
              </a:path>
            </a:pathLst>
          </a:custGeom>
          <a:solidFill>
            <a:srgbClr val="71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52500" y="2303145"/>
            <a:ext cx="7062470" cy="0"/>
          </a:xfrm>
          <a:custGeom>
            <a:avLst/>
            <a:gdLst/>
            <a:ahLst/>
            <a:cxnLst/>
            <a:rect l="l" t="t" r="r" b="b"/>
            <a:pathLst>
              <a:path w="7062470">
                <a:moveTo>
                  <a:pt x="0" y="0"/>
                </a:moveTo>
                <a:lnTo>
                  <a:pt x="7062470" y="0"/>
                </a:lnTo>
              </a:path>
            </a:pathLst>
          </a:custGeom>
          <a:ln w="1142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008619" y="2308860"/>
            <a:ext cx="0" cy="1238250"/>
          </a:xfrm>
          <a:custGeom>
            <a:avLst/>
            <a:gdLst/>
            <a:ahLst/>
            <a:cxnLst/>
            <a:rect l="l" t="t" r="r" b="b"/>
            <a:pathLst>
              <a:path h="1238250">
                <a:moveTo>
                  <a:pt x="0" y="0"/>
                </a:moveTo>
                <a:lnTo>
                  <a:pt x="0" y="1238250"/>
                </a:lnTo>
              </a:path>
            </a:pathLst>
          </a:custGeom>
          <a:ln w="1270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63930" y="3540759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340" y="0"/>
                </a:lnTo>
              </a:path>
            </a:pathLst>
          </a:custGeom>
          <a:ln w="1270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70280" y="2321560"/>
            <a:ext cx="0" cy="1212850"/>
          </a:xfrm>
          <a:custGeom>
            <a:avLst/>
            <a:gdLst/>
            <a:ahLst/>
            <a:cxnLst/>
            <a:rect l="l" t="t" r="r" b="b"/>
            <a:pathLst>
              <a:path h="1212850">
                <a:moveTo>
                  <a:pt x="0" y="0"/>
                </a:moveTo>
                <a:lnTo>
                  <a:pt x="0" y="1212850"/>
                </a:lnTo>
              </a:path>
            </a:pathLst>
          </a:custGeom>
          <a:ln w="1270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63930" y="2315210"/>
            <a:ext cx="7038340" cy="0"/>
          </a:xfrm>
          <a:custGeom>
            <a:avLst/>
            <a:gdLst/>
            <a:ahLst/>
            <a:cxnLst/>
            <a:rect l="l" t="t" r="r" b="b"/>
            <a:pathLst>
              <a:path w="7038340">
                <a:moveTo>
                  <a:pt x="0" y="0"/>
                </a:moveTo>
                <a:lnTo>
                  <a:pt x="7038340" y="0"/>
                </a:lnTo>
              </a:path>
            </a:pathLst>
          </a:custGeom>
          <a:ln w="1270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995919" y="2321560"/>
            <a:ext cx="0" cy="1212850"/>
          </a:xfrm>
          <a:custGeom>
            <a:avLst/>
            <a:gdLst/>
            <a:ahLst/>
            <a:cxnLst/>
            <a:rect l="l" t="t" r="r" b="b"/>
            <a:pathLst>
              <a:path h="1212850">
                <a:moveTo>
                  <a:pt x="0" y="0"/>
                </a:moveTo>
                <a:lnTo>
                  <a:pt x="0" y="1212850"/>
                </a:lnTo>
              </a:path>
            </a:pathLst>
          </a:custGeom>
          <a:ln w="1270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76630" y="3528059"/>
            <a:ext cx="7012940" cy="0"/>
          </a:xfrm>
          <a:custGeom>
            <a:avLst/>
            <a:gdLst/>
            <a:ahLst/>
            <a:cxnLst/>
            <a:rect l="l" t="t" r="r" b="b"/>
            <a:pathLst>
              <a:path w="7012940">
                <a:moveTo>
                  <a:pt x="0" y="0"/>
                </a:moveTo>
                <a:lnTo>
                  <a:pt x="7012940" y="0"/>
                </a:lnTo>
              </a:path>
            </a:pathLst>
          </a:custGeom>
          <a:ln w="1270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82980" y="2334260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270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76630" y="2327910"/>
            <a:ext cx="7012940" cy="0"/>
          </a:xfrm>
          <a:custGeom>
            <a:avLst/>
            <a:gdLst/>
            <a:ahLst/>
            <a:cxnLst/>
            <a:rect l="l" t="t" r="r" b="b"/>
            <a:pathLst>
              <a:path w="7012940">
                <a:moveTo>
                  <a:pt x="0" y="0"/>
                </a:moveTo>
                <a:lnTo>
                  <a:pt x="7012940" y="0"/>
                </a:lnTo>
              </a:path>
            </a:pathLst>
          </a:custGeom>
          <a:ln w="1270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983855" y="2334260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1429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89330" y="3515359"/>
            <a:ext cx="6988809" cy="0"/>
          </a:xfrm>
          <a:custGeom>
            <a:avLst/>
            <a:gdLst/>
            <a:ahLst/>
            <a:cxnLst/>
            <a:rect l="l" t="t" r="r" b="b"/>
            <a:pathLst>
              <a:path w="6988809">
                <a:moveTo>
                  <a:pt x="0" y="0"/>
                </a:moveTo>
                <a:lnTo>
                  <a:pt x="6988810" y="0"/>
                </a:lnTo>
              </a:path>
            </a:pathLst>
          </a:custGeom>
          <a:ln w="1270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95680" y="2346960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270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89330" y="2340610"/>
            <a:ext cx="6988809" cy="0"/>
          </a:xfrm>
          <a:custGeom>
            <a:avLst/>
            <a:gdLst/>
            <a:ahLst/>
            <a:cxnLst/>
            <a:rect l="l" t="t" r="r" b="b"/>
            <a:pathLst>
              <a:path w="6988809">
                <a:moveTo>
                  <a:pt x="0" y="0"/>
                </a:moveTo>
                <a:lnTo>
                  <a:pt x="6988810" y="0"/>
                </a:lnTo>
              </a:path>
            </a:pathLst>
          </a:custGeom>
          <a:ln w="1270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971790" y="2346960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270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02030" y="3503295"/>
            <a:ext cx="6963409" cy="0"/>
          </a:xfrm>
          <a:custGeom>
            <a:avLst/>
            <a:gdLst/>
            <a:ahLst/>
            <a:cxnLst/>
            <a:rect l="l" t="t" r="r" b="b"/>
            <a:pathLst>
              <a:path w="6963409">
                <a:moveTo>
                  <a:pt x="0" y="0"/>
                </a:moveTo>
                <a:lnTo>
                  <a:pt x="6963410" y="0"/>
                </a:lnTo>
              </a:path>
            </a:pathLst>
          </a:custGeom>
          <a:ln w="1143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08380" y="2359660"/>
            <a:ext cx="0" cy="1137920"/>
          </a:xfrm>
          <a:custGeom>
            <a:avLst/>
            <a:gdLst/>
            <a:ahLst/>
            <a:cxnLst/>
            <a:rect l="l" t="t" r="r" b="b"/>
            <a:pathLst>
              <a:path h="1137920">
                <a:moveTo>
                  <a:pt x="0" y="0"/>
                </a:moveTo>
                <a:lnTo>
                  <a:pt x="0" y="1137920"/>
                </a:lnTo>
              </a:path>
            </a:pathLst>
          </a:custGeom>
          <a:ln w="1270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02030" y="2353310"/>
            <a:ext cx="6963409" cy="0"/>
          </a:xfrm>
          <a:custGeom>
            <a:avLst/>
            <a:gdLst/>
            <a:ahLst/>
            <a:cxnLst/>
            <a:rect l="l" t="t" r="r" b="b"/>
            <a:pathLst>
              <a:path w="6963409">
                <a:moveTo>
                  <a:pt x="0" y="0"/>
                </a:moveTo>
                <a:lnTo>
                  <a:pt x="6963410" y="0"/>
                </a:lnTo>
              </a:path>
            </a:pathLst>
          </a:custGeom>
          <a:ln w="1270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959090" y="2359660"/>
            <a:ext cx="0" cy="1137920"/>
          </a:xfrm>
          <a:custGeom>
            <a:avLst/>
            <a:gdLst/>
            <a:ahLst/>
            <a:cxnLst/>
            <a:rect l="l" t="t" r="r" b="b"/>
            <a:pathLst>
              <a:path h="1137920">
                <a:moveTo>
                  <a:pt x="0" y="0"/>
                </a:moveTo>
                <a:lnTo>
                  <a:pt x="0" y="1137919"/>
                </a:lnTo>
              </a:path>
            </a:pathLst>
          </a:custGeom>
          <a:ln w="1270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14730" y="3491229"/>
            <a:ext cx="6938009" cy="0"/>
          </a:xfrm>
          <a:custGeom>
            <a:avLst/>
            <a:gdLst/>
            <a:ahLst/>
            <a:cxnLst/>
            <a:rect l="l" t="t" r="r" b="b"/>
            <a:pathLst>
              <a:path w="6938009">
                <a:moveTo>
                  <a:pt x="0" y="0"/>
                </a:moveTo>
                <a:lnTo>
                  <a:pt x="6938010" y="0"/>
                </a:lnTo>
              </a:path>
            </a:pathLst>
          </a:custGeom>
          <a:ln w="1270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20444" y="2371089"/>
            <a:ext cx="0" cy="1113790"/>
          </a:xfrm>
          <a:custGeom>
            <a:avLst/>
            <a:gdLst/>
            <a:ahLst/>
            <a:cxnLst/>
            <a:rect l="l" t="t" r="r" b="b"/>
            <a:pathLst>
              <a:path h="1113789">
                <a:moveTo>
                  <a:pt x="0" y="0"/>
                </a:moveTo>
                <a:lnTo>
                  <a:pt x="0" y="1113789"/>
                </a:lnTo>
              </a:path>
            </a:pathLst>
          </a:custGeom>
          <a:ln w="11429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014730" y="2365375"/>
            <a:ext cx="6938009" cy="0"/>
          </a:xfrm>
          <a:custGeom>
            <a:avLst/>
            <a:gdLst/>
            <a:ahLst/>
            <a:cxnLst/>
            <a:rect l="l" t="t" r="r" b="b"/>
            <a:pathLst>
              <a:path w="6938009">
                <a:moveTo>
                  <a:pt x="0" y="0"/>
                </a:moveTo>
                <a:lnTo>
                  <a:pt x="6938010" y="0"/>
                </a:lnTo>
              </a:path>
            </a:pathLst>
          </a:custGeom>
          <a:ln w="1143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946390" y="2371089"/>
            <a:ext cx="0" cy="1113790"/>
          </a:xfrm>
          <a:custGeom>
            <a:avLst/>
            <a:gdLst/>
            <a:ahLst/>
            <a:cxnLst/>
            <a:rect l="l" t="t" r="r" b="b"/>
            <a:pathLst>
              <a:path h="1113789">
                <a:moveTo>
                  <a:pt x="0" y="0"/>
                </a:moveTo>
                <a:lnTo>
                  <a:pt x="0" y="1113789"/>
                </a:lnTo>
              </a:path>
            </a:pathLst>
          </a:custGeom>
          <a:ln w="1270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026160" y="3478529"/>
            <a:ext cx="6913880" cy="0"/>
          </a:xfrm>
          <a:custGeom>
            <a:avLst/>
            <a:gdLst/>
            <a:ahLst/>
            <a:cxnLst/>
            <a:rect l="l" t="t" r="r" b="b"/>
            <a:pathLst>
              <a:path w="6913880">
                <a:moveTo>
                  <a:pt x="0" y="0"/>
                </a:moveTo>
                <a:lnTo>
                  <a:pt x="6913880" y="0"/>
                </a:lnTo>
              </a:path>
            </a:pathLst>
          </a:custGeom>
          <a:ln w="1270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32510" y="2383789"/>
            <a:ext cx="0" cy="1088390"/>
          </a:xfrm>
          <a:custGeom>
            <a:avLst/>
            <a:gdLst/>
            <a:ahLst/>
            <a:cxnLst/>
            <a:rect l="l" t="t" r="r" b="b"/>
            <a:pathLst>
              <a:path h="1088389">
                <a:moveTo>
                  <a:pt x="0" y="0"/>
                </a:moveTo>
                <a:lnTo>
                  <a:pt x="0" y="1088389"/>
                </a:lnTo>
              </a:path>
            </a:pathLst>
          </a:custGeom>
          <a:ln w="1270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26160" y="2377439"/>
            <a:ext cx="6913880" cy="0"/>
          </a:xfrm>
          <a:custGeom>
            <a:avLst/>
            <a:gdLst/>
            <a:ahLst/>
            <a:cxnLst/>
            <a:rect l="l" t="t" r="r" b="b"/>
            <a:pathLst>
              <a:path w="6913880">
                <a:moveTo>
                  <a:pt x="0" y="0"/>
                </a:moveTo>
                <a:lnTo>
                  <a:pt x="6913880" y="0"/>
                </a:lnTo>
              </a:path>
            </a:pathLst>
          </a:custGeom>
          <a:ln w="1270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934325" y="2383789"/>
            <a:ext cx="0" cy="1088390"/>
          </a:xfrm>
          <a:custGeom>
            <a:avLst/>
            <a:gdLst/>
            <a:ahLst/>
            <a:cxnLst/>
            <a:rect l="l" t="t" r="r" b="b"/>
            <a:pathLst>
              <a:path h="1088389">
                <a:moveTo>
                  <a:pt x="0" y="0"/>
                </a:moveTo>
                <a:lnTo>
                  <a:pt x="0" y="1088389"/>
                </a:lnTo>
              </a:path>
            </a:pathLst>
          </a:custGeom>
          <a:ln w="1143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38860" y="3465829"/>
            <a:ext cx="6889750" cy="0"/>
          </a:xfrm>
          <a:custGeom>
            <a:avLst/>
            <a:gdLst/>
            <a:ahLst/>
            <a:cxnLst/>
            <a:rect l="l" t="t" r="r" b="b"/>
            <a:pathLst>
              <a:path w="6889750">
                <a:moveTo>
                  <a:pt x="0" y="0"/>
                </a:moveTo>
                <a:lnTo>
                  <a:pt x="6889750" y="0"/>
                </a:lnTo>
              </a:path>
            </a:pathLst>
          </a:custGeom>
          <a:ln w="1270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38860" y="2396489"/>
            <a:ext cx="12700" cy="1062990"/>
          </a:xfrm>
          <a:custGeom>
            <a:avLst/>
            <a:gdLst/>
            <a:ahLst/>
            <a:cxnLst/>
            <a:rect l="l" t="t" r="r" b="b"/>
            <a:pathLst>
              <a:path w="12700" h="1062989">
                <a:moveTo>
                  <a:pt x="0" y="1062989"/>
                </a:moveTo>
                <a:lnTo>
                  <a:pt x="12700" y="1062989"/>
                </a:lnTo>
                <a:lnTo>
                  <a:pt x="12700" y="0"/>
                </a:lnTo>
                <a:lnTo>
                  <a:pt x="0" y="0"/>
                </a:lnTo>
                <a:lnTo>
                  <a:pt x="0" y="1062989"/>
                </a:lnTo>
                <a:close/>
              </a:path>
            </a:pathLst>
          </a:custGeom>
          <a:solidFill>
            <a:srgbClr val="78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38860" y="2390139"/>
            <a:ext cx="6889750" cy="0"/>
          </a:xfrm>
          <a:custGeom>
            <a:avLst/>
            <a:gdLst/>
            <a:ahLst/>
            <a:cxnLst/>
            <a:rect l="l" t="t" r="r" b="b"/>
            <a:pathLst>
              <a:path w="6889750">
                <a:moveTo>
                  <a:pt x="0" y="0"/>
                </a:moveTo>
                <a:lnTo>
                  <a:pt x="6889750" y="0"/>
                </a:lnTo>
              </a:path>
            </a:pathLst>
          </a:custGeom>
          <a:ln w="1270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922259" y="2396489"/>
            <a:ext cx="0" cy="1062990"/>
          </a:xfrm>
          <a:custGeom>
            <a:avLst/>
            <a:gdLst/>
            <a:ahLst/>
            <a:cxnLst/>
            <a:rect l="l" t="t" r="r" b="b"/>
            <a:pathLst>
              <a:path h="1062989">
                <a:moveTo>
                  <a:pt x="0" y="0"/>
                </a:moveTo>
                <a:lnTo>
                  <a:pt x="0" y="1062989"/>
                </a:lnTo>
              </a:path>
            </a:pathLst>
          </a:custGeom>
          <a:ln w="1270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51560" y="3453765"/>
            <a:ext cx="6864350" cy="0"/>
          </a:xfrm>
          <a:custGeom>
            <a:avLst/>
            <a:gdLst/>
            <a:ahLst/>
            <a:cxnLst/>
            <a:rect l="l" t="t" r="r" b="b"/>
            <a:pathLst>
              <a:path w="6864350">
                <a:moveTo>
                  <a:pt x="0" y="0"/>
                </a:moveTo>
                <a:lnTo>
                  <a:pt x="6864350" y="0"/>
                </a:lnTo>
              </a:path>
            </a:pathLst>
          </a:custGeom>
          <a:ln w="1142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51560" y="2407920"/>
            <a:ext cx="11430" cy="1040130"/>
          </a:xfrm>
          <a:custGeom>
            <a:avLst/>
            <a:gdLst/>
            <a:ahLst/>
            <a:cxnLst/>
            <a:rect l="l" t="t" r="r" b="b"/>
            <a:pathLst>
              <a:path w="11430" h="1040129">
                <a:moveTo>
                  <a:pt x="0" y="1040130"/>
                </a:moveTo>
                <a:lnTo>
                  <a:pt x="11430" y="1040130"/>
                </a:lnTo>
                <a:lnTo>
                  <a:pt x="11430" y="0"/>
                </a:lnTo>
                <a:lnTo>
                  <a:pt x="0" y="0"/>
                </a:lnTo>
                <a:lnTo>
                  <a:pt x="0" y="1040130"/>
                </a:lnTo>
                <a:close/>
              </a:path>
            </a:pathLst>
          </a:custGeom>
          <a:solidFill>
            <a:srgbClr val="790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51560" y="2402204"/>
            <a:ext cx="6864350" cy="0"/>
          </a:xfrm>
          <a:custGeom>
            <a:avLst/>
            <a:gdLst/>
            <a:ahLst/>
            <a:cxnLst/>
            <a:rect l="l" t="t" r="r" b="b"/>
            <a:pathLst>
              <a:path w="6864350">
                <a:moveTo>
                  <a:pt x="0" y="0"/>
                </a:moveTo>
                <a:lnTo>
                  <a:pt x="6864350" y="0"/>
                </a:lnTo>
              </a:path>
            </a:pathLst>
          </a:custGeom>
          <a:ln w="1142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909559" y="2407920"/>
            <a:ext cx="0" cy="1040130"/>
          </a:xfrm>
          <a:custGeom>
            <a:avLst/>
            <a:gdLst/>
            <a:ahLst/>
            <a:cxnLst/>
            <a:rect l="l" t="t" r="r" b="b"/>
            <a:pathLst>
              <a:path h="1040129">
                <a:moveTo>
                  <a:pt x="0" y="0"/>
                </a:moveTo>
                <a:lnTo>
                  <a:pt x="0" y="1040129"/>
                </a:lnTo>
              </a:path>
            </a:pathLst>
          </a:custGeom>
          <a:ln w="1270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62989" y="3441700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40219" y="0"/>
                </a:lnTo>
              </a:path>
            </a:pathLst>
          </a:custGeom>
          <a:ln w="1270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69339" y="2420620"/>
            <a:ext cx="0" cy="1014730"/>
          </a:xfrm>
          <a:custGeom>
            <a:avLst/>
            <a:gdLst/>
            <a:ahLst/>
            <a:cxnLst/>
            <a:rect l="l" t="t" r="r" b="b"/>
            <a:pathLst>
              <a:path h="1014729">
                <a:moveTo>
                  <a:pt x="0" y="0"/>
                </a:moveTo>
                <a:lnTo>
                  <a:pt x="0" y="1014730"/>
                </a:lnTo>
              </a:path>
            </a:pathLst>
          </a:custGeom>
          <a:ln w="1270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62989" y="2414270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40219" y="0"/>
                </a:lnTo>
              </a:path>
            </a:pathLst>
          </a:custGeom>
          <a:ln w="1270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896859" y="2420620"/>
            <a:ext cx="0" cy="1014730"/>
          </a:xfrm>
          <a:custGeom>
            <a:avLst/>
            <a:gdLst/>
            <a:ahLst/>
            <a:cxnLst/>
            <a:rect l="l" t="t" r="r" b="b"/>
            <a:pathLst>
              <a:path h="1014729">
                <a:moveTo>
                  <a:pt x="0" y="0"/>
                </a:moveTo>
                <a:lnTo>
                  <a:pt x="0" y="1014729"/>
                </a:lnTo>
              </a:path>
            </a:pathLst>
          </a:custGeom>
          <a:ln w="1270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75689" y="3429000"/>
            <a:ext cx="6814820" cy="0"/>
          </a:xfrm>
          <a:custGeom>
            <a:avLst/>
            <a:gdLst/>
            <a:ahLst/>
            <a:cxnLst/>
            <a:rect l="l" t="t" r="r" b="b"/>
            <a:pathLst>
              <a:path w="6814820">
                <a:moveTo>
                  <a:pt x="0" y="0"/>
                </a:moveTo>
                <a:lnTo>
                  <a:pt x="6814819" y="0"/>
                </a:lnTo>
              </a:path>
            </a:pathLst>
          </a:custGeom>
          <a:ln w="1270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082039" y="243332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270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075689" y="2426970"/>
            <a:ext cx="6814820" cy="0"/>
          </a:xfrm>
          <a:custGeom>
            <a:avLst/>
            <a:gdLst/>
            <a:ahLst/>
            <a:cxnLst/>
            <a:rect l="l" t="t" r="r" b="b"/>
            <a:pathLst>
              <a:path w="6814820">
                <a:moveTo>
                  <a:pt x="0" y="0"/>
                </a:moveTo>
                <a:lnTo>
                  <a:pt x="6814819" y="0"/>
                </a:lnTo>
              </a:path>
            </a:pathLst>
          </a:custGeom>
          <a:ln w="1270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884794" y="243332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29"/>
                </a:lnTo>
              </a:path>
            </a:pathLst>
          </a:custGeom>
          <a:ln w="1142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088389" y="3416934"/>
            <a:ext cx="6790690" cy="0"/>
          </a:xfrm>
          <a:custGeom>
            <a:avLst/>
            <a:gdLst/>
            <a:ahLst/>
            <a:cxnLst/>
            <a:rect l="l" t="t" r="r" b="b"/>
            <a:pathLst>
              <a:path w="6790690">
                <a:moveTo>
                  <a:pt x="0" y="0"/>
                </a:moveTo>
                <a:lnTo>
                  <a:pt x="6790689" y="0"/>
                </a:lnTo>
              </a:path>
            </a:pathLst>
          </a:custGeom>
          <a:ln w="1143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94739" y="2446020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0"/>
                </a:moveTo>
                <a:lnTo>
                  <a:pt x="0" y="965200"/>
                </a:lnTo>
              </a:path>
            </a:pathLst>
          </a:custGeom>
          <a:ln w="1270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088389" y="2439670"/>
            <a:ext cx="6790690" cy="0"/>
          </a:xfrm>
          <a:custGeom>
            <a:avLst/>
            <a:gdLst/>
            <a:ahLst/>
            <a:cxnLst/>
            <a:rect l="l" t="t" r="r" b="b"/>
            <a:pathLst>
              <a:path w="6790690">
                <a:moveTo>
                  <a:pt x="0" y="0"/>
                </a:moveTo>
                <a:lnTo>
                  <a:pt x="6790689" y="0"/>
                </a:lnTo>
              </a:path>
            </a:pathLst>
          </a:custGeom>
          <a:ln w="1270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872730" y="2446020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0"/>
                </a:moveTo>
                <a:lnTo>
                  <a:pt x="0" y="965200"/>
                </a:lnTo>
              </a:path>
            </a:pathLst>
          </a:custGeom>
          <a:ln w="1270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101089" y="3404870"/>
            <a:ext cx="6765290" cy="0"/>
          </a:xfrm>
          <a:custGeom>
            <a:avLst/>
            <a:gdLst/>
            <a:ahLst/>
            <a:cxnLst/>
            <a:rect l="l" t="t" r="r" b="b"/>
            <a:pathLst>
              <a:path w="6765290">
                <a:moveTo>
                  <a:pt x="0" y="0"/>
                </a:moveTo>
                <a:lnTo>
                  <a:pt x="6765289" y="0"/>
                </a:lnTo>
              </a:path>
            </a:pathLst>
          </a:custGeom>
          <a:ln w="1270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106805" y="2457450"/>
            <a:ext cx="0" cy="941069"/>
          </a:xfrm>
          <a:custGeom>
            <a:avLst/>
            <a:gdLst/>
            <a:ahLst/>
            <a:cxnLst/>
            <a:rect l="l" t="t" r="r" b="b"/>
            <a:pathLst>
              <a:path h="941070">
                <a:moveTo>
                  <a:pt x="0" y="0"/>
                </a:moveTo>
                <a:lnTo>
                  <a:pt x="0" y="941069"/>
                </a:lnTo>
              </a:path>
            </a:pathLst>
          </a:custGeom>
          <a:ln w="1142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01089" y="2451735"/>
            <a:ext cx="6765290" cy="0"/>
          </a:xfrm>
          <a:custGeom>
            <a:avLst/>
            <a:gdLst/>
            <a:ahLst/>
            <a:cxnLst/>
            <a:rect l="l" t="t" r="r" b="b"/>
            <a:pathLst>
              <a:path w="6765290">
                <a:moveTo>
                  <a:pt x="0" y="0"/>
                </a:moveTo>
                <a:lnTo>
                  <a:pt x="6765289" y="0"/>
                </a:lnTo>
              </a:path>
            </a:pathLst>
          </a:custGeom>
          <a:ln w="1143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860030" y="2457450"/>
            <a:ext cx="0" cy="941069"/>
          </a:xfrm>
          <a:custGeom>
            <a:avLst/>
            <a:gdLst/>
            <a:ahLst/>
            <a:cxnLst/>
            <a:rect l="l" t="t" r="r" b="b"/>
            <a:pathLst>
              <a:path h="941070">
                <a:moveTo>
                  <a:pt x="0" y="0"/>
                </a:moveTo>
                <a:lnTo>
                  <a:pt x="0" y="941070"/>
                </a:lnTo>
              </a:path>
            </a:pathLst>
          </a:custGeom>
          <a:ln w="1270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112519" y="3392170"/>
            <a:ext cx="6741159" cy="0"/>
          </a:xfrm>
          <a:custGeom>
            <a:avLst/>
            <a:gdLst/>
            <a:ahLst/>
            <a:cxnLst/>
            <a:rect l="l" t="t" r="r" b="b"/>
            <a:pathLst>
              <a:path w="6741159">
                <a:moveTo>
                  <a:pt x="0" y="0"/>
                </a:moveTo>
                <a:lnTo>
                  <a:pt x="6741159" y="0"/>
                </a:lnTo>
              </a:path>
            </a:pathLst>
          </a:custGeom>
          <a:ln w="1270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118869" y="2470150"/>
            <a:ext cx="0" cy="915669"/>
          </a:xfrm>
          <a:custGeom>
            <a:avLst/>
            <a:gdLst/>
            <a:ahLst/>
            <a:cxnLst/>
            <a:rect l="l" t="t" r="r" b="b"/>
            <a:pathLst>
              <a:path h="915670">
                <a:moveTo>
                  <a:pt x="0" y="0"/>
                </a:moveTo>
                <a:lnTo>
                  <a:pt x="0" y="915669"/>
                </a:lnTo>
              </a:path>
            </a:pathLst>
          </a:custGeom>
          <a:ln w="1270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112519" y="2463800"/>
            <a:ext cx="6741159" cy="0"/>
          </a:xfrm>
          <a:custGeom>
            <a:avLst/>
            <a:gdLst/>
            <a:ahLst/>
            <a:cxnLst/>
            <a:rect l="l" t="t" r="r" b="b"/>
            <a:pathLst>
              <a:path w="6741159">
                <a:moveTo>
                  <a:pt x="0" y="0"/>
                </a:moveTo>
                <a:lnTo>
                  <a:pt x="6741159" y="0"/>
                </a:lnTo>
              </a:path>
            </a:pathLst>
          </a:custGeom>
          <a:ln w="1270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847330" y="2470150"/>
            <a:ext cx="0" cy="915669"/>
          </a:xfrm>
          <a:custGeom>
            <a:avLst/>
            <a:gdLst/>
            <a:ahLst/>
            <a:cxnLst/>
            <a:rect l="l" t="t" r="r" b="b"/>
            <a:pathLst>
              <a:path h="915670">
                <a:moveTo>
                  <a:pt x="0" y="0"/>
                </a:moveTo>
                <a:lnTo>
                  <a:pt x="0" y="915670"/>
                </a:lnTo>
              </a:path>
            </a:pathLst>
          </a:custGeom>
          <a:ln w="1270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25219" y="3379470"/>
            <a:ext cx="6715759" cy="0"/>
          </a:xfrm>
          <a:custGeom>
            <a:avLst/>
            <a:gdLst/>
            <a:ahLst/>
            <a:cxnLst/>
            <a:rect l="l" t="t" r="r" b="b"/>
            <a:pathLst>
              <a:path w="6715759">
                <a:moveTo>
                  <a:pt x="0" y="0"/>
                </a:moveTo>
                <a:lnTo>
                  <a:pt x="6715759" y="0"/>
                </a:lnTo>
              </a:path>
            </a:pathLst>
          </a:custGeom>
          <a:ln w="1270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31569" y="2482850"/>
            <a:ext cx="0" cy="890269"/>
          </a:xfrm>
          <a:custGeom>
            <a:avLst/>
            <a:gdLst/>
            <a:ahLst/>
            <a:cxnLst/>
            <a:rect l="l" t="t" r="r" b="b"/>
            <a:pathLst>
              <a:path h="890270">
                <a:moveTo>
                  <a:pt x="0" y="0"/>
                </a:moveTo>
                <a:lnTo>
                  <a:pt x="0" y="890269"/>
                </a:lnTo>
              </a:path>
            </a:pathLst>
          </a:custGeom>
          <a:ln w="1270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25219" y="2476500"/>
            <a:ext cx="6715759" cy="0"/>
          </a:xfrm>
          <a:custGeom>
            <a:avLst/>
            <a:gdLst/>
            <a:ahLst/>
            <a:cxnLst/>
            <a:rect l="l" t="t" r="r" b="b"/>
            <a:pathLst>
              <a:path w="6715759">
                <a:moveTo>
                  <a:pt x="0" y="0"/>
                </a:moveTo>
                <a:lnTo>
                  <a:pt x="6715759" y="0"/>
                </a:lnTo>
              </a:path>
            </a:pathLst>
          </a:custGeom>
          <a:ln w="1270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835265" y="2482850"/>
            <a:ext cx="0" cy="890269"/>
          </a:xfrm>
          <a:custGeom>
            <a:avLst/>
            <a:gdLst/>
            <a:ahLst/>
            <a:cxnLst/>
            <a:rect l="l" t="t" r="r" b="b"/>
            <a:pathLst>
              <a:path h="890270">
                <a:moveTo>
                  <a:pt x="0" y="0"/>
                </a:moveTo>
                <a:lnTo>
                  <a:pt x="0" y="890270"/>
                </a:lnTo>
              </a:path>
            </a:pathLst>
          </a:custGeom>
          <a:ln w="11429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137919" y="3366770"/>
            <a:ext cx="6691630" cy="0"/>
          </a:xfrm>
          <a:custGeom>
            <a:avLst/>
            <a:gdLst/>
            <a:ahLst/>
            <a:cxnLst/>
            <a:rect l="l" t="t" r="r" b="b"/>
            <a:pathLst>
              <a:path w="6691630">
                <a:moveTo>
                  <a:pt x="0" y="0"/>
                </a:moveTo>
                <a:lnTo>
                  <a:pt x="6691630" y="0"/>
                </a:lnTo>
              </a:path>
            </a:pathLst>
          </a:custGeom>
          <a:ln w="1270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137919" y="2495550"/>
            <a:ext cx="12700" cy="864869"/>
          </a:xfrm>
          <a:custGeom>
            <a:avLst/>
            <a:gdLst/>
            <a:ahLst/>
            <a:cxnLst/>
            <a:rect l="l" t="t" r="r" b="b"/>
            <a:pathLst>
              <a:path w="12700" h="864870">
                <a:moveTo>
                  <a:pt x="0" y="864869"/>
                </a:moveTo>
                <a:lnTo>
                  <a:pt x="12700" y="864869"/>
                </a:lnTo>
                <a:lnTo>
                  <a:pt x="12700" y="0"/>
                </a:lnTo>
                <a:lnTo>
                  <a:pt x="0" y="0"/>
                </a:lnTo>
                <a:lnTo>
                  <a:pt x="0" y="864869"/>
                </a:lnTo>
                <a:close/>
              </a:path>
            </a:pathLst>
          </a:custGeom>
          <a:solidFill>
            <a:srgbClr val="80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37919" y="2489200"/>
            <a:ext cx="6691630" cy="0"/>
          </a:xfrm>
          <a:custGeom>
            <a:avLst/>
            <a:gdLst/>
            <a:ahLst/>
            <a:cxnLst/>
            <a:rect l="l" t="t" r="r" b="b"/>
            <a:pathLst>
              <a:path w="6691630">
                <a:moveTo>
                  <a:pt x="0" y="0"/>
                </a:moveTo>
                <a:lnTo>
                  <a:pt x="6691630" y="0"/>
                </a:lnTo>
              </a:path>
            </a:pathLst>
          </a:custGeom>
          <a:ln w="1270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823200" y="2495550"/>
            <a:ext cx="0" cy="864869"/>
          </a:xfrm>
          <a:custGeom>
            <a:avLst/>
            <a:gdLst/>
            <a:ahLst/>
            <a:cxnLst/>
            <a:rect l="l" t="t" r="r" b="b"/>
            <a:pathLst>
              <a:path h="864870">
                <a:moveTo>
                  <a:pt x="0" y="0"/>
                </a:moveTo>
                <a:lnTo>
                  <a:pt x="0" y="864870"/>
                </a:lnTo>
              </a:path>
            </a:pathLst>
          </a:custGeom>
          <a:ln w="1270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150619" y="3354704"/>
            <a:ext cx="6666230" cy="0"/>
          </a:xfrm>
          <a:custGeom>
            <a:avLst/>
            <a:gdLst/>
            <a:ahLst/>
            <a:cxnLst/>
            <a:rect l="l" t="t" r="r" b="b"/>
            <a:pathLst>
              <a:path w="6666230">
                <a:moveTo>
                  <a:pt x="0" y="0"/>
                </a:moveTo>
                <a:lnTo>
                  <a:pt x="6666230" y="0"/>
                </a:lnTo>
              </a:path>
            </a:pathLst>
          </a:custGeom>
          <a:ln w="1142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150619" y="2506979"/>
            <a:ext cx="11430" cy="842010"/>
          </a:xfrm>
          <a:custGeom>
            <a:avLst/>
            <a:gdLst/>
            <a:ahLst/>
            <a:cxnLst/>
            <a:rect l="l" t="t" r="r" b="b"/>
            <a:pathLst>
              <a:path w="11430" h="842010">
                <a:moveTo>
                  <a:pt x="0" y="842010"/>
                </a:moveTo>
                <a:lnTo>
                  <a:pt x="11430" y="842010"/>
                </a:lnTo>
                <a:lnTo>
                  <a:pt x="11430" y="0"/>
                </a:lnTo>
                <a:lnTo>
                  <a:pt x="0" y="0"/>
                </a:lnTo>
                <a:lnTo>
                  <a:pt x="0" y="842010"/>
                </a:lnTo>
                <a:close/>
              </a:path>
            </a:pathLst>
          </a:custGeom>
          <a:solidFill>
            <a:srgbClr val="81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150619" y="2501264"/>
            <a:ext cx="6666230" cy="0"/>
          </a:xfrm>
          <a:custGeom>
            <a:avLst/>
            <a:gdLst/>
            <a:ahLst/>
            <a:cxnLst/>
            <a:rect l="l" t="t" r="r" b="b"/>
            <a:pathLst>
              <a:path w="6666230">
                <a:moveTo>
                  <a:pt x="0" y="0"/>
                </a:moveTo>
                <a:lnTo>
                  <a:pt x="6666230" y="0"/>
                </a:lnTo>
              </a:path>
            </a:pathLst>
          </a:custGeom>
          <a:ln w="1142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810500" y="2506979"/>
            <a:ext cx="0" cy="842010"/>
          </a:xfrm>
          <a:custGeom>
            <a:avLst/>
            <a:gdLst/>
            <a:ahLst/>
            <a:cxnLst/>
            <a:rect l="l" t="t" r="r" b="b"/>
            <a:pathLst>
              <a:path h="842010">
                <a:moveTo>
                  <a:pt x="0" y="0"/>
                </a:moveTo>
                <a:lnTo>
                  <a:pt x="0" y="842010"/>
                </a:lnTo>
              </a:path>
            </a:pathLst>
          </a:custGeom>
          <a:ln w="1270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62050" y="3342640"/>
            <a:ext cx="6642100" cy="0"/>
          </a:xfrm>
          <a:custGeom>
            <a:avLst/>
            <a:gdLst/>
            <a:ahLst/>
            <a:cxnLst/>
            <a:rect l="l" t="t" r="r" b="b"/>
            <a:pathLst>
              <a:path w="6642100">
                <a:moveTo>
                  <a:pt x="0" y="0"/>
                </a:moveTo>
                <a:lnTo>
                  <a:pt x="6642100" y="0"/>
                </a:lnTo>
              </a:path>
            </a:pathLst>
          </a:custGeom>
          <a:ln w="1270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68400" y="2519679"/>
            <a:ext cx="0" cy="816610"/>
          </a:xfrm>
          <a:custGeom>
            <a:avLst/>
            <a:gdLst/>
            <a:ahLst/>
            <a:cxnLst/>
            <a:rect l="l" t="t" r="r" b="b"/>
            <a:pathLst>
              <a:path h="816610">
                <a:moveTo>
                  <a:pt x="0" y="0"/>
                </a:moveTo>
                <a:lnTo>
                  <a:pt x="0" y="816610"/>
                </a:lnTo>
              </a:path>
            </a:pathLst>
          </a:custGeom>
          <a:ln w="1270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162050" y="2513329"/>
            <a:ext cx="6642100" cy="0"/>
          </a:xfrm>
          <a:custGeom>
            <a:avLst/>
            <a:gdLst/>
            <a:ahLst/>
            <a:cxnLst/>
            <a:rect l="l" t="t" r="r" b="b"/>
            <a:pathLst>
              <a:path w="6642100">
                <a:moveTo>
                  <a:pt x="0" y="0"/>
                </a:moveTo>
                <a:lnTo>
                  <a:pt x="6642100" y="0"/>
                </a:lnTo>
              </a:path>
            </a:pathLst>
          </a:custGeom>
          <a:ln w="1270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97800" y="2519679"/>
            <a:ext cx="0" cy="816610"/>
          </a:xfrm>
          <a:custGeom>
            <a:avLst/>
            <a:gdLst/>
            <a:ahLst/>
            <a:cxnLst/>
            <a:rect l="l" t="t" r="r" b="b"/>
            <a:pathLst>
              <a:path h="816610">
                <a:moveTo>
                  <a:pt x="0" y="0"/>
                </a:moveTo>
                <a:lnTo>
                  <a:pt x="0" y="816610"/>
                </a:lnTo>
              </a:path>
            </a:pathLst>
          </a:custGeom>
          <a:ln w="1270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174750" y="3329940"/>
            <a:ext cx="6616700" cy="0"/>
          </a:xfrm>
          <a:custGeom>
            <a:avLst/>
            <a:gdLst/>
            <a:ahLst/>
            <a:cxnLst/>
            <a:rect l="l" t="t" r="r" b="b"/>
            <a:pathLst>
              <a:path w="6616700">
                <a:moveTo>
                  <a:pt x="0" y="0"/>
                </a:moveTo>
                <a:lnTo>
                  <a:pt x="6616700" y="0"/>
                </a:lnTo>
              </a:path>
            </a:pathLst>
          </a:custGeom>
          <a:ln w="1270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181100" y="2532379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270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174750" y="2526029"/>
            <a:ext cx="6616700" cy="0"/>
          </a:xfrm>
          <a:custGeom>
            <a:avLst/>
            <a:gdLst/>
            <a:ahLst/>
            <a:cxnLst/>
            <a:rect l="l" t="t" r="r" b="b"/>
            <a:pathLst>
              <a:path w="6616700">
                <a:moveTo>
                  <a:pt x="0" y="0"/>
                </a:moveTo>
                <a:lnTo>
                  <a:pt x="6616700" y="0"/>
                </a:lnTo>
              </a:path>
            </a:pathLst>
          </a:custGeom>
          <a:ln w="1270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785734" y="2532379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142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187450" y="3317875"/>
            <a:ext cx="6592570" cy="0"/>
          </a:xfrm>
          <a:custGeom>
            <a:avLst/>
            <a:gdLst/>
            <a:ahLst/>
            <a:cxnLst/>
            <a:rect l="l" t="t" r="r" b="b"/>
            <a:pathLst>
              <a:path w="6592570">
                <a:moveTo>
                  <a:pt x="0" y="0"/>
                </a:moveTo>
                <a:lnTo>
                  <a:pt x="6592570" y="0"/>
                </a:lnTo>
              </a:path>
            </a:pathLst>
          </a:custGeom>
          <a:ln w="1142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93800" y="2545079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1270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87450" y="2538729"/>
            <a:ext cx="6592570" cy="0"/>
          </a:xfrm>
          <a:custGeom>
            <a:avLst/>
            <a:gdLst/>
            <a:ahLst/>
            <a:cxnLst/>
            <a:rect l="l" t="t" r="r" b="b"/>
            <a:pathLst>
              <a:path w="6592570">
                <a:moveTo>
                  <a:pt x="0" y="0"/>
                </a:moveTo>
                <a:lnTo>
                  <a:pt x="6592570" y="0"/>
                </a:lnTo>
              </a:path>
            </a:pathLst>
          </a:custGeom>
          <a:ln w="1270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773669" y="2545079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1270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200150" y="3305809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7170" y="0"/>
                </a:lnTo>
              </a:path>
            </a:pathLst>
          </a:custGeom>
          <a:ln w="1270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205864" y="2556510"/>
            <a:ext cx="0" cy="742950"/>
          </a:xfrm>
          <a:custGeom>
            <a:avLst/>
            <a:gdLst/>
            <a:ahLst/>
            <a:cxnLst/>
            <a:rect l="l" t="t" r="r" b="b"/>
            <a:pathLst>
              <a:path h="742950">
                <a:moveTo>
                  <a:pt x="0" y="0"/>
                </a:moveTo>
                <a:lnTo>
                  <a:pt x="0" y="742950"/>
                </a:lnTo>
              </a:path>
            </a:pathLst>
          </a:custGeom>
          <a:ln w="1143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200150" y="2550795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7170" y="0"/>
                </a:lnTo>
              </a:path>
            </a:pathLst>
          </a:custGeom>
          <a:ln w="1142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760969" y="2556510"/>
            <a:ext cx="0" cy="742950"/>
          </a:xfrm>
          <a:custGeom>
            <a:avLst/>
            <a:gdLst/>
            <a:ahLst/>
            <a:cxnLst/>
            <a:rect l="l" t="t" r="r" b="b"/>
            <a:pathLst>
              <a:path h="742950">
                <a:moveTo>
                  <a:pt x="0" y="0"/>
                </a:moveTo>
                <a:lnTo>
                  <a:pt x="0" y="742950"/>
                </a:lnTo>
              </a:path>
            </a:pathLst>
          </a:custGeom>
          <a:ln w="1270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211580" y="3293109"/>
            <a:ext cx="6543040" cy="0"/>
          </a:xfrm>
          <a:custGeom>
            <a:avLst/>
            <a:gdLst/>
            <a:ahLst/>
            <a:cxnLst/>
            <a:rect l="l" t="t" r="r" b="b"/>
            <a:pathLst>
              <a:path w="6543040">
                <a:moveTo>
                  <a:pt x="0" y="0"/>
                </a:moveTo>
                <a:lnTo>
                  <a:pt x="6543040" y="0"/>
                </a:lnTo>
              </a:path>
            </a:pathLst>
          </a:custGeom>
          <a:ln w="1270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217930" y="2569210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0"/>
                </a:moveTo>
                <a:lnTo>
                  <a:pt x="0" y="717550"/>
                </a:lnTo>
              </a:path>
            </a:pathLst>
          </a:custGeom>
          <a:ln w="1270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211580" y="2562860"/>
            <a:ext cx="6543040" cy="0"/>
          </a:xfrm>
          <a:custGeom>
            <a:avLst/>
            <a:gdLst/>
            <a:ahLst/>
            <a:cxnLst/>
            <a:rect l="l" t="t" r="r" b="b"/>
            <a:pathLst>
              <a:path w="6543040">
                <a:moveTo>
                  <a:pt x="0" y="0"/>
                </a:moveTo>
                <a:lnTo>
                  <a:pt x="6543040" y="0"/>
                </a:lnTo>
              </a:path>
            </a:pathLst>
          </a:custGeom>
          <a:ln w="1270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748269" y="2569210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0"/>
                </a:moveTo>
                <a:lnTo>
                  <a:pt x="0" y="717550"/>
                </a:lnTo>
              </a:path>
            </a:pathLst>
          </a:custGeom>
          <a:ln w="1270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224280" y="3280409"/>
            <a:ext cx="6517640" cy="0"/>
          </a:xfrm>
          <a:custGeom>
            <a:avLst/>
            <a:gdLst/>
            <a:ahLst/>
            <a:cxnLst/>
            <a:rect l="l" t="t" r="r" b="b"/>
            <a:pathLst>
              <a:path w="6517640">
                <a:moveTo>
                  <a:pt x="0" y="0"/>
                </a:moveTo>
                <a:lnTo>
                  <a:pt x="6517640" y="0"/>
                </a:lnTo>
              </a:path>
            </a:pathLst>
          </a:custGeom>
          <a:ln w="1270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230630" y="2581910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2150"/>
                </a:lnTo>
              </a:path>
            </a:pathLst>
          </a:custGeom>
          <a:ln w="1270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224280" y="2575560"/>
            <a:ext cx="6517640" cy="0"/>
          </a:xfrm>
          <a:custGeom>
            <a:avLst/>
            <a:gdLst/>
            <a:ahLst/>
            <a:cxnLst/>
            <a:rect l="l" t="t" r="r" b="b"/>
            <a:pathLst>
              <a:path w="6517640">
                <a:moveTo>
                  <a:pt x="0" y="0"/>
                </a:moveTo>
                <a:lnTo>
                  <a:pt x="6517640" y="0"/>
                </a:lnTo>
              </a:path>
            </a:pathLst>
          </a:custGeom>
          <a:ln w="1270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736205" y="2581910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2150"/>
                </a:lnTo>
              </a:path>
            </a:pathLst>
          </a:custGeom>
          <a:ln w="1142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236980" y="3267709"/>
            <a:ext cx="6493510" cy="0"/>
          </a:xfrm>
          <a:custGeom>
            <a:avLst/>
            <a:gdLst/>
            <a:ahLst/>
            <a:cxnLst/>
            <a:rect l="l" t="t" r="r" b="b"/>
            <a:pathLst>
              <a:path w="6493509">
                <a:moveTo>
                  <a:pt x="0" y="0"/>
                </a:moveTo>
                <a:lnTo>
                  <a:pt x="6493510" y="0"/>
                </a:lnTo>
              </a:path>
            </a:pathLst>
          </a:custGeom>
          <a:ln w="1270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243330" y="2594610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750"/>
                </a:lnTo>
              </a:path>
            </a:pathLst>
          </a:custGeom>
          <a:ln w="1270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236980" y="2588260"/>
            <a:ext cx="6493510" cy="0"/>
          </a:xfrm>
          <a:custGeom>
            <a:avLst/>
            <a:gdLst/>
            <a:ahLst/>
            <a:cxnLst/>
            <a:rect l="l" t="t" r="r" b="b"/>
            <a:pathLst>
              <a:path w="6493509">
                <a:moveTo>
                  <a:pt x="0" y="0"/>
                </a:moveTo>
                <a:lnTo>
                  <a:pt x="6493510" y="0"/>
                </a:lnTo>
              </a:path>
            </a:pathLst>
          </a:custGeom>
          <a:ln w="1270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724140" y="2594610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750"/>
                </a:lnTo>
              </a:path>
            </a:pathLst>
          </a:custGeom>
          <a:ln w="1270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249680" y="3255645"/>
            <a:ext cx="6468110" cy="0"/>
          </a:xfrm>
          <a:custGeom>
            <a:avLst/>
            <a:gdLst/>
            <a:ahLst/>
            <a:cxnLst/>
            <a:rect l="l" t="t" r="r" b="b"/>
            <a:pathLst>
              <a:path w="6468109">
                <a:moveTo>
                  <a:pt x="0" y="0"/>
                </a:moveTo>
                <a:lnTo>
                  <a:pt x="6468110" y="0"/>
                </a:lnTo>
              </a:path>
            </a:pathLst>
          </a:custGeom>
          <a:ln w="1143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255394" y="2606039"/>
            <a:ext cx="0" cy="643890"/>
          </a:xfrm>
          <a:custGeom>
            <a:avLst/>
            <a:gdLst/>
            <a:ahLst/>
            <a:cxnLst/>
            <a:rect l="l" t="t" r="r" b="b"/>
            <a:pathLst>
              <a:path h="643889">
                <a:moveTo>
                  <a:pt x="0" y="0"/>
                </a:moveTo>
                <a:lnTo>
                  <a:pt x="0" y="643889"/>
                </a:lnTo>
              </a:path>
            </a:pathLst>
          </a:custGeom>
          <a:ln w="1142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249680" y="2600325"/>
            <a:ext cx="6468110" cy="0"/>
          </a:xfrm>
          <a:custGeom>
            <a:avLst/>
            <a:gdLst/>
            <a:ahLst/>
            <a:cxnLst/>
            <a:rect l="l" t="t" r="r" b="b"/>
            <a:pathLst>
              <a:path w="6468109">
                <a:moveTo>
                  <a:pt x="0" y="0"/>
                </a:moveTo>
                <a:lnTo>
                  <a:pt x="6468110" y="0"/>
                </a:lnTo>
              </a:path>
            </a:pathLst>
          </a:custGeom>
          <a:ln w="1143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711440" y="2606039"/>
            <a:ext cx="0" cy="643890"/>
          </a:xfrm>
          <a:custGeom>
            <a:avLst/>
            <a:gdLst/>
            <a:ahLst/>
            <a:cxnLst/>
            <a:rect l="l" t="t" r="r" b="b"/>
            <a:pathLst>
              <a:path h="643889">
                <a:moveTo>
                  <a:pt x="0" y="0"/>
                </a:moveTo>
                <a:lnTo>
                  <a:pt x="0" y="643889"/>
                </a:lnTo>
              </a:path>
            </a:pathLst>
          </a:custGeom>
          <a:ln w="1270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261110" y="3243579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>
                <a:moveTo>
                  <a:pt x="0" y="0"/>
                </a:moveTo>
                <a:lnTo>
                  <a:pt x="6443980" y="0"/>
                </a:lnTo>
              </a:path>
            </a:pathLst>
          </a:custGeom>
          <a:ln w="1270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267460" y="2618739"/>
            <a:ext cx="0" cy="618490"/>
          </a:xfrm>
          <a:custGeom>
            <a:avLst/>
            <a:gdLst/>
            <a:ahLst/>
            <a:cxnLst/>
            <a:rect l="l" t="t" r="r" b="b"/>
            <a:pathLst>
              <a:path h="618489">
                <a:moveTo>
                  <a:pt x="0" y="0"/>
                </a:moveTo>
                <a:lnTo>
                  <a:pt x="0" y="618489"/>
                </a:lnTo>
              </a:path>
            </a:pathLst>
          </a:custGeom>
          <a:ln w="1270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261110" y="2612389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>
                <a:moveTo>
                  <a:pt x="0" y="0"/>
                </a:moveTo>
                <a:lnTo>
                  <a:pt x="6443980" y="0"/>
                </a:lnTo>
              </a:path>
            </a:pathLst>
          </a:custGeom>
          <a:ln w="1270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98740" y="2618739"/>
            <a:ext cx="0" cy="618490"/>
          </a:xfrm>
          <a:custGeom>
            <a:avLst/>
            <a:gdLst/>
            <a:ahLst/>
            <a:cxnLst/>
            <a:rect l="l" t="t" r="r" b="b"/>
            <a:pathLst>
              <a:path h="618489">
                <a:moveTo>
                  <a:pt x="0" y="0"/>
                </a:moveTo>
                <a:lnTo>
                  <a:pt x="0" y="618489"/>
                </a:lnTo>
              </a:path>
            </a:pathLst>
          </a:custGeom>
          <a:ln w="1270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273810" y="3230879"/>
            <a:ext cx="6418580" cy="0"/>
          </a:xfrm>
          <a:custGeom>
            <a:avLst/>
            <a:gdLst/>
            <a:ahLst/>
            <a:cxnLst/>
            <a:rect l="l" t="t" r="r" b="b"/>
            <a:pathLst>
              <a:path w="6418580">
                <a:moveTo>
                  <a:pt x="0" y="0"/>
                </a:moveTo>
                <a:lnTo>
                  <a:pt x="6418580" y="0"/>
                </a:lnTo>
              </a:path>
            </a:pathLst>
          </a:custGeom>
          <a:ln w="1270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273810" y="2631439"/>
            <a:ext cx="12700" cy="593090"/>
          </a:xfrm>
          <a:custGeom>
            <a:avLst/>
            <a:gdLst/>
            <a:ahLst/>
            <a:cxnLst/>
            <a:rect l="l" t="t" r="r" b="b"/>
            <a:pathLst>
              <a:path w="12700" h="593089">
                <a:moveTo>
                  <a:pt x="0" y="593089"/>
                </a:moveTo>
                <a:lnTo>
                  <a:pt x="12700" y="593089"/>
                </a:lnTo>
                <a:lnTo>
                  <a:pt x="12700" y="0"/>
                </a:lnTo>
                <a:lnTo>
                  <a:pt x="0" y="0"/>
                </a:lnTo>
                <a:lnTo>
                  <a:pt x="0" y="593089"/>
                </a:lnTo>
                <a:close/>
              </a:path>
            </a:pathLst>
          </a:custGeom>
          <a:solidFill>
            <a:srgbClr val="8B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273810" y="2625089"/>
            <a:ext cx="6418580" cy="0"/>
          </a:xfrm>
          <a:custGeom>
            <a:avLst/>
            <a:gdLst/>
            <a:ahLst/>
            <a:cxnLst/>
            <a:rect l="l" t="t" r="r" b="b"/>
            <a:pathLst>
              <a:path w="6418580">
                <a:moveTo>
                  <a:pt x="0" y="0"/>
                </a:moveTo>
                <a:lnTo>
                  <a:pt x="6418580" y="0"/>
                </a:lnTo>
              </a:path>
            </a:pathLst>
          </a:custGeom>
          <a:ln w="1270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86675" y="263143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143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286510" y="3218814"/>
            <a:ext cx="6394450" cy="0"/>
          </a:xfrm>
          <a:custGeom>
            <a:avLst/>
            <a:gdLst/>
            <a:ahLst/>
            <a:cxnLst/>
            <a:rect l="l" t="t" r="r" b="b"/>
            <a:pathLst>
              <a:path w="6394450">
                <a:moveTo>
                  <a:pt x="0" y="0"/>
                </a:moveTo>
                <a:lnTo>
                  <a:pt x="6394449" y="0"/>
                </a:lnTo>
              </a:path>
            </a:pathLst>
          </a:custGeom>
          <a:ln w="1142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286510" y="2642870"/>
            <a:ext cx="11430" cy="570230"/>
          </a:xfrm>
          <a:custGeom>
            <a:avLst/>
            <a:gdLst/>
            <a:ahLst/>
            <a:cxnLst/>
            <a:rect l="l" t="t" r="r" b="b"/>
            <a:pathLst>
              <a:path w="11430" h="570230">
                <a:moveTo>
                  <a:pt x="0" y="570230"/>
                </a:moveTo>
                <a:lnTo>
                  <a:pt x="11430" y="570230"/>
                </a:lnTo>
                <a:lnTo>
                  <a:pt x="11430" y="0"/>
                </a:lnTo>
                <a:lnTo>
                  <a:pt x="0" y="0"/>
                </a:lnTo>
                <a:lnTo>
                  <a:pt x="0" y="570230"/>
                </a:lnTo>
                <a:close/>
              </a:path>
            </a:pathLst>
          </a:custGeom>
          <a:solidFill>
            <a:srgbClr val="8C0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286510" y="2637154"/>
            <a:ext cx="6394450" cy="0"/>
          </a:xfrm>
          <a:custGeom>
            <a:avLst/>
            <a:gdLst/>
            <a:ahLst/>
            <a:cxnLst/>
            <a:rect l="l" t="t" r="r" b="b"/>
            <a:pathLst>
              <a:path w="6394450">
                <a:moveTo>
                  <a:pt x="0" y="0"/>
                </a:moveTo>
                <a:lnTo>
                  <a:pt x="6394449" y="0"/>
                </a:lnTo>
              </a:path>
            </a:pathLst>
          </a:custGeom>
          <a:ln w="1142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74609" y="2642870"/>
            <a:ext cx="0" cy="570230"/>
          </a:xfrm>
          <a:custGeom>
            <a:avLst/>
            <a:gdLst/>
            <a:ahLst/>
            <a:cxnLst/>
            <a:rect l="l" t="t" r="r" b="b"/>
            <a:pathLst>
              <a:path h="570230">
                <a:moveTo>
                  <a:pt x="0" y="0"/>
                </a:moveTo>
                <a:lnTo>
                  <a:pt x="0" y="570229"/>
                </a:lnTo>
              </a:path>
            </a:pathLst>
          </a:custGeom>
          <a:ln w="1270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297939" y="3206750"/>
            <a:ext cx="6370320" cy="0"/>
          </a:xfrm>
          <a:custGeom>
            <a:avLst/>
            <a:gdLst/>
            <a:ahLst/>
            <a:cxnLst/>
            <a:rect l="l" t="t" r="r" b="b"/>
            <a:pathLst>
              <a:path w="6370320">
                <a:moveTo>
                  <a:pt x="0" y="0"/>
                </a:moveTo>
                <a:lnTo>
                  <a:pt x="6370320" y="0"/>
                </a:lnTo>
              </a:path>
            </a:pathLst>
          </a:custGeom>
          <a:ln w="1270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304289" y="2655570"/>
            <a:ext cx="0" cy="544830"/>
          </a:xfrm>
          <a:custGeom>
            <a:avLst/>
            <a:gdLst/>
            <a:ahLst/>
            <a:cxnLst/>
            <a:rect l="l" t="t" r="r" b="b"/>
            <a:pathLst>
              <a:path h="544830">
                <a:moveTo>
                  <a:pt x="0" y="0"/>
                </a:moveTo>
                <a:lnTo>
                  <a:pt x="0" y="544830"/>
                </a:lnTo>
              </a:path>
            </a:pathLst>
          </a:custGeom>
          <a:ln w="1270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297939" y="2649220"/>
            <a:ext cx="6370320" cy="0"/>
          </a:xfrm>
          <a:custGeom>
            <a:avLst/>
            <a:gdLst/>
            <a:ahLst/>
            <a:cxnLst/>
            <a:rect l="l" t="t" r="r" b="b"/>
            <a:pathLst>
              <a:path w="6370320">
                <a:moveTo>
                  <a:pt x="0" y="0"/>
                </a:moveTo>
                <a:lnTo>
                  <a:pt x="6370320" y="0"/>
                </a:lnTo>
              </a:path>
            </a:pathLst>
          </a:custGeom>
          <a:ln w="1270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61909" y="2655570"/>
            <a:ext cx="0" cy="544830"/>
          </a:xfrm>
          <a:custGeom>
            <a:avLst/>
            <a:gdLst/>
            <a:ahLst/>
            <a:cxnLst/>
            <a:rect l="l" t="t" r="r" b="b"/>
            <a:pathLst>
              <a:path h="544830">
                <a:moveTo>
                  <a:pt x="0" y="0"/>
                </a:moveTo>
                <a:lnTo>
                  <a:pt x="0" y="544829"/>
                </a:lnTo>
              </a:path>
            </a:pathLst>
          </a:custGeom>
          <a:ln w="1270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310639" y="3194050"/>
            <a:ext cx="6344920" cy="0"/>
          </a:xfrm>
          <a:custGeom>
            <a:avLst/>
            <a:gdLst/>
            <a:ahLst/>
            <a:cxnLst/>
            <a:rect l="l" t="t" r="r" b="b"/>
            <a:pathLst>
              <a:path w="6344920">
                <a:moveTo>
                  <a:pt x="0" y="0"/>
                </a:moveTo>
                <a:lnTo>
                  <a:pt x="6344920" y="0"/>
                </a:lnTo>
              </a:path>
            </a:pathLst>
          </a:custGeom>
          <a:ln w="1270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316989" y="2668270"/>
            <a:ext cx="0" cy="519430"/>
          </a:xfrm>
          <a:custGeom>
            <a:avLst/>
            <a:gdLst/>
            <a:ahLst/>
            <a:cxnLst/>
            <a:rect l="l" t="t" r="r" b="b"/>
            <a:pathLst>
              <a:path h="519430">
                <a:moveTo>
                  <a:pt x="0" y="0"/>
                </a:moveTo>
                <a:lnTo>
                  <a:pt x="0" y="519430"/>
                </a:lnTo>
              </a:path>
            </a:pathLst>
          </a:custGeom>
          <a:ln w="1270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310639" y="2661920"/>
            <a:ext cx="6344920" cy="0"/>
          </a:xfrm>
          <a:custGeom>
            <a:avLst/>
            <a:gdLst/>
            <a:ahLst/>
            <a:cxnLst/>
            <a:rect l="l" t="t" r="r" b="b"/>
            <a:pathLst>
              <a:path w="6344920">
                <a:moveTo>
                  <a:pt x="0" y="0"/>
                </a:moveTo>
                <a:lnTo>
                  <a:pt x="6344920" y="0"/>
                </a:lnTo>
              </a:path>
            </a:pathLst>
          </a:custGeom>
          <a:ln w="1270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49844" y="2668270"/>
            <a:ext cx="0" cy="519430"/>
          </a:xfrm>
          <a:custGeom>
            <a:avLst/>
            <a:gdLst/>
            <a:ahLst/>
            <a:cxnLst/>
            <a:rect l="l" t="t" r="r" b="b"/>
            <a:pathLst>
              <a:path h="519430">
                <a:moveTo>
                  <a:pt x="0" y="0"/>
                </a:moveTo>
                <a:lnTo>
                  <a:pt x="0" y="519429"/>
                </a:lnTo>
              </a:path>
            </a:pathLst>
          </a:custGeom>
          <a:ln w="1142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23339" y="3181350"/>
            <a:ext cx="6320790" cy="0"/>
          </a:xfrm>
          <a:custGeom>
            <a:avLst/>
            <a:gdLst/>
            <a:ahLst/>
            <a:cxnLst/>
            <a:rect l="l" t="t" r="r" b="b"/>
            <a:pathLst>
              <a:path w="6320790">
                <a:moveTo>
                  <a:pt x="0" y="0"/>
                </a:moveTo>
                <a:lnTo>
                  <a:pt x="6320790" y="0"/>
                </a:lnTo>
              </a:path>
            </a:pathLst>
          </a:custGeom>
          <a:ln w="1270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329689" y="2680970"/>
            <a:ext cx="0" cy="494030"/>
          </a:xfrm>
          <a:custGeom>
            <a:avLst/>
            <a:gdLst/>
            <a:ahLst/>
            <a:cxnLst/>
            <a:rect l="l" t="t" r="r" b="b"/>
            <a:pathLst>
              <a:path h="494030">
                <a:moveTo>
                  <a:pt x="0" y="0"/>
                </a:moveTo>
                <a:lnTo>
                  <a:pt x="0" y="494030"/>
                </a:lnTo>
              </a:path>
            </a:pathLst>
          </a:custGeom>
          <a:ln w="1270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323339" y="2674620"/>
            <a:ext cx="6320790" cy="0"/>
          </a:xfrm>
          <a:custGeom>
            <a:avLst/>
            <a:gdLst/>
            <a:ahLst/>
            <a:cxnLst/>
            <a:rect l="l" t="t" r="r" b="b"/>
            <a:pathLst>
              <a:path w="6320790">
                <a:moveTo>
                  <a:pt x="0" y="0"/>
                </a:moveTo>
                <a:lnTo>
                  <a:pt x="6320790" y="0"/>
                </a:lnTo>
              </a:path>
            </a:pathLst>
          </a:custGeom>
          <a:ln w="1270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37780" y="2680970"/>
            <a:ext cx="0" cy="494030"/>
          </a:xfrm>
          <a:custGeom>
            <a:avLst/>
            <a:gdLst/>
            <a:ahLst/>
            <a:cxnLst/>
            <a:rect l="l" t="t" r="r" b="b"/>
            <a:pathLst>
              <a:path h="494030">
                <a:moveTo>
                  <a:pt x="0" y="0"/>
                </a:moveTo>
                <a:lnTo>
                  <a:pt x="0" y="494029"/>
                </a:lnTo>
              </a:path>
            </a:pathLst>
          </a:custGeom>
          <a:ln w="1270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336039" y="3169285"/>
            <a:ext cx="6295390" cy="0"/>
          </a:xfrm>
          <a:custGeom>
            <a:avLst/>
            <a:gdLst/>
            <a:ahLst/>
            <a:cxnLst/>
            <a:rect l="l" t="t" r="r" b="b"/>
            <a:pathLst>
              <a:path w="6295390">
                <a:moveTo>
                  <a:pt x="0" y="0"/>
                </a:moveTo>
                <a:lnTo>
                  <a:pt x="6295390" y="0"/>
                </a:lnTo>
              </a:path>
            </a:pathLst>
          </a:custGeom>
          <a:ln w="1143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342389" y="2693670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900"/>
                </a:lnTo>
              </a:path>
            </a:pathLst>
          </a:custGeom>
          <a:ln w="1270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336039" y="2687320"/>
            <a:ext cx="6295390" cy="0"/>
          </a:xfrm>
          <a:custGeom>
            <a:avLst/>
            <a:gdLst/>
            <a:ahLst/>
            <a:cxnLst/>
            <a:rect l="l" t="t" r="r" b="b"/>
            <a:pathLst>
              <a:path w="6295390">
                <a:moveTo>
                  <a:pt x="0" y="0"/>
                </a:moveTo>
                <a:lnTo>
                  <a:pt x="6295390" y="0"/>
                </a:lnTo>
              </a:path>
            </a:pathLst>
          </a:custGeom>
          <a:ln w="1270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25080" y="2693670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900"/>
                </a:lnTo>
              </a:path>
            </a:pathLst>
          </a:custGeom>
          <a:ln w="1270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348739" y="3157220"/>
            <a:ext cx="6269990" cy="0"/>
          </a:xfrm>
          <a:custGeom>
            <a:avLst/>
            <a:gdLst/>
            <a:ahLst/>
            <a:cxnLst/>
            <a:rect l="l" t="t" r="r" b="b"/>
            <a:pathLst>
              <a:path w="6269990">
                <a:moveTo>
                  <a:pt x="0" y="0"/>
                </a:moveTo>
                <a:lnTo>
                  <a:pt x="6269990" y="0"/>
                </a:lnTo>
              </a:path>
            </a:pathLst>
          </a:custGeom>
          <a:ln w="1270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354455" y="2705100"/>
            <a:ext cx="0" cy="445770"/>
          </a:xfrm>
          <a:custGeom>
            <a:avLst/>
            <a:gdLst/>
            <a:ahLst/>
            <a:cxnLst/>
            <a:rect l="l" t="t" r="r" b="b"/>
            <a:pathLst>
              <a:path h="445769">
                <a:moveTo>
                  <a:pt x="0" y="0"/>
                </a:moveTo>
                <a:lnTo>
                  <a:pt x="0" y="445769"/>
                </a:lnTo>
              </a:path>
            </a:pathLst>
          </a:custGeom>
          <a:ln w="11429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348739" y="2699385"/>
            <a:ext cx="6269990" cy="0"/>
          </a:xfrm>
          <a:custGeom>
            <a:avLst/>
            <a:gdLst/>
            <a:ahLst/>
            <a:cxnLst/>
            <a:rect l="l" t="t" r="r" b="b"/>
            <a:pathLst>
              <a:path w="6269990">
                <a:moveTo>
                  <a:pt x="0" y="0"/>
                </a:moveTo>
                <a:lnTo>
                  <a:pt x="6269990" y="0"/>
                </a:lnTo>
              </a:path>
            </a:pathLst>
          </a:custGeom>
          <a:ln w="1143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12380" y="2705100"/>
            <a:ext cx="0" cy="445770"/>
          </a:xfrm>
          <a:custGeom>
            <a:avLst/>
            <a:gdLst/>
            <a:ahLst/>
            <a:cxnLst/>
            <a:rect l="l" t="t" r="r" b="b"/>
            <a:pathLst>
              <a:path h="445769">
                <a:moveTo>
                  <a:pt x="0" y="0"/>
                </a:moveTo>
                <a:lnTo>
                  <a:pt x="0" y="445770"/>
                </a:lnTo>
              </a:path>
            </a:pathLst>
          </a:custGeom>
          <a:ln w="1270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360169" y="3144520"/>
            <a:ext cx="6245860" cy="0"/>
          </a:xfrm>
          <a:custGeom>
            <a:avLst/>
            <a:gdLst/>
            <a:ahLst/>
            <a:cxnLst/>
            <a:rect l="l" t="t" r="r" b="b"/>
            <a:pathLst>
              <a:path w="6245859">
                <a:moveTo>
                  <a:pt x="0" y="0"/>
                </a:moveTo>
                <a:lnTo>
                  <a:pt x="6245859" y="0"/>
                </a:lnTo>
              </a:path>
            </a:pathLst>
          </a:custGeom>
          <a:ln w="1270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366519" y="2717800"/>
            <a:ext cx="0" cy="420370"/>
          </a:xfrm>
          <a:custGeom>
            <a:avLst/>
            <a:gdLst/>
            <a:ahLst/>
            <a:cxnLst/>
            <a:rect l="l" t="t" r="r" b="b"/>
            <a:pathLst>
              <a:path h="420369">
                <a:moveTo>
                  <a:pt x="0" y="0"/>
                </a:moveTo>
                <a:lnTo>
                  <a:pt x="0" y="420369"/>
                </a:lnTo>
              </a:path>
            </a:pathLst>
          </a:custGeom>
          <a:ln w="1270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360169" y="2711450"/>
            <a:ext cx="6245860" cy="0"/>
          </a:xfrm>
          <a:custGeom>
            <a:avLst/>
            <a:gdLst/>
            <a:ahLst/>
            <a:cxnLst/>
            <a:rect l="l" t="t" r="r" b="b"/>
            <a:pathLst>
              <a:path w="6245859">
                <a:moveTo>
                  <a:pt x="0" y="0"/>
                </a:moveTo>
                <a:lnTo>
                  <a:pt x="6245859" y="0"/>
                </a:lnTo>
              </a:path>
            </a:pathLst>
          </a:custGeom>
          <a:ln w="1270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599680" y="2717800"/>
            <a:ext cx="0" cy="420370"/>
          </a:xfrm>
          <a:custGeom>
            <a:avLst/>
            <a:gdLst/>
            <a:ahLst/>
            <a:cxnLst/>
            <a:rect l="l" t="t" r="r" b="b"/>
            <a:pathLst>
              <a:path h="420369">
                <a:moveTo>
                  <a:pt x="0" y="0"/>
                </a:moveTo>
                <a:lnTo>
                  <a:pt x="0" y="420370"/>
                </a:lnTo>
              </a:path>
            </a:pathLst>
          </a:custGeom>
          <a:ln w="1270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372869" y="3131820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59" y="0"/>
                </a:lnTo>
              </a:path>
            </a:pathLst>
          </a:custGeom>
          <a:ln w="1270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372869" y="2730500"/>
            <a:ext cx="12700" cy="394970"/>
          </a:xfrm>
          <a:custGeom>
            <a:avLst/>
            <a:gdLst/>
            <a:ahLst/>
            <a:cxnLst/>
            <a:rect l="l" t="t" r="r" b="b"/>
            <a:pathLst>
              <a:path w="12700" h="394969">
                <a:moveTo>
                  <a:pt x="0" y="394969"/>
                </a:moveTo>
                <a:lnTo>
                  <a:pt x="12700" y="394969"/>
                </a:lnTo>
                <a:lnTo>
                  <a:pt x="12700" y="0"/>
                </a:lnTo>
                <a:lnTo>
                  <a:pt x="0" y="0"/>
                </a:lnTo>
                <a:lnTo>
                  <a:pt x="0" y="394969"/>
                </a:lnTo>
                <a:close/>
              </a:path>
            </a:pathLst>
          </a:custGeom>
          <a:solidFill>
            <a:srgbClr val="93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372869" y="2724150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59" y="0"/>
                </a:lnTo>
              </a:path>
            </a:pathLst>
          </a:custGeom>
          <a:ln w="1270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587615" y="273050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69">
                <a:moveTo>
                  <a:pt x="0" y="0"/>
                </a:moveTo>
                <a:lnTo>
                  <a:pt x="0" y="394970"/>
                </a:lnTo>
              </a:path>
            </a:pathLst>
          </a:custGeom>
          <a:ln w="1142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385569" y="3119754"/>
            <a:ext cx="6196330" cy="0"/>
          </a:xfrm>
          <a:custGeom>
            <a:avLst/>
            <a:gdLst/>
            <a:ahLst/>
            <a:cxnLst/>
            <a:rect l="l" t="t" r="r" b="b"/>
            <a:pathLst>
              <a:path w="6196330">
                <a:moveTo>
                  <a:pt x="0" y="0"/>
                </a:moveTo>
                <a:lnTo>
                  <a:pt x="6196330" y="0"/>
                </a:lnTo>
              </a:path>
            </a:pathLst>
          </a:custGeom>
          <a:ln w="1142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385569" y="2741929"/>
            <a:ext cx="11430" cy="372110"/>
          </a:xfrm>
          <a:custGeom>
            <a:avLst/>
            <a:gdLst/>
            <a:ahLst/>
            <a:cxnLst/>
            <a:rect l="l" t="t" r="r" b="b"/>
            <a:pathLst>
              <a:path w="11430" h="372110">
                <a:moveTo>
                  <a:pt x="0" y="372110"/>
                </a:moveTo>
                <a:lnTo>
                  <a:pt x="11430" y="372110"/>
                </a:lnTo>
                <a:lnTo>
                  <a:pt x="11430" y="0"/>
                </a:lnTo>
                <a:lnTo>
                  <a:pt x="0" y="0"/>
                </a:lnTo>
                <a:lnTo>
                  <a:pt x="0" y="372110"/>
                </a:lnTo>
                <a:close/>
              </a:path>
            </a:pathLst>
          </a:custGeom>
          <a:solidFill>
            <a:srgbClr val="94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385569" y="2736214"/>
            <a:ext cx="6196330" cy="0"/>
          </a:xfrm>
          <a:custGeom>
            <a:avLst/>
            <a:gdLst/>
            <a:ahLst/>
            <a:cxnLst/>
            <a:rect l="l" t="t" r="r" b="b"/>
            <a:pathLst>
              <a:path w="6196330">
                <a:moveTo>
                  <a:pt x="0" y="0"/>
                </a:moveTo>
                <a:lnTo>
                  <a:pt x="6196330" y="0"/>
                </a:lnTo>
              </a:path>
            </a:pathLst>
          </a:custGeom>
          <a:ln w="1142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575550" y="2741929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270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397000" y="3107689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270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403350" y="2754629"/>
            <a:ext cx="0" cy="346710"/>
          </a:xfrm>
          <a:custGeom>
            <a:avLst/>
            <a:gdLst/>
            <a:ahLst/>
            <a:cxnLst/>
            <a:rect l="l" t="t" r="r" b="b"/>
            <a:pathLst>
              <a:path h="346710">
                <a:moveTo>
                  <a:pt x="0" y="0"/>
                </a:moveTo>
                <a:lnTo>
                  <a:pt x="0" y="346710"/>
                </a:lnTo>
              </a:path>
            </a:pathLst>
          </a:custGeom>
          <a:ln w="1270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397000" y="2748279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270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562850" y="2754629"/>
            <a:ext cx="0" cy="346710"/>
          </a:xfrm>
          <a:custGeom>
            <a:avLst/>
            <a:gdLst/>
            <a:ahLst/>
            <a:cxnLst/>
            <a:rect l="l" t="t" r="r" b="b"/>
            <a:pathLst>
              <a:path h="346710">
                <a:moveTo>
                  <a:pt x="0" y="0"/>
                </a:moveTo>
                <a:lnTo>
                  <a:pt x="0" y="346710"/>
                </a:lnTo>
              </a:path>
            </a:pathLst>
          </a:custGeom>
          <a:ln w="1270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409700" y="3094989"/>
            <a:ext cx="6146800" cy="0"/>
          </a:xfrm>
          <a:custGeom>
            <a:avLst/>
            <a:gdLst/>
            <a:ahLst/>
            <a:cxnLst/>
            <a:rect l="l" t="t" r="r" b="b"/>
            <a:pathLst>
              <a:path w="6146800">
                <a:moveTo>
                  <a:pt x="0" y="0"/>
                </a:moveTo>
                <a:lnTo>
                  <a:pt x="6146800" y="0"/>
                </a:lnTo>
              </a:path>
            </a:pathLst>
          </a:custGeom>
          <a:ln w="1270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416050" y="2767329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0"/>
                </a:moveTo>
                <a:lnTo>
                  <a:pt x="0" y="321310"/>
                </a:lnTo>
              </a:path>
            </a:pathLst>
          </a:custGeom>
          <a:ln w="1270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409700" y="2760979"/>
            <a:ext cx="6146800" cy="0"/>
          </a:xfrm>
          <a:custGeom>
            <a:avLst/>
            <a:gdLst/>
            <a:ahLst/>
            <a:cxnLst/>
            <a:rect l="l" t="t" r="r" b="b"/>
            <a:pathLst>
              <a:path w="6146800">
                <a:moveTo>
                  <a:pt x="0" y="0"/>
                </a:moveTo>
                <a:lnTo>
                  <a:pt x="6146800" y="0"/>
                </a:lnTo>
              </a:path>
            </a:pathLst>
          </a:custGeom>
          <a:ln w="1270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550784" y="2767329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0"/>
                </a:moveTo>
                <a:lnTo>
                  <a:pt x="0" y="321310"/>
                </a:lnTo>
              </a:path>
            </a:pathLst>
          </a:custGeom>
          <a:ln w="1142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422400" y="3082289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428750" y="278002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1270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422400" y="2773679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538719" y="278002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1270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435100" y="3070225"/>
            <a:ext cx="6097270" cy="0"/>
          </a:xfrm>
          <a:custGeom>
            <a:avLst/>
            <a:gdLst/>
            <a:ahLst/>
            <a:cxnLst/>
            <a:rect l="l" t="t" r="r" b="b"/>
            <a:pathLst>
              <a:path w="6097270">
                <a:moveTo>
                  <a:pt x="0" y="0"/>
                </a:moveTo>
                <a:lnTo>
                  <a:pt x="6097270" y="0"/>
                </a:lnTo>
              </a:path>
            </a:pathLst>
          </a:custGeom>
          <a:ln w="1142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441450" y="2792729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0"/>
                </a:moveTo>
                <a:lnTo>
                  <a:pt x="0" y="271780"/>
                </a:lnTo>
              </a:path>
            </a:pathLst>
          </a:custGeom>
          <a:ln w="1270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435100" y="2786379"/>
            <a:ext cx="6097270" cy="0"/>
          </a:xfrm>
          <a:custGeom>
            <a:avLst/>
            <a:gdLst/>
            <a:ahLst/>
            <a:cxnLst/>
            <a:rect l="l" t="t" r="r" b="b"/>
            <a:pathLst>
              <a:path w="6097270">
                <a:moveTo>
                  <a:pt x="0" y="0"/>
                </a:moveTo>
                <a:lnTo>
                  <a:pt x="6097270" y="0"/>
                </a:lnTo>
              </a:path>
            </a:pathLst>
          </a:custGeom>
          <a:ln w="1270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526019" y="2792729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0"/>
                </a:moveTo>
                <a:lnTo>
                  <a:pt x="0" y="271780"/>
                </a:lnTo>
              </a:path>
            </a:pathLst>
          </a:custGeom>
          <a:ln w="1270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447800" y="3058160"/>
            <a:ext cx="6071870" cy="0"/>
          </a:xfrm>
          <a:custGeom>
            <a:avLst/>
            <a:gdLst/>
            <a:ahLst/>
            <a:cxnLst/>
            <a:rect l="l" t="t" r="r" b="b"/>
            <a:pathLst>
              <a:path w="6071870">
                <a:moveTo>
                  <a:pt x="0" y="0"/>
                </a:moveTo>
                <a:lnTo>
                  <a:pt x="6071870" y="0"/>
                </a:lnTo>
              </a:path>
            </a:pathLst>
          </a:custGeom>
          <a:ln w="1270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453514" y="2804160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50"/>
                </a:lnTo>
              </a:path>
            </a:pathLst>
          </a:custGeom>
          <a:ln w="1143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447800" y="2798445"/>
            <a:ext cx="6071870" cy="0"/>
          </a:xfrm>
          <a:custGeom>
            <a:avLst/>
            <a:gdLst/>
            <a:ahLst/>
            <a:cxnLst/>
            <a:rect l="l" t="t" r="r" b="b"/>
            <a:pathLst>
              <a:path w="6071870">
                <a:moveTo>
                  <a:pt x="0" y="0"/>
                </a:moveTo>
                <a:lnTo>
                  <a:pt x="6071870" y="0"/>
                </a:lnTo>
              </a:path>
            </a:pathLst>
          </a:custGeom>
          <a:ln w="1142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513319" y="2804160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50"/>
                </a:lnTo>
              </a:path>
            </a:pathLst>
          </a:custGeom>
          <a:ln w="1270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459230" y="3045460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40" y="0"/>
                </a:lnTo>
              </a:path>
            </a:pathLst>
          </a:custGeom>
          <a:ln w="1270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465580" y="2816860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1270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459230" y="2810510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40" y="0"/>
                </a:lnTo>
              </a:path>
            </a:pathLst>
          </a:custGeom>
          <a:ln w="1270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500619" y="2816860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1270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471930" y="3032760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40" y="0"/>
                </a:lnTo>
              </a:path>
            </a:pathLst>
          </a:custGeom>
          <a:ln w="1270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478280" y="282956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1270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471930" y="2823210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40" y="0"/>
                </a:lnTo>
              </a:path>
            </a:pathLst>
          </a:custGeom>
          <a:ln w="1270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488555" y="282956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11429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484630" y="3020695"/>
            <a:ext cx="5998210" cy="0"/>
          </a:xfrm>
          <a:custGeom>
            <a:avLst/>
            <a:gdLst/>
            <a:ahLst/>
            <a:cxnLst/>
            <a:rect l="l" t="t" r="r" b="b"/>
            <a:pathLst>
              <a:path w="5998209">
                <a:moveTo>
                  <a:pt x="0" y="0"/>
                </a:moveTo>
                <a:lnTo>
                  <a:pt x="5998210" y="0"/>
                </a:lnTo>
              </a:path>
            </a:pathLst>
          </a:custGeom>
          <a:ln w="1143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490344" y="284098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1142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484630" y="2835275"/>
            <a:ext cx="5998210" cy="0"/>
          </a:xfrm>
          <a:custGeom>
            <a:avLst/>
            <a:gdLst/>
            <a:ahLst/>
            <a:cxnLst/>
            <a:rect l="l" t="t" r="r" b="b"/>
            <a:pathLst>
              <a:path w="5998209">
                <a:moveTo>
                  <a:pt x="0" y="0"/>
                </a:moveTo>
                <a:lnTo>
                  <a:pt x="5998210" y="0"/>
                </a:lnTo>
              </a:path>
            </a:pathLst>
          </a:custGeom>
          <a:ln w="1143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476490" y="284098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1270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496060" y="3008629"/>
            <a:ext cx="5974080" cy="0"/>
          </a:xfrm>
          <a:custGeom>
            <a:avLst/>
            <a:gdLst/>
            <a:ahLst/>
            <a:cxnLst/>
            <a:rect l="l" t="t" r="r" b="b"/>
            <a:pathLst>
              <a:path w="5974080">
                <a:moveTo>
                  <a:pt x="0" y="0"/>
                </a:moveTo>
                <a:lnTo>
                  <a:pt x="5974080" y="0"/>
                </a:lnTo>
              </a:path>
            </a:pathLst>
          </a:custGeom>
          <a:ln w="1270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502410" y="2853689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1270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496060" y="2847339"/>
            <a:ext cx="5974080" cy="0"/>
          </a:xfrm>
          <a:custGeom>
            <a:avLst/>
            <a:gdLst/>
            <a:ahLst/>
            <a:cxnLst/>
            <a:rect l="l" t="t" r="r" b="b"/>
            <a:pathLst>
              <a:path w="5974080">
                <a:moveTo>
                  <a:pt x="0" y="0"/>
                </a:moveTo>
                <a:lnTo>
                  <a:pt x="5974080" y="0"/>
                </a:lnTo>
              </a:path>
            </a:pathLst>
          </a:custGeom>
          <a:ln w="1270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463790" y="2853689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1270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508760" y="2995929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>
                <a:moveTo>
                  <a:pt x="0" y="0"/>
                </a:moveTo>
                <a:lnTo>
                  <a:pt x="5948680" y="0"/>
                </a:lnTo>
              </a:path>
            </a:pathLst>
          </a:custGeom>
          <a:ln w="1270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515110" y="286638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1270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508760" y="2860039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>
                <a:moveTo>
                  <a:pt x="0" y="0"/>
                </a:moveTo>
                <a:lnTo>
                  <a:pt x="5948680" y="0"/>
                </a:lnTo>
              </a:path>
            </a:pathLst>
          </a:custGeom>
          <a:ln w="1270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451725" y="286638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1143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521460" y="2983864"/>
            <a:ext cx="5924550" cy="0"/>
          </a:xfrm>
          <a:custGeom>
            <a:avLst/>
            <a:gdLst/>
            <a:ahLst/>
            <a:cxnLst/>
            <a:rect l="l" t="t" r="r" b="b"/>
            <a:pathLst>
              <a:path w="5924550">
                <a:moveTo>
                  <a:pt x="0" y="0"/>
                </a:moveTo>
                <a:lnTo>
                  <a:pt x="5924549" y="0"/>
                </a:lnTo>
              </a:path>
            </a:pathLst>
          </a:custGeom>
          <a:ln w="11429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527810" y="2879089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1270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521460" y="2872739"/>
            <a:ext cx="5924550" cy="0"/>
          </a:xfrm>
          <a:custGeom>
            <a:avLst/>
            <a:gdLst/>
            <a:ahLst/>
            <a:cxnLst/>
            <a:rect l="l" t="t" r="r" b="b"/>
            <a:pathLst>
              <a:path w="5924550">
                <a:moveTo>
                  <a:pt x="0" y="0"/>
                </a:moveTo>
                <a:lnTo>
                  <a:pt x="5924549" y="0"/>
                </a:lnTo>
              </a:path>
            </a:pathLst>
          </a:custGeom>
          <a:ln w="1270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439659" y="2879089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1270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534160" y="2971800"/>
            <a:ext cx="5899150" cy="0"/>
          </a:xfrm>
          <a:custGeom>
            <a:avLst/>
            <a:gdLst/>
            <a:ahLst/>
            <a:cxnLst/>
            <a:rect l="l" t="t" r="r" b="b"/>
            <a:pathLst>
              <a:path w="5899150">
                <a:moveTo>
                  <a:pt x="0" y="0"/>
                </a:moveTo>
                <a:lnTo>
                  <a:pt x="5899149" y="0"/>
                </a:lnTo>
              </a:path>
            </a:pathLst>
          </a:custGeom>
          <a:ln w="1270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534160" y="2891789"/>
            <a:ext cx="11430" cy="73660"/>
          </a:xfrm>
          <a:custGeom>
            <a:avLst/>
            <a:gdLst/>
            <a:ahLst/>
            <a:cxnLst/>
            <a:rect l="l" t="t" r="r" b="b"/>
            <a:pathLst>
              <a:path w="11430" h="73660">
                <a:moveTo>
                  <a:pt x="0" y="73660"/>
                </a:moveTo>
                <a:lnTo>
                  <a:pt x="11430" y="73660"/>
                </a:lnTo>
                <a:lnTo>
                  <a:pt x="1143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534160" y="2885439"/>
            <a:ext cx="5899150" cy="0"/>
          </a:xfrm>
          <a:custGeom>
            <a:avLst/>
            <a:gdLst/>
            <a:ahLst/>
            <a:cxnLst/>
            <a:rect l="l" t="t" r="r" b="b"/>
            <a:pathLst>
              <a:path w="5899150">
                <a:moveTo>
                  <a:pt x="0" y="0"/>
                </a:moveTo>
                <a:lnTo>
                  <a:pt x="5899149" y="0"/>
                </a:lnTo>
              </a:path>
            </a:pathLst>
          </a:custGeom>
          <a:ln w="1270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420609" y="2891789"/>
            <a:ext cx="12700" cy="73660"/>
          </a:xfrm>
          <a:custGeom>
            <a:avLst/>
            <a:gdLst/>
            <a:ahLst/>
            <a:cxnLst/>
            <a:rect l="l" t="t" r="r" b="b"/>
            <a:pathLst>
              <a:path w="12700" h="73660">
                <a:moveTo>
                  <a:pt x="12700" y="0"/>
                </a:moveTo>
                <a:lnTo>
                  <a:pt x="0" y="0"/>
                </a:lnTo>
                <a:lnTo>
                  <a:pt x="0" y="73660"/>
                </a:lnTo>
                <a:lnTo>
                  <a:pt x="12700" y="73660"/>
                </a:lnTo>
                <a:lnTo>
                  <a:pt x="12700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545589" y="2959100"/>
            <a:ext cx="5875020" cy="0"/>
          </a:xfrm>
          <a:custGeom>
            <a:avLst/>
            <a:gdLst/>
            <a:ahLst/>
            <a:cxnLst/>
            <a:rect l="l" t="t" r="r" b="b"/>
            <a:pathLst>
              <a:path w="5875020">
                <a:moveTo>
                  <a:pt x="0" y="0"/>
                </a:moveTo>
                <a:lnTo>
                  <a:pt x="5875020" y="0"/>
                </a:lnTo>
              </a:path>
            </a:pathLst>
          </a:custGeom>
          <a:ln w="1270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545589" y="2903220"/>
            <a:ext cx="12700" cy="49530"/>
          </a:xfrm>
          <a:custGeom>
            <a:avLst/>
            <a:gdLst/>
            <a:ahLst/>
            <a:cxnLst/>
            <a:rect l="l" t="t" r="r" b="b"/>
            <a:pathLst>
              <a:path w="12700" h="49530">
                <a:moveTo>
                  <a:pt x="0" y="49530"/>
                </a:moveTo>
                <a:lnTo>
                  <a:pt x="12700" y="49530"/>
                </a:lnTo>
                <a:lnTo>
                  <a:pt x="12700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545589" y="2897504"/>
            <a:ext cx="5875020" cy="0"/>
          </a:xfrm>
          <a:custGeom>
            <a:avLst/>
            <a:gdLst/>
            <a:ahLst/>
            <a:cxnLst/>
            <a:rect l="l" t="t" r="r" b="b"/>
            <a:pathLst>
              <a:path w="5875020">
                <a:moveTo>
                  <a:pt x="0" y="0"/>
                </a:moveTo>
                <a:lnTo>
                  <a:pt x="5875020" y="0"/>
                </a:lnTo>
              </a:path>
            </a:pathLst>
          </a:custGeom>
          <a:ln w="11429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407909" y="2903220"/>
            <a:ext cx="12700" cy="49530"/>
          </a:xfrm>
          <a:custGeom>
            <a:avLst/>
            <a:gdLst/>
            <a:ahLst/>
            <a:cxnLst/>
            <a:rect l="l" t="t" r="r" b="b"/>
            <a:pathLst>
              <a:path w="12700" h="49530">
                <a:moveTo>
                  <a:pt x="12700" y="0"/>
                </a:moveTo>
                <a:lnTo>
                  <a:pt x="0" y="0"/>
                </a:lnTo>
                <a:lnTo>
                  <a:pt x="0" y="49529"/>
                </a:lnTo>
                <a:lnTo>
                  <a:pt x="12700" y="49529"/>
                </a:lnTo>
                <a:lnTo>
                  <a:pt x="12700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558289" y="2946400"/>
            <a:ext cx="5849620" cy="0"/>
          </a:xfrm>
          <a:custGeom>
            <a:avLst/>
            <a:gdLst/>
            <a:ahLst/>
            <a:cxnLst/>
            <a:rect l="l" t="t" r="r" b="b"/>
            <a:pathLst>
              <a:path w="5849620">
                <a:moveTo>
                  <a:pt x="0" y="0"/>
                </a:moveTo>
                <a:lnTo>
                  <a:pt x="5849620" y="0"/>
                </a:lnTo>
              </a:path>
            </a:pathLst>
          </a:custGeom>
          <a:ln w="1270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558289" y="2915920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30">
                <a:moveTo>
                  <a:pt x="0" y="24130"/>
                </a:moveTo>
                <a:lnTo>
                  <a:pt x="12700" y="24130"/>
                </a:lnTo>
                <a:lnTo>
                  <a:pt x="1270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558289" y="2909570"/>
            <a:ext cx="5849620" cy="0"/>
          </a:xfrm>
          <a:custGeom>
            <a:avLst/>
            <a:gdLst/>
            <a:ahLst/>
            <a:cxnLst/>
            <a:rect l="l" t="t" r="r" b="b"/>
            <a:pathLst>
              <a:path w="5849620">
                <a:moveTo>
                  <a:pt x="0" y="0"/>
                </a:moveTo>
                <a:lnTo>
                  <a:pt x="5849620" y="0"/>
                </a:lnTo>
              </a:path>
            </a:pathLst>
          </a:custGeom>
          <a:ln w="1270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395209" y="2915920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30">
                <a:moveTo>
                  <a:pt x="12700" y="0"/>
                </a:moveTo>
                <a:lnTo>
                  <a:pt x="0" y="0"/>
                </a:lnTo>
                <a:lnTo>
                  <a:pt x="0" y="24129"/>
                </a:lnTo>
                <a:lnTo>
                  <a:pt x="12700" y="24129"/>
                </a:lnTo>
                <a:lnTo>
                  <a:pt x="12700" y="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82600" y="1827529"/>
            <a:ext cx="8002270" cy="2202180"/>
          </a:xfrm>
          <a:custGeom>
            <a:avLst/>
            <a:gdLst/>
            <a:ahLst/>
            <a:cxnLst/>
            <a:rect l="l" t="t" r="r" b="b"/>
            <a:pathLst>
              <a:path w="8002270" h="2202179">
                <a:moveTo>
                  <a:pt x="4000500" y="2202180"/>
                </a:moveTo>
                <a:lnTo>
                  <a:pt x="0" y="2202180"/>
                </a:lnTo>
                <a:lnTo>
                  <a:pt x="0" y="0"/>
                </a:lnTo>
                <a:lnTo>
                  <a:pt x="8002270" y="0"/>
                </a:lnTo>
                <a:lnTo>
                  <a:pt x="8002270" y="2202180"/>
                </a:lnTo>
                <a:lnTo>
                  <a:pt x="4000500" y="22021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06400" y="4211320"/>
            <a:ext cx="1724660" cy="2264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 txBox="1"/>
          <p:nvPr/>
        </p:nvSpPr>
        <p:spPr>
          <a:xfrm>
            <a:off x="867410" y="1118870"/>
            <a:ext cx="7134225" cy="221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0">
              <a:lnSpc>
                <a:spcPct val="100000"/>
              </a:lnSpc>
              <a:spcBef>
                <a:spcPts val="100"/>
              </a:spcBef>
            </a:pPr>
            <a:r>
              <a:rPr sz="4000" spc="-30" dirty="0">
                <a:solidFill>
                  <a:srgbClr val="000099"/>
                </a:solidFill>
                <a:latin typeface="Times New Roman"/>
                <a:cs typeface="Times New Roman"/>
              </a:rPr>
              <a:t>Labor </a:t>
            </a:r>
            <a:r>
              <a:rPr sz="4000" spc="-60" dirty="0">
                <a:solidFill>
                  <a:srgbClr val="000099"/>
                </a:solidFill>
                <a:latin typeface="Times New Roman"/>
                <a:cs typeface="Times New Roman"/>
              </a:rPr>
              <a:t>Mix</a:t>
            </a:r>
            <a:r>
              <a:rPr sz="4000" spc="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4000" spc="-35" dirty="0">
                <a:solidFill>
                  <a:srgbClr val="000099"/>
                </a:solidFill>
                <a:latin typeface="Times New Roman"/>
                <a:cs typeface="Times New Roman"/>
              </a:rPr>
              <a:t>Variance</a:t>
            </a:r>
            <a:endParaRPr sz="4000">
              <a:latin typeface="Times New Roman"/>
              <a:cs typeface="Times New Roman"/>
            </a:endParaRPr>
          </a:p>
          <a:p>
            <a:pPr marL="1530350">
              <a:lnSpc>
                <a:spcPts val="3240"/>
              </a:lnSpc>
              <a:spcBef>
                <a:spcPts val="2840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St. Cost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Composition</a:t>
            </a:r>
            <a:endParaRPr sz="2800">
              <a:latin typeface="Arial"/>
              <a:cs typeface="Arial"/>
            </a:endParaRPr>
          </a:p>
          <a:p>
            <a:pPr marL="12065" marR="5080" algn="ctr">
              <a:lnSpc>
                <a:spcPts val="3120"/>
              </a:lnSpc>
              <a:spcBef>
                <a:spcPts val="185"/>
              </a:spcBef>
              <a:tabLst>
                <a:tab pos="1318895" algn="l"/>
                <a:tab pos="5020945" algn="l"/>
              </a:tabLst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(Actu</a:t>
            </a:r>
            <a:r>
              <a:rPr sz="2800" u="heavy" spc="-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al	time</a:t>
            </a:r>
            <a:r>
              <a:rPr sz="2800" u="heavy" spc="10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taken)–</a:t>
            </a:r>
            <a:r>
              <a:rPr sz="2800" u="heavy" spc="10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Standard	</a:t>
            </a:r>
            <a:r>
              <a:rPr sz="2800" u="heavy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cost of</a:t>
            </a:r>
            <a:r>
              <a:rPr sz="2800" u="heavy" spc="-8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ac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tual 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Composition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(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Actual time</a:t>
            </a:r>
            <a:r>
              <a:rPr sz="2800" spc="2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worked)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58" name="object 3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53</a:t>
            </a:fld>
            <a:endParaRPr dirty="0"/>
          </a:p>
        </p:txBody>
      </p:sp>
      <p:sp>
        <p:nvSpPr>
          <p:cNvPr id="357" name="object 357"/>
          <p:cNvSpPr txBox="1">
            <a:spLocks noGrp="1"/>
          </p:cNvSpPr>
          <p:nvPr>
            <p:ph type="title"/>
          </p:nvPr>
        </p:nvSpPr>
        <p:spPr>
          <a:xfrm>
            <a:off x="612140" y="259079"/>
            <a:ext cx="33070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7790" algn="l"/>
              </a:tabLst>
            </a:pPr>
            <a:r>
              <a:rPr dirty="0"/>
              <a:t>Labor	Variances</a:t>
            </a:r>
          </a:p>
        </p:txBody>
      </p:sp>
    </p:spTree>
  </p:cSld>
  <p:clrMapOvr>
    <a:masterClrMapping/>
  </p:clrMapOvr>
  <p:transition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4290059"/>
            <a:ext cx="4935220" cy="0"/>
          </a:xfrm>
          <a:custGeom>
            <a:avLst/>
            <a:gdLst/>
            <a:ahLst/>
            <a:cxnLst/>
            <a:rect l="l" t="t" r="r" b="b"/>
            <a:pathLst>
              <a:path w="4935220">
                <a:moveTo>
                  <a:pt x="0" y="0"/>
                </a:moveTo>
                <a:lnTo>
                  <a:pt x="4935220" y="0"/>
                </a:lnTo>
              </a:path>
            </a:pathLst>
          </a:custGeom>
          <a:ln w="1523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0585" y="2755900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39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2748914"/>
            <a:ext cx="4935220" cy="0"/>
          </a:xfrm>
          <a:custGeom>
            <a:avLst/>
            <a:gdLst/>
            <a:ahLst/>
            <a:cxnLst/>
            <a:rect l="l" t="t" r="r" b="b"/>
            <a:pathLst>
              <a:path w="4935220">
                <a:moveTo>
                  <a:pt x="0" y="0"/>
                </a:moveTo>
                <a:lnTo>
                  <a:pt x="4935220" y="0"/>
                </a:lnTo>
              </a:path>
            </a:pathLst>
          </a:custGeom>
          <a:ln w="1397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61834" y="2755900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39"/>
                </a:lnTo>
              </a:path>
            </a:pathLst>
          </a:custGeom>
          <a:ln w="1397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7570" y="4275454"/>
            <a:ext cx="4907280" cy="0"/>
          </a:xfrm>
          <a:custGeom>
            <a:avLst/>
            <a:gdLst/>
            <a:ahLst/>
            <a:cxnLst/>
            <a:rect l="l" t="t" r="r" b="b"/>
            <a:pathLst>
              <a:path w="4907280">
                <a:moveTo>
                  <a:pt x="0" y="0"/>
                </a:moveTo>
                <a:lnTo>
                  <a:pt x="4907280" y="0"/>
                </a:lnTo>
              </a:path>
            </a:pathLst>
          </a:custGeom>
          <a:ln w="1396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4554" y="2771139"/>
            <a:ext cx="0" cy="1497330"/>
          </a:xfrm>
          <a:custGeom>
            <a:avLst/>
            <a:gdLst/>
            <a:ahLst/>
            <a:cxnLst/>
            <a:rect l="l" t="t" r="r" b="b"/>
            <a:pathLst>
              <a:path h="1497329">
                <a:moveTo>
                  <a:pt x="0" y="0"/>
                </a:moveTo>
                <a:lnTo>
                  <a:pt x="0" y="1497330"/>
                </a:lnTo>
              </a:path>
            </a:pathLst>
          </a:custGeom>
          <a:ln w="1396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7570" y="2763520"/>
            <a:ext cx="4907280" cy="0"/>
          </a:xfrm>
          <a:custGeom>
            <a:avLst/>
            <a:gdLst/>
            <a:ahLst/>
            <a:cxnLst/>
            <a:rect l="l" t="t" r="r" b="b"/>
            <a:pathLst>
              <a:path w="4907280">
                <a:moveTo>
                  <a:pt x="0" y="0"/>
                </a:moveTo>
                <a:lnTo>
                  <a:pt x="4907280" y="0"/>
                </a:lnTo>
              </a:path>
            </a:pathLst>
          </a:custGeom>
          <a:ln w="1523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47865" y="2771139"/>
            <a:ext cx="0" cy="1497330"/>
          </a:xfrm>
          <a:custGeom>
            <a:avLst/>
            <a:gdLst/>
            <a:ahLst/>
            <a:cxnLst/>
            <a:rect l="l" t="t" r="r" b="b"/>
            <a:pathLst>
              <a:path h="1497329">
                <a:moveTo>
                  <a:pt x="0" y="0"/>
                </a:moveTo>
                <a:lnTo>
                  <a:pt x="0" y="149733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1539" y="4261484"/>
            <a:ext cx="4879340" cy="0"/>
          </a:xfrm>
          <a:custGeom>
            <a:avLst/>
            <a:gdLst/>
            <a:ahLst/>
            <a:cxnLst/>
            <a:rect l="l" t="t" r="r" b="b"/>
            <a:pathLst>
              <a:path w="4879340">
                <a:moveTo>
                  <a:pt x="0" y="0"/>
                </a:moveTo>
                <a:lnTo>
                  <a:pt x="4879340" y="0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68525" y="2785110"/>
            <a:ext cx="0" cy="1469390"/>
          </a:xfrm>
          <a:custGeom>
            <a:avLst/>
            <a:gdLst/>
            <a:ahLst/>
            <a:cxnLst/>
            <a:rect l="l" t="t" r="r" b="b"/>
            <a:pathLst>
              <a:path h="1469389">
                <a:moveTo>
                  <a:pt x="0" y="0"/>
                </a:moveTo>
                <a:lnTo>
                  <a:pt x="0" y="1469390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61539" y="2778125"/>
            <a:ext cx="4879340" cy="0"/>
          </a:xfrm>
          <a:custGeom>
            <a:avLst/>
            <a:gdLst/>
            <a:ahLst/>
            <a:cxnLst/>
            <a:rect l="l" t="t" r="r" b="b"/>
            <a:pathLst>
              <a:path w="4879340">
                <a:moveTo>
                  <a:pt x="0" y="0"/>
                </a:moveTo>
                <a:lnTo>
                  <a:pt x="4879340" y="0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33894" y="2785110"/>
            <a:ext cx="0" cy="1469390"/>
          </a:xfrm>
          <a:custGeom>
            <a:avLst/>
            <a:gdLst/>
            <a:ahLst/>
            <a:cxnLst/>
            <a:rect l="l" t="t" r="r" b="b"/>
            <a:pathLst>
              <a:path h="1469389">
                <a:moveTo>
                  <a:pt x="0" y="0"/>
                </a:moveTo>
                <a:lnTo>
                  <a:pt x="0" y="1469389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5510" y="4247515"/>
            <a:ext cx="4851400" cy="0"/>
          </a:xfrm>
          <a:custGeom>
            <a:avLst/>
            <a:gdLst/>
            <a:ahLst/>
            <a:cxnLst/>
            <a:rect l="l" t="t" r="r" b="b"/>
            <a:pathLst>
              <a:path w="4851400">
                <a:moveTo>
                  <a:pt x="0" y="0"/>
                </a:moveTo>
                <a:lnTo>
                  <a:pt x="4851399" y="0"/>
                </a:lnTo>
              </a:path>
            </a:pathLst>
          </a:custGeom>
          <a:ln w="139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82495" y="279907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396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75510" y="2792095"/>
            <a:ext cx="4851400" cy="0"/>
          </a:xfrm>
          <a:custGeom>
            <a:avLst/>
            <a:gdLst/>
            <a:ahLst/>
            <a:cxnLst/>
            <a:rect l="l" t="t" r="r" b="b"/>
            <a:pathLst>
              <a:path w="4851400">
                <a:moveTo>
                  <a:pt x="0" y="0"/>
                </a:moveTo>
                <a:lnTo>
                  <a:pt x="4851399" y="0"/>
                </a:lnTo>
              </a:path>
            </a:pathLst>
          </a:custGeom>
          <a:ln w="139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9290" y="279907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523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89479" y="4233545"/>
            <a:ext cx="4822190" cy="0"/>
          </a:xfrm>
          <a:custGeom>
            <a:avLst/>
            <a:gdLst/>
            <a:ahLst/>
            <a:cxnLst/>
            <a:rect l="l" t="t" r="r" b="b"/>
            <a:pathLst>
              <a:path w="4822190">
                <a:moveTo>
                  <a:pt x="0" y="0"/>
                </a:moveTo>
                <a:lnTo>
                  <a:pt x="482219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96464" y="281305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09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89479" y="2806064"/>
            <a:ext cx="4822190" cy="0"/>
          </a:xfrm>
          <a:custGeom>
            <a:avLst/>
            <a:gdLst/>
            <a:ahLst/>
            <a:cxnLst/>
            <a:rect l="l" t="t" r="r" b="b"/>
            <a:pathLst>
              <a:path w="4822190">
                <a:moveTo>
                  <a:pt x="0" y="0"/>
                </a:moveTo>
                <a:lnTo>
                  <a:pt x="4822190" y="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04684" y="281305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1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03450" y="4219575"/>
            <a:ext cx="4794250" cy="0"/>
          </a:xfrm>
          <a:custGeom>
            <a:avLst/>
            <a:gdLst/>
            <a:ahLst/>
            <a:cxnLst/>
            <a:rect l="l" t="t" r="r" b="b"/>
            <a:pathLst>
              <a:path w="4794250">
                <a:moveTo>
                  <a:pt x="0" y="0"/>
                </a:moveTo>
                <a:lnTo>
                  <a:pt x="479425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10435" y="282702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03450" y="2820035"/>
            <a:ext cx="4794250" cy="0"/>
          </a:xfrm>
          <a:custGeom>
            <a:avLst/>
            <a:gdLst/>
            <a:ahLst/>
            <a:cxnLst/>
            <a:rect l="l" t="t" r="r" b="b"/>
            <a:pathLst>
              <a:path w="4794250">
                <a:moveTo>
                  <a:pt x="0" y="0"/>
                </a:moveTo>
                <a:lnTo>
                  <a:pt x="479425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90715" y="282702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69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17420" y="4205604"/>
            <a:ext cx="4766310" cy="0"/>
          </a:xfrm>
          <a:custGeom>
            <a:avLst/>
            <a:gdLst/>
            <a:ahLst/>
            <a:cxnLst/>
            <a:rect l="l" t="t" r="r" b="b"/>
            <a:pathLst>
              <a:path w="4766309">
                <a:moveTo>
                  <a:pt x="0" y="0"/>
                </a:moveTo>
                <a:lnTo>
                  <a:pt x="4766309" y="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24404" y="284098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29">
                <a:moveTo>
                  <a:pt x="0" y="0"/>
                </a:moveTo>
                <a:lnTo>
                  <a:pt x="0" y="135763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17420" y="2834004"/>
            <a:ext cx="4766310" cy="0"/>
          </a:xfrm>
          <a:custGeom>
            <a:avLst/>
            <a:gdLst/>
            <a:ahLst/>
            <a:cxnLst/>
            <a:rect l="l" t="t" r="r" b="b"/>
            <a:pathLst>
              <a:path w="4766309">
                <a:moveTo>
                  <a:pt x="0" y="0"/>
                </a:moveTo>
                <a:lnTo>
                  <a:pt x="4766309" y="0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76744" y="284098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29">
                <a:moveTo>
                  <a:pt x="0" y="0"/>
                </a:moveTo>
                <a:lnTo>
                  <a:pt x="0" y="1357630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31389" y="4191000"/>
            <a:ext cx="4738370" cy="0"/>
          </a:xfrm>
          <a:custGeom>
            <a:avLst/>
            <a:gdLst/>
            <a:ahLst/>
            <a:cxnLst/>
            <a:rect l="l" t="t" r="r" b="b"/>
            <a:pathLst>
              <a:path w="4738370">
                <a:moveTo>
                  <a:pt x="0" y="0"/>
                </a:moveTo>
                <a:lnTo>
                  <a:pt x="4738370" y="0"/>
                </a:lnTo>
              </a:path>
            </a:pathLst>
          </a:custGeom>
          <a:ln w="1524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39010" y="2854960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524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31389" y="2847975"/>
            <a:ext cx="4738370" cy="0"/>
          </a:xfrm>
          <a:custGeom>
            <a:avLst/>
            <a:gdLst/>
            <a:ahLst/>
            <a:cxnLst/>
            <a:rect l="l" t="t" r="r" b="b"/>
            <a:pathLst>
              <a:path w="4738370">
                <a:moveTo>
                  <a:pt x="0" y="0"/>
                </a:moveTo>
                <a:lnTo>
                  <a:pt x="4738370" y="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62775" y="2854960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46629" y="4176395"/>
            <a:ext cx="4709160" cy="0"/>
          </a:xfrm>
          <a:custGeom>
            <a:avLst/>
            <a:gdLst/>
            <a:ahLst/>
            <a:cxnLst/>
            <a:rect l="l" t="t" r="r" b="b"/>
            <a:pathLst>
              <a:path w="4709159">
                <a:moveTo>
                  <a:pt x="0" y="0"/>
                </a:moveTo>
                <a:lnTo>
                  <a:pt x="4709160" y="0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53614" y="2868929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80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46629" y="2861945"/>
            <a:ext cx="4709160" cy="0"/>
          </a:xfrm>
          <a:custGeom>
            <a:avLst/>
            <a:gdLst/>
            <a:ahLst/>
            <a:cxnLst/>
            <a:rect l="l" t="t" r="r" b="b"/>
            <a:pathLst>
              <a:path w="4709159">
                <a:moveTo>
                  <a:pt x="0" y="0"/>
                </a:moveTo>
                <a:lnTo>
                  <a:pt x="4709160" y="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48805" y="2868929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8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0600" y="4162425"/>
            <a:ext cx="4681220" cy="0"/>
          </a:xfrm>
          <a:custGeom>
            <a:avLst/>
            <a:gdLst/>
            <a:ahLst/>
            <a:cxnLst/>
            <a:rect l="l" t="t" r="r" b="b"/>
            <a:pathLst>
              <a:path w="4681220">
                <a:moveTo>
                  <a:pt x="0" y="0"/>
                </a:moveTo>
                <a:lnTo>
                  <a:pt x="4681220" y="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67585" y="2884170"/>
            <a:ext cx="0" cy="1271270"/>
          </a:xfrm>
          <a:custGeom>
            <a:avLst/>
            <a:gdLst/>
            <a:ahLst/>
            <a:cxnLst/>
            <a:rect l="l" t="t" r="r" b="b"/>
            <a:pathLst>
              <a:path h="1271270">
                <a:moveTo>
                  <a:pt x="0" y="0"/>
                </a:moveTo>
                <a:lnTo>
                  <a:pt x="0" y="127127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60600" y="2876550"/>
            <a:ext cx="4681220" cy="0"/>
          </a:xfrm>
          <a:custGeom>
            <a:avLst/>
            <a:gdLst/>
            <a:ahLst/>
            <a:cxnLst/>
            <a:rect l="l" t="t" r="r" b="b"/>
            <a:pathLst>
              <a:path w="4681220">
                <a:moveTo>
                  <a:pt x="0" y="0"/>
                </a:moveTo>
                <a:lnTo>
                  <a:pt x="4681220" y="0"/>
                </a:lnTo>
              </a:path>
            </a:pathLst>
          </a:custGeom>
          <a:ln w="1523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34834" y="2884170"/>
            <a:ext cx="0" cy="1271270"/>
          </a:xfrm>
          <a:custGeom>
            <a:avLst/>
            <a:gdLst/>
            <a:ahLst/>
            <a:cxnLst/>
            <a:rect l="l" t="t" r="r" b="b"/>
            <a:pathLst>
              <a:path h="1271270">
                <a:moveTo>
                  <a:pt x="0" y="0"/>
                </a:moveTo>
                <a:lnTo>
                  <a:pt x="0" y="1271269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74570" y="4148454"/>
            <a:ext cx="4653280" cy="0"/>
          </a:xfrm>
          <a:custGeom>
            <a:avLst/>
            <a:gdLst/>
            <a:ahLst/>
            <a:cxnLst/>
            <a:rect l="l" t="t" r="r" b="b"/>
            <a:pathLst>
              <a:path w="4653280">
                <a:moveTo>
                  <a:pt x="0" y="0"/>
                </a:moveTo>
                <a:lnTo>
                  <a:pt x="4653280" y="0"/>
                </a:lnTo>
              </a:path>
            </a:pathLst>
          </a:custGeom>
          <a:ln w="1396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81554" y="289813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30"/>
                </a:lnTo>
              </a:path>
            </a:pathLst>
          </a:custGeom>
          <a:ln w="1396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74570" y="2891154"/>
            <a:ext cx="4653280" cy="0"/>
          </a:xfrm>
          <a:custGeom>
            <a:avLst/>
            <a:gdLst/>
            <a:ahLst/>
            <a:cxnLst/>
            <a:rect l="l" t="t" r="r" b="b"/>
            <a:pathLst>
              <a:path w="4653280">
                <a:moveTo>
                  <a:pt x="0" y="0"/>
                </a:moveTo>
                <a:lnTo>
                  <a:pt x="4653280" y="0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20230" y="289813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30"/>
                </a:lnTo>
              </a:path>
            </a:pathLst>
          </a:custGeom>
          <a:ln w="1524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88539" y="4134484"/>
            <a:ext cx="4624070" cy="0"/>
          </a:xfrm>
          <a:custGeom>
            <a:avLst/>
            <a:gdLst/>
            <a:ahLst/>
            <a:cxnLst/>
            <a:rect l="l" t="t" r="r" b="b"/>
            <a:pathLst>
              <a:path w="4624070">
                <a:moveTo>
                  <a:pt x="0" y="0"/>
                </a:moveTo>
                <a:lnTo>
                  <a:pt x="4624070" y="0"/>
                </a:lnTo>
              </a:path>
            </a:pathLst>
          </a:custGeom>
          <a:ln w="1396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95525" y="291211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90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88539" y="2905125"/>
            <a:ext cx="4624070" cy="0"/>
          </a:xfrm>
          <a:custGeom>
            <a:avLst/>
            <a:gdLst/>
            <a:ahLst/>
            <a:cxnLst/>
            <a:rect l="l" t="t" r="r" b="b"/>
            <a:pathLst>
              <a:path w="4624070">
                <a:moveTo>
                  <a:pt x="0" y="0"/>
                </a:moveTo>
                <a:lnTo>
                  <a:pt x="4624070" y="0"/>
                </a:lnTo>
              </a:path>
            </a:pathLst>
          </a:custGeom>
          <a:ln w="1396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05625" y="291211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89"/>
                </a:lnTo>
              </a:path>
            </a:pathLst>
          </a:custGeom>
          <a:ln w="1396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02510" y="4120515"/>
            <a:ext cx="4596130" cy="0"/>
          </a:xfrm>
          <a:custGeom>
            <a:avLst/>
            <a:gdLst/>
            <a:ahLst/>
            <a:cxnLst/>
            <a:rect l="l" t="t" r="r" b="b"/>
            <a:pathLst>
              <a:path w="4596130">
                <a:moveTo>
                  <a:pt x="0" y="0"/>
                </a:moveTo>
                <a:lnTo>
                  <a:pt x="4596130" y="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09495" y="292607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02510" y="2919095"/>
            <a:ext cx="4596130" cy="0"/>
          </a:xfrm>
          <a:custGeom>
            <a:avLst/>
            <a:gdLst/>
            <a:ahLst/>
            <a:cxnLst/>
            <a:rect l="l" t="t" r="r" b="b"/>
            <a:pathLst>
              <a:path w="4596130">
                <a:moveTo>
                  <a:pt x="0" y="0"/>
                </a:moveTo>
                <a:lnTo>
                  <a:pt x="4596130" y="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91655" y="292607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16479" y="4106545"/>
            <a:ext cx="4568190" cy="0"/>
          </a:xfrm>
          <a:custGeom>
            <a:avLst/>
            <a:gdLst/>
            <a:ahLst/>
            <a:cxnLst/>
            <a:rect l="l" t="t" r="r" b="b"/>
            <a:pathLst>
              <a:path w="4568190">
                <a:moveTo>
                  <a:pt x="0" y="0"/>
                </a:moveTo>
                <a:lnTo>
                  <a:pt x="4568190" y="0"/>
                </a:lnTo>
              </a:path>
            </a:pathLst>
          </a:custGeom>
          <a:ln w="139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23464" y="294005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09"/>
                </a:lnTo>
              </a:path>
            </a:pathLst>
          </a:custGeom>
          <a:ln w="139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16479" y="2933064"/>
            <a:ext cx="4568190" cy="0"/>
          </a:xfrm>
          <a:custGeom>
            <a:avLst/>
            <a:gdLst/>
            <a:ahLst/>
            <a:cxnLst/>
            <a:rect l="l" t="t" r="r" b="b"/>
            <a:pathLst>
              <a:path w="4568190">
                <a:moveTo>
                  <a:pt x="0" y="0"/>
                </a:moveTo>
                <a:lnTo>
                  <a:pt x="4568190" y="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77684" y="294005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1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30450" y="4091940"/>
            <a:ext cx="4540250" cy="0"/>
          </a:xfrm>
          <a:custGeom>
            <a:avLst/>
            <a:gdLst/>
            <a:ahLst/>
            <a:cxnLst/>
            <a:rect l="l" t="t" r="r" b="b"/>
            <a:pathLst>
              <a:path w="4540250">
                <a:moveTo>
                  <a:pt x="0" y="0"/>
                </a:moveTo>
                <a:lnTo>
                  <a:pt x="4540250" y="0"/>
                </a:lnTo>
              </a:path>
            </a:pathLst>
          </a:custGeom>
          <a:ln w="1523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37435" y="2954020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30450" y="2947035"/>
            <a:ext cx="4540250" cy="0"/>
          </a:xfrm>
          <a:custGeom>
            <a:avLst/>
            <a:gdLst/>
            <a:ahLst/>
            <a:cxnLst/>
            <a:rect l="l" t="t" r="r" b="b"/>
            <a:pathLst>
              <a:path w="4540250">
                <a:moveTo>
                  <a:pt x="0" y="0"/>
                </a:moveTo>
                <a:lnTo>
                  <a:pt x="4540250" y="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63715" y="2954020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397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44420" y="4077334"/>
            <a:ext cx="4512310" cy="0"/>
          </a:xfrm>
          <a:custGeom>
            <a:avLst/>
            <a:gdLst/>
            <a:ahLst/>
            <a:cxnLst/>
            <a:rect l="l" t="t" r="r" b="b"/>
            <a:pathLst>
              <a:path w="4512309">
                <a:moveTo>
                  <a:pt x="0" y="0"/>
                </a:moveTo>
                <a:lnTo>
                  <a:pt x="4512309" y="0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52039" y="2967989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60"/>
                </a:lnTo>
              </a:path>
            </a:pathLst>
          </a:custGeom>
          <a:ln w="1524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4420" y="2961004"/>
            <a:ext cx="4512310" cy="0"/>
          </a:xfrm>
          <a:custGeom>
            <a:avLst/>
            <a:gdLst/>
            <a:ahLst/>
            <a:cxnLst/>
            <a:rect l="l" t="t" r="r" b="b"/>
            <a:pathLst>
              <a:path w="4512309">
                <a:moveTo>
                  <a:pt x="0" y="0"/>
                </a:moveTo>
                <a:lnTo>
                  <a:pt x="4512309" y="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49744" y="2967989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6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59660" y="4063365"/>
            <a:ext cx="4483100" cy="0"/>
          </a:xfrm>
          <a:custGeom>
            <a:avLst/>
            <a:gdLst/>
            <a:ahLst/>
            <a:cxnLst/>
            <a:rect l="l" t="t" r="r" b="b"/>
            <a:pathLst>
              <a:path w="4483100">
                <a:moveTo>
                  <a:pt x="0" y="0"/>
                </a:moveTo>
                <a:lnTo>
                  <a:pt x="4483099" y="0"/>
                </a:lnTo>
              </a:path>
            </a:pathLst>
          </a:custGeom>
          <a:ln w="1397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66645" y="2983229"/>
            <a:ext cx="0" cy="1073150"/>
          </a:xfrm>
          <a:custGeom>
            <a:avLst/>
            <a:gdLst/>
            <a:ahLst/>
            <a:cxnLst/>
            <a:rect l="l" t="t" r="r" b="b"/>
            <a:pathLst>
              <a:path h="1073150">
                <a:moveTo>
                  <a:pt x="0" y="0"/>
                </a:moveTo>
                <a:lnTo>
                  <a:pt x="0" y="107315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59660" y="2975610"/>
            <a:ext cx="4483100" cy="0"/>
          </a:xfrm>
          <a:custGeom>
            <a:avLst/>
            <a:gdLst/>
            <a:ahLst/>
            <a:cxnLst/>
            <a:rect l="l" t="t" r="r" b="b"/>
            <a:pathLst>
              <a:path w="4483100">
                <a:moveTo>
                  <a:pt x="0" y="0"/>
                </a:moveTo>
                <a:lnTo>
                  <a:pt x="4483099" y="0"/>
                </a:lnTo>
              </a:path>
            </a:pathLst>
          </a:custGeom>
          <a:ln w="1523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35775" y="2983229"/>
            <a:ext cx="0" cy="1073150"/>
          </a:xfrm>
          <a:custGeom>
            <a:avLst/>
            <a:gdLst/>
            <a:ahLst/>
            <a:cxnLst/>
            <a:rect l="l" t="t" r="r" b="b"/>
            <a:pathLst>
              <a:path h="1073150">
                <a:moveTo>
                  <a:pt x="0" y="0"/>
                </a:moveTo>
                <a:lnTo>
                  <a:pt x="0" y="107315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73629" y="4049395"/>
            <a:ext cx="4455160" cy="0"/>
          </a:xfrm>
          <a:custGeom>
            <a:avLst/>
            <a:gdLst/>
            <a:ahLst/>
            <a:cxnLst/>
            <a:rect l="l" t="t" r="r" b="b"/>
            <a:pathLst>
              <a:path w="4455159">
                <a:moveTo>
                  <a:pt x="0" y="0"/>
                </a:moveTo>
                <a:lnTo>
                  <a:pt x="4455160" y="0"/>
                </a:lnTo>
              </a:path>
            </a:pathLst>
          </a:custGeom>
          <a:ln w="1396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80614" y="2997200"/>
            <a:ext cx="0" cy="1045210"/>
          </a:xfrm>
          <a:custGeom>
            <a:avLst/>
            <a:gdLst/>
            <a:ahLst/>
            <a:cxnLst/>
            <a:rect l="l" t="t" r="r" b="b"/>
            <a:pathLst>
              <a:path h="1045210">
                <a:moveTo>
                  <a:pt x="0" y="0"/>
                </a:moveTo>
                <a:lnTo>
                  <a:pt x="0" y="1045209"/>
                </a:lnTo>
              </a:path>
            </a:pathLst>
          </a:custGeom>
          <a:ln w="1396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73629" y="2990214"/>
            <a:ext cx="4455160" cy="0"/>
          </a:xfrm>
          <a:custGeom>
            <a:avLst/>
            <a:gdLst/>
            <a:ahLst/>
            <a:cxnLst/>
            <a:rect l="l" t="t" r="r" b="b"/>
            <a:pathLst>
              <a:path w="4455159">
                <a:moveTo>
                  <a:pt x="0" y="0"/>
                </a:moveTo>
                <a:lnTo>
                  <a:pt x="4455160" y="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21805" y="2997200"/>
            <a:ext cx="0" cy="1045210"/>
          </a:xfrm>
          <a:custGeom>
            <a:avLst/>
            <a:gdLst/>
            <a:ahLst/>
            <a:cxnLst/>
            <a:rect l="l" t="t" r="r" b="b"/>
            <a:pathLst>
              <a:path h="1045210">
                <a:moveTo>
                  <a:pt x="0" y="0"/>
                </a:moveTo>
                <a:lnTo>
                  <a:pt x="0" y="104521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87600" y="4035425"/>
            <a:ext cx="4427220" cy="0"/>
          </a:xfrm>
          <a:custGeom>
            <a:avLst/>
            <a:gdLst/>
            <a:ahLst/>
            <a:cxnLst/>
            <a:rect l="l" t="t" r="r" b="b"/>
            <a:pathLst>
              <a:path w="4427220">
                <a:moveTo>
                  <a:pt x="0" y="0"/>
                </a:moveTo>
                <a:lnTo>
                  <a:pt x="4427220" y="0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94585" y="301117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70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87600" y="3004185"/>
            <a:ext cx="4427220" cy="0"/>
          </a:xfrm>
          <a:custGeom>
            <a:avLst/>
            <a:gdLst/>
            <a:ahLst/>
            <a:cxnLst/>
            <a:rect l="l" t="t" r="r" b="b"/>
            <a:pathLst>
              <a:path w="4427220">
                <a:moveTo>
                  <a:pt x="0" y="0"/>
                </a:moveTo>
                <a:lnTo>
                  <a:pt x="4427220" y="0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07200" y="301117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69"/>
                </a:lnTo>
              </a:path>
            </a:pathLst>
          </a:custGeom>
          <a:ln w="1524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01570" y="4021454"/>
            <a:ext cx="4398010" cy="0"/>
          </a:xfrm>
          <a:custGeom>
            <a:avLst/>
            <a:gdLst/>
            <a:ahLst/>
            <a:cxnLst/>
            <a:rect l="l" t="t" r="r" b="b"/>
            <a:pathLst>
              <a:path w="4398009">
                <a:moveTo>
                  <a:pt x="0" y="0"/>
                </a:moveTo>
                <a:lnTo>
                  <a:pt x="4398009" y="0"/>
                </a:lnTo>
              </a:path>
            </a:pathLst>
          </a:custGeom>
          <a:ln w="1396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08554" y="3025139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396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401570" y="3018154"/>
            <a:ext cx="4398010" cy="0"/>
          </a:xfrm>
          <a:custGeom>
            <a:avLst/>
            <a:gdLst/>
            <a:ahLst/>
            <a:cxnLst/>
            <a:rect l="l" t="t" r="r" b="b"/>
            <a:pathLst>
              <a:path w="4398009">
                <a:moveTo>
                  <a:pt x="0" y="0"/>
                </a:moveTo>
                <a:lnTo>
                  <a:pt x="4398009" y="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792594" y="3025139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15539" y="4007484"/>
            <a:ext cx="4370070" cy="0"/>
          </a:xfrm>
          <a:custGeom>
            <a:avLst/>
            <a:gdLst/>
            <a:ahLst/>
            <a:cxnLst/>
            <a:rect l="l" t="t" r="r" b="b"/>
            <a:pathLst>
              <a:path w="4370070">
                <a:moveTo>
                  <a:pt x="0" y="0"/>
                </a:moveTo>
                <a:lnTo>
                  <a:pt x="4370070" y="0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22525" y="3039110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89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15539" y="3032125"/>
            <a:ext cx="4370070" cy="0"/>
          </a:xfrm>
          <a:custGeom>
            <a:avLst/>
            <a:gdLst/>
            <a:ahLst/>
            <a:cxnLst/>
            <a:rect l="l" t="t" r="r" b="b"/>
            <a:pathLst>
              <a:path w="4370070">
                <a:moveTo>
                  <a:pt x="0" y="0"/>
                </a:moveTo>
                <a:lnTo>
                  <a:pt x="4370070" y="0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78625" y="3039110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89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29510" y="3993515"/>
            <a:ext cx="4342130" cy="0"/>
          </a:xfrm>
          <a:custGeom>
            <a:avLst/>
            <a:gdLst/>
            <a:ahLst/>
            <a:cxnLst/>
            <a:rect l="l" t="t" r="r" b="b"/>
            <a:pathLst>
              <a:path w="4342130">
                <a:moveTo>
                  <a:pt x="0" y="0"/>
                </a:moveTo>
                <a:lnTo>
                  <a:pt x="4342130" y="0"/>
                </a:lnTo>
              </a:path>
            </a:pathLst>
          </a:custGeom>
          <a:ln w="139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436495" y="3053079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1396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29510" y="3046095"/>
            <a:ext cx="4342130" cy="0"/>
          </a:xfrm>
          <a:custGeom>
            <a:avLst/>
            <a:gdLst/>
            <a:ahLst/>
            <a:cxnLst/>
            <a:rect l="l" t="t" r="r" b="b"/>
            <a:pathLst>
              <a:path w="4342130">
                <a:moveTo>
                  <a:pt x="0" y="0"/>
                </a:moveTo>
                <a:lnTo>
                  <a:pt x="4342130" y="0"/>
                </a:lnTo>
              </a:path>
            </a:pathLst>
          </a:custGeom>
          <a:ln w="1396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764655" y="3053079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139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43479" y="3978909"/>
            <a:ext cx="4314190" cy="0"/>
          </a:xfrm>
          <a:custGeom>
            <a:avLst/>
            <a:gdLst/>
            <a:ahLst/>
            <a:cxnLst/>
            <a:rect l="l" t="t" r="r" b="b"/>
            <a:pathLst>
              <a:path w="4314190">
                <a:moveTo>
                  <a:pt x="0" y="0"/>
                </a:moveTo>
                <a:lnTo>
                  <a:pt x="4314190" y="0"/>
                </a:lnTo>
              </a:path>
            </a:pathLst>
          </a:custGeom>
          <a:ln w="1523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50464" y="306705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39"/>
                </a:lnTo>
              </a:path>
            </a:pathLst>
          </a:custGeom>
          <a:ln w="1396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43479" y="3060064"/>
            <a:ext cx="4314190" cy="0"/>
          </a:xfrm>
          <a:custGeom>
            <a:avLst/>
            <a:gdLst/>
            <a:ahLst/>
            <a:cxnLst/>
            <a:rect l="l" t="t" r="r" b="b"/>
            <a:pathLst>
              <a:path w="4314190">
                <a:moveTo>
                  <a:pt x="0" y="0"/>
                </a:moveTo>
                <a:lnTo>
                  <a:pt x="4314190" y="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750684" y="306705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39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57450" y="3964304"/>
            <a:ext cx="4286250" cy="0"/>
          </a:xfrm>
          <a:custGeom>
            <a:avLst/>
            <a:gdLst/>
            <a:ahLst/>
            <a:cxnLst/>
            <a:rect l="l" t="t" r="r" b="b"/>
            <a:pathLst>
              <a:path w="4286250">
                <a:moveTo>
                  <a:pt x="0" y="0"/>
                </a:moveTo>
                <a:lnTo>
                  <a:pt x="4286250" y="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65070" y="308102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523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57450" y="3074035"/>
            <a:ext cx="4286250" cy="0"/>
          </a:xfrm>
          <a:custGeom>
            <a:avLst/>
            <a:gdLst/>
            <a:ahLst/>
            <a:cxnLst/>
            <a:rect l="l" t="t" r="r" b="b"/>
            <a:pathLst>
              <a:path w="4286250">
                <a:moveTo>
                  <a:pt x="0" y="0"/>
                </a:moveTo>
                <a:lnTo>
                  <a:pt x="4286250" y="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36715" y="308102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299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72689" y="3950334"/>
            <a:ext cx="4257040" cy="0"/>
          </a:xfrm>
          <a:custGeom>
            <a:avLst/>
            <a:gdLst/>
            <a:ahLst/>
            <a:cxnLst/>
            <a:rect l="l" t="t" r="r" b="b"/>
            <a:pathLst>
              <a:path w="4257040">
                <a:moveTo>
                  <a:pt x="0" y="0"/>
                </a:moveTo>
                <a:lnTo>
                  <a:pt x="4257040" y="0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79675" y="3096260"/>
            <a:ext cx="0" cy="847090"/>
          </a:xfrm>
          <a:custGeom>
            <a:avLst/>
            <a:gdLst/>
            <a:ahLst/>
            <a:cxnLst/>
            <a:rect l="l" t="t" r="r" b="b"/>
            <a:pathLst>
              <a:path h="847089">
                <a:moveTo>
                  <a:pt x="0" y="0"/>
                </a:moveTo>
                <a:lnTo>
                  <a:pt x="0" y="847089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72689" y="3088639"/>
            <a:ext cx="4257040" cy="0"/>
          </a:xfrm>
          <a:custGeom>
            <a:avLst/>
            <a:gdLst/>
            <a:ahLst/>
            <a:cxnLst/>
            <a:rect l="l" t="t" r="r" b="b"/>
            <a:pathLst>
              <a:path w="4257040">
                <a:moveTo>
                  <a:pt x="0" y="0"/>
                </a:moveTo>
                <a:lnTo>
                  <a:pt x="4257040" y="0"/>
                </a:lnTo>
              </a:path>
            </a:pathLst>
          </a:custGeom>
          <a:ln w="1524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22744" y="3096260"/>
            <a:ext cx="0" cy="847090"/>
          </a:xfrm>
          <a:custGeom>
            <a:avLst/>
            <a:gdLst/>
            <a:ahLst/>
            <a:cxnLst/>
            <a:rect l="l" t="t" r="r" b="b"/>
            <a:pathLst>
              <a:path h="847089">
                <a:moveTo>
                  <a:pt x="0" y="0"/>
                </a:moveTo>
                <a:lnTo>
                  <a:pt x="0" y="847089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86660" y="3936365"/>
            <a:ext cx="4229100" cy="0"/>
          </a:xfrm>
          <a:custGeom>
            <a:avLst/>
            <a:gdLst/>
            <a:ahLst/>
            <a:cxnLst/>
            <a:rect l="l" t="t" r="r" b="b"/>
            <a:pathLst>
              <a:path w="4229100">
                <a:moveTo>
                  <a:pt x="0" y="0"/>
                </a:moveTo>
                <a:lnTo>
                  <a:pt x="4229099" y="0"/>
                </a:lnTo>
              </a:path>
            </a:pathLst>
          </a:custGeom>
          <a:ln w="1397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93645" y="311022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86660" y="3103245"/>
            <a:ext cx="4229100" cy="0"/>
          </a:xfrm>
          <a:custGeom>
            <a:avLst/>
            <a:gdLst/>
            <a:ahLst/>
            <a:cxnLst/>
            <a:rect l="l" t="t" r="r" b="b"/>
            <a:pathLst>
              <a:path w="4229100">
                <a:moveTo>
                  <a:pt x="0" y="0"/>
                </a:moveTo>
                <a:lnTo>
                  <a:pt x="4229099" y="0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08140" y="311022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523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500629" y="3922395"/>
            <a:ext cx="4199890" cy="0"/>
          </a:xfrm>
          <a:custGeom>
            <a:avLst/>
            <a:gdLst/>
            <a:ahLst/>
            <a:cxnLst/>
            <a:rect l="l" t="t" r="r" b="b"/>
            <a:pathLst>
              <a:path w="4199890">
                <a:moveTo>
                  <a:pt x="0" y="0"/>
                </a:moveTo>
                <a:lnTo>
                  <a:pt x="4199890" y="0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507614" y="312420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09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500629" y="3117214"/>
            <a:ext cx="4199890" cy="0"/>
          </a:xfrm>
          <a:custGeom>
            <a:avLst/>
            <a:gdLst/>
            <a:ahLst/>
            <a:cxnLst/>
            <a:rect l="l" t="t" r="r" b="b"/>
            <a:pathLst>
              <a:path w="4199890">
                <a:moveTo>
                  <a:pt x="0" y="0"/>
                </a:moveTo>
                <a:lnTo>
                  <a:pt x="4199890" y="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693534" y="312420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14600" y="3908425"/>
            <a:ext cx="4171950" cy="0"/>
          </a:xfrm>
          <a:custGeom>
            <a:avLst/>
            <a:gdLst/>
            <a:ahLst/>
            <a:cxnLst/>
            <a:rect l="l" t="t" r="r" b="b"/>
            <a:pathLst>
              <a:path w="4171950">
                <a:moveTo>
                  <a:pt x="0" y="0"/>
                </a:moveTo>
                <a:lnTo>
                  <a:pt x="417195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21585" y="313817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7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14600" y="3131185"/>
            <a:ext cx="4171950" cy="0"/>
          </a:xfrm>
          <a:custGeom>
            <a:avLst/>
            <a:gdLst/>
            <a:ahLst/>
            <a:cxnLst/>
            <a:rect l="l" t="t" r="r" b="b"/>
            <a:pathLst>
              <a:path w="4171950">
                <a:moveTo>
                  <a:pt x="0" y="0"/>
                </a:moveTo>
                <a:lnTo>
                  <a:pt x="417195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79565" y="313817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69"/>
                </a:lnTo>
              </a:path>
            </a:pathLst>
          </a:custGeom>
          <a:ln w="1397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28570" y="3894454"/>
            <a:ext cx="4144010" cy="0"/>
          </a:xfrm>
          <a:custGeom>
            <a:avLst/>
            <a:gdLst/>
            <a:ahLst/>
            <a:cxnLst/>
            <a:rect l="l" t="t" r="r" b="b"/>
            <a:pathLst>
              <a:path w="4144009">
                <a:moveTo>
                  <a:pt x="0" y="0"/>
                </a:moveTo>
                <a:lnTo>
                  <a:pt x="4144009" y="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35554" y="3152139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3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28570" y="3145154"/>
            <a:ext cx="4144010" cy="0"/>
          </a:xfrm>
          <a:custGeom>
            <a:avLst/>
            <a:gdLst/>
            <a:ahLst/>
            <a:cxnLst/>
            <a:rect l="l" t="t" r="r" b="b"/>
            <a:pathLst>
              <a:path w="4144009">
                <a:moveTo>
                  <a:pt x="0" y="0"/>
                </a:moveTo>
                <a:lnTo>
                  <a:pt x="4144009" y="0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665594" y="3152139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30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542539" y="3880484"/>
            <a:ext cx="4116070" cy="0"/>
          </a:xfrm>
          <a:custGeom>
            <a:avLst/>
            <a:gdLst/>
            <a:ahLst/>
            <a:cxnLst/>
            <a:rect l="l" t="t" r="r" b="b"/>
            <a:pathLst>
              <a:path w="4116070">
                <a:moveTo>
                  <a:pt x="0" y="0"/>
                </a:moveTo>
                <a:lnTo>
                  <a:pt x="4116069" y="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549525" y="3166110"/>
            <a:ext cx="0" cy="707390"/>
          </a:xfrm>
          <a:custGeom>
            <a:avLst/>
            <a:gdLst/>
            <a:ahLst/>
            <a:cxnLst/>
            <a:rect l="l" t="t" r="r" b="b"/>
            <a:pathLst>
              <a:path h="707389">
                <a:moveTo>
                  <a:pt x="0" y="0"/>
                </a:moveTo>
                <a:lnTo>
                  <a:pt x="0" y="707389"/>
                </a:lnTo>
              </a:path>
            </a:pathLst>
          </a:custGeom>
          <a:ln w="1397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542539" y="3159125"/>
            <a:ext cx="4116070" cy="0"/>
          </a:xfrm>
          <a:custGeom>
            <a:avLst/>
            <a:gdLst/>
            <a:ahLst/>
            <a:cxnLst/>
            <a:rect l="l" t="t" r="r" b="b"/>
            <a:pathLst>
              <a:path w="4116070">
                <a:moveTo>
                  <a:pt x="0" y="0"/>
                </a:moveTo>
                <a:lnTo>
                  <a:pt x="4116069" y="0"/>
                </a:lnTo>
              </a:path>
            </a:pathLst>
          </a:custGeom>
          <a:ln w="1397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51625" y="3166110"/>
            <a:ext cx="0" cy="707390"/>
          </a:xfrm>
          <a:custGeom>
            <a:avLst/>
            <a:gdLst/>
            <a:ahLst/>
            <a:cxnLst/>
            <a:rect l="l" t="t" r="r" b="b"/>
            <a:pathLst>
              <a:path h="707389">
                <a:moveTo>
                  <a:pt x="0" y="0"/>
                </a:moveTo>
                <a:lnTo>
                  <a:pt x="0" y="707389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556510" y="3865879"/>
            <a:ext cx="4088129" cy="0"/>
          </a:xfrm>
          <a:custGeom>
            <a:avLst/>
            <a:gdLst/>
            <a:ahLst/>
            <a:cxnLst/>
            <a:rect l="l" t="t" r="r" b="b"/>
            <a:pathLst>
              <a:path w="4088129">
                <a:moveTo>
                  <a:pt x="0" y="0"/>
                </a:moveTo>
                <a:lnTo>
                  <a:pt x="4088130" y="0"/>
                </a:lnTo>
              </a:path>
            </a:pathLst>
          </a:custGeom>
          <a:ln w="1524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564129" y="318007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1523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556510" y="3173095"/>
            <a:ext cx="4088129" cy="0"/>
          </a:xfrm>
          <a:custGeom>
            <a:avLst/>
            <a:gdLst/>
            <a:ahLst/>
            <a:cxnLst/>
            <a:rect l="l" t="t" r="r" b="b"/>
            <a:pathLst>
              <a:path w="4088129">
                <a:moveTo>
                  <a:pt x="0" y="0"/>
                </a:moveTo>
                <a:lnTo>
                  <a:pt x="4088130" y="0"/>
                </a:lnTo>
              </a:path>
            </a:pathLst>
          </a:custGeom>
          <a:ln w="139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637655" y="318007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571750" y="3851275"/>
            <a:ext cx="4058920" cy="0"/>
          </a:xfrm>
          <a:custGeom>
            <a:avLst/>
            <a:gdLst/>
            <a:ahLst/>
            <a:cxnLst/>
            <a:rect l="l" t="t" r="r" b="b"/>
            <a:pathLst>
              <a:path w="4058920">
                <a:moveTo>
                  <a:pt x="0" y="0"/>
                </a:moveTo>
                <a:lnTo>
                  <a:pt x="4058920" y="0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578735" y="3194050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39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571750" y="3187064"/>
            <a:ext cx="4058920" cy="0"/>
          </a:xfrm>
          <a:custGeom>
            <a:avLst/>
            <a:gdLst/>
            <a:ahLst/>
            <a:cxnLst/>
            <a:rect l="l" t="t" r="r" b="b"/>
            <a:pathLst>
              <a:path w="4058920">
                <a:moveTo>
                  <a:pt x="0" y="0"/>
                </a:moveTo>
                <a:lnTo>
                  <a:pt x="4058920" y="0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23684" y="3194050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39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585720" y="3837304"/>
            <a:ext cx="4030979" cy="0"/>
          </a:xfrm>
          <a:custGeom>
            <a:avLst/>
            <a:gdLst/>
            <a:ahLst/>
            <a:cxnLst/>
            <a:rect l="l" t="t" r="r" b="b"/>
            <a:pathLst>
              <a:path w="4030979">
                <a:moveTo>
                  <a:pt x="0" y="0"/>
                </a:moveTo>
                <a:lnTo>
                  <a:pt x="4030979" y="0"/>
                </a:lnTo>
              </a:path>
            </a:pathLst>
          </a:custGeom>
          <a:ln w="1396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92704" y="3209289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1396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85720" y="3201670"/>
            <a:ext cx="4030979" cy="0"/>
          </a:xfrm>
          <a:custGeom>
            <a:avLst/>
            <a:gdLst/>
            <a:ahLst/>
            <a:cxnLst/>
            <a:rect l="l" t="t" r="r" b="b"/>
            <a:pathLst>
              <a:path w="4030979">
                <a:moveTo>
                  <a:pt x="0" y="0"/>
                </a:moveTo>
                <a:lnTo>
                  <a:pt x="4030979" y="0"/>
                </a:lnTo>
              </a:path>
            </a:pathLst>
          </a:custGeom>
          <a:ln w="1523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609080" y="3209289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1524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99689" y="3823334"/>
            <a:ext cx="4001770" cy="0"/>
          </a:xfrm>
          <a:custGeom>
            <a:avLst/>
            <a:gdLst/>
            <a:ahLst/>
            <a:cxnLst/>
            <a:rect l="l" t="t" r="r" b="b"/>
            <a:pathLst>
              <a:path w="4001770">
                <a:moveTo>
                  <a:pt x="0" y="0"/>
                </a:moveTo>
                <a:lnTo>
                  <a:pt x="4001769" y="0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06675" y="3223260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599689" y="3216275"/>
            <a:ext cx="4001770" cy="0"/>
          </a:xfrm>
          <a:custGeom>
            <a:avLst/>
            <a:gdLst/>
            <a:ahLst/>
            <a:cxnLst/>
            <a:rect l="l" t="t" r="r" b="b"/>
            <a:pathLst>
              <a:path w="4001770">
                <a:moveTo>
                  <a:pt x="0" y="0"/>
                </a:moveTo>
                <a:lnTo>
                  <a:pt x="4001769" y="0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594475" y="3223260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13660" y="3809365"/>
            <a:ext cx="3973829" cy="0"/>
          </a:xfrm>
          <a:custGeom>
            <a:avLst/>
            <a:gdLst/>
            <a:ahLst/>
            <a:cxnLst/>
            <a:rect l="l" t="t" r="r" b="b"/>
            <a:pathLst>
              <a:path w="3973829">
                <a:moveTo>
                  <a:pt x="0" y="0"/>
                </a:moveTo>
                <a:lnTo>
                  <a:pt x="3973830" y="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20645" y="323722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13660" y="3230245"/>
            <a:ext cx="3973829" cy="0"/>
          </a:xfrm>
          <a:custGeom>
            <a:avLst/>
            <a:gdLst/>
            <a:ahLst/>
            <a:cxnLst/>
            <a:rect l="l" t="t" r="r" b="b"/>
            <a:pathLst>
              <a:path w="3973829">
                <a:moveTo>
                  <a:pt x="0" y="0"/>
                </a:moveTo>
                <a:lnTo>
                  <a:pt x="3973830" y="0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580505" y="323722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627629" y="3795395"/>
            <a:ext cx="3945890" cy="0"/>
          </a:xfrm>
          <a:custGeom>
            <a:avLst/>
            <a:gdLst/>
            <a:ahLst/>
            <a:cxnLst/>
            <a:rect l="l" t="t" r="r" b="b"/>
            <a:pathLst>
              <a:path w="3945890">
                <a:moveTo>
                  <a:pt x="0" y="0"/>
                </a:moveTo>
                <a:lnTo>
                  <a:pt x="3945890" y="0"/>
                </a:lnTo>
              </a:path>
            </a:pathLst>
          </a:custGeom>
          <a:ln w="1396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634614" y="325120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09"/>
                </a:lnTo>
              </a:path>
            </a:pathLst>
          </a:custGeom>
          <a:ln w="1396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27629" y="3244214"/>
            <a:ext cx="3945890" cy="0"/>
          </a:xfrm>
          <a:custGeom>
            <a:avLst/>
            <a:gdLst/>
            <a:ahLst/>
            <a:cxnLst/>
            <a:rect l="l" t="t" r="r" b="b"/>
            <a:pathLst>
              <a:path w="3945890">
                <a:moveTo>
                  <a:pt x="0" y="0"/>
                </a:moveTo>
                <a:lnTo>
                  <a:pt x="3945890" y="0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566534" y="325120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641600" y="3781425"/>
            <a:ext cx="3917950" cy="0"/>
          </a:xfrm>
          <a:custGeom>
            <a:avLst/>
            <a:gdLst/>
            <a:ahLst/>
            <a:cxnLst/>
            <a:rect l="l" t="t" r="r" b="b"/>
            <a:pathLst>
              <a:path w="3917950">
                <a:moveTo>
                  <a:pt x="0" y="0"/>
                </a:moveTo>
                <a:lnTo>
                  <a:pt x="3917950" y="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648585" y="326517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27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641600" y="3258184"/>
            <a:ext cx="3917950" cy="0"/>
          </a:xfrm>
          <a:custGeom>
            <a:avLst/>
            <a:gdLst/>
            <a:ahLst/>
            <a:cxnLst/>
            <a:rect l="l" t="t" r="r" b="b"/>
            <a:pathLst>
              <a:path w="3917950">
                <a:moveTo>
                  <a:pt x="0" y="0"/>
                </a:moveTo>
                <a:lnTo>
                  <a:pt x="3917950" y="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552565" y="326517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269"/>
                </a:lnTo>
              </a:path>
            </a:pathLst>
          </a:custGeom>
          <a:ln w="1397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655570" y="3767454"/>
            <a:ext cx="3890010" cy="0"/>
          </a:xfrm>
          <a:custGeom>
            <a:avLst/>
            <a:gdLst/>
            <a:ahLst/>
            <a:cxnLst/>
            <a:rect l="l" t="t" r="r" b="b"/>
            <a:pathLst>
              <a:path w="3890009">
                <a:moveTo>
                  <a:pt x="0" y="0"/>
                </a:moveTo>
                <a:lnTo>
                  <a:pt x="3890009" y="0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662554" y="3279140"/>
            <a:ext cx="0" cy="481330"/>
          </a:xfrm>
          <a:custGeom>
            <a:avLst/>
            <a:gdLst/>
            <a:ahLst/>
            <a:cxnLst/>
            <a:rect l="l" t="t" r="r" b="b"/>
            <a:pathLst>
              <a:path h="481329">
                <a:moveTo>
                  <a:pt x="0" y="0"/>
                </a:moveTo>
                <a:lnTo>
                  <a:pt x="0" y="481330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655570" y="3272154"/>
            <a:ext cx="3890010" cy="0"/>
          </a:xfrm>
          <a:custGeom>
            <a:avLst/>
            <a:gdLst/>
            <a:ahLst/>
            <a:cxnLst/>
            <a:rect l="l" t="t" r="r" b="b"/>
            <a:pathLst>
              <a:path w="3890009">
                <a:moveTo>
                  <a:pt x="0" y="0"/>
                </a:moveTo>
                <a:lnTo>
                  <a:pt x="3890009" y="0"/>
                </a:lnTo>
              </a:path>
            </a:pathLst>
          </a:custGeom>
          <a:ln w="1397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538594" y="3279140"/>
            <a:ext cx="0" cy="481330"/>
          </a:xfrm>
          <a:custGeom>
            <a:avLst/>
            <a:gdLst/>
            <a:ahLst/>
            <a:cxnLst/>
            <a:rect l="l" t="t" r="r" b="b"/>
            <a:pathLst>
              <a:path h="481329">
                <a:moveTo>
                  <a:pt x="0" y="0"/>
                </a:moveTo>
                <a:lnTo>
                  <a:pt x="0" y="481330"/>
                </a:lnTo>
              </a:path>
            </a:pathLst>
          </a:custGeom>
          <a:ln w="1397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669539" y="3752850"/>
            <a:ext cx="3862070" cy="0"/>
          </a:xfrm>
          <a:custGeom>
            <a:avLst/>
            <a:gdLst/>
            <a:ahLst/>
            <a:cxnLst/>
            <a:rect l="l" t="t" r="r" b="b"/>
            <a:pathLst>
              <a:path w="3862070">
                <a:moveTo>
                  <a:pt x="0" y="0"/>
                </a:moveTo>
                <a:lnTo>
                  <a:pt x="3862069" y="0"/>
                </a:lnTo>
              </a:path>
            </a:pathLst>
          </a:custGeom>
          <a:ln w="1524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677160" y="329310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19"/>
                </a:lnTo>
              </a:path>
            </a:pathLst>
          </a:custGeom>
          <a:ln w="1524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669539" y="3286125"/>
            <a:ext cx="3862070" cy="0"/>
          </a:xfrm>
          <a:custGeom>
            <a:avLst/>
            <a:gdLst/>
            <a:ahLst/>
            <a:cxnLst/>
            <a:rect l="l" t="t" r="r" b="b"/>
            <a:pathLst>
              <a:path w="3862070">
                <a:moveTo>
                  <a:pt x="0" y="0"/>
                </a:moveTo>
                <a:lnTo>
                  <a:pt x="3862069" y="0"/>
                </a:lnTo>
              </a:path>
            </a:pathLst>
          </a:custGeom>
          <a:ln w="1397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524625" y="329310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19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684779" y="3738245"/>
            <a:ext cx="3832860" cy="0"/>
          </a:xfrm>
          <a:custGeom>
            <a:avLst/>
            <a:gdLst/>
            <a:ahLst/>
            <a:cxnLst/>
            <a:rect l="l" t="t" r="r" b="b"/>
            <a:pathLst>
              <a:path w="3832859">
                <a:moveTo>
                  <a:pt x="0" y="0"/>
                </a:moveTo>
                <a:lnTo>
                  <a:pt x="3832860" y="0"/>
                </a:lnTo>
              </a:path>
            </a:pathLst>
          </a:custGeom>
          <a:ln w="139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691764" y="3307079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80"/>
                </a:lnTo>
              </a:path>
            </a:pathLst>
          </a:custGeom>
          <a:ln w="139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84779" y="3300095"/>
            <a:ext cx="3832860" cy="0"/>
          </a:xfrm>
          <a:custGeom>
            <a:avLst/>
            <a:gdLst/>
            <a:ahLst/>
            <a:cxnLst/>
            <a:rect l="l" t="t" r="r" b="b"/>
            <a:pathLst>
              <a:path w="3832859">
                <a:moveTo>
                  <a:pt x="0" y="0"/>
                </a:moveTo>
                <a:lnTo>
                  <a:pt x="3832860" y="0"/>
                </a:lnTo>
              </a:path>
            </a:pathLst>
          </a:custGeom>
          <a:ln w="139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510655" y="3307079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8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98750" y="3724275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920" y="0"/>
                </a:lnTo>
              </a:path>
            </a:pathLst>
          </a:custGeom>
          <a:ln w="1396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05735" y="332232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70"/>
                </a:lnTo>
              </a:path>
            </a:pathLst>
          </a:custGeom>
          <a:ln w="1396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698750" y="3314700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920" y="0"/>
                </a:lnTo>
              </a:path>
            </a:pathLst>
          </a:custGeom>
          <a:ln w="1523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96050" y="332232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1524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712720" y="3710304"/>
            <a:ext cx="3775710" cy="0"/>
          </a:xfrm>
          <a:custGeom>
            <a:avLst/>
            <a:gdLst/>
            <a:ahLst/>
            <a:cxnLst/>
            <a:rect l="l" t="t" r="r" b="b"/>
            <a:pathLst>
              <a:path w="3775710">
                <a:moveTo>
                  <a:pt x="0" y="0"/>
                </a:moveTo>
                <a:lnTo>
                  <a:pt x="3775709" y="0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719704" y="333629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12720" y="3329304"/>
            <a:ext cx="3775710" cy="0"/>
          </a:xfrm>
          <a:custGeom>
            <a:avLst/>
            <a:gdLst/>
            <a:ahLst/>
            <a:cxnLst/>
            <a:rect l="l" t="t" r="r" b="b"/>
            <a:pathLst>
              <a:path w="3775710">
                <a:moveTo>
                  <a:pt x="0" y="0"/>
                </a:moveTo>
                <a:lnTo>
                  <a:pt x="3775709" y="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481445" y="333629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726689" y="3696334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>
                <a:moveTo>
                  <a:pt x="0" y="0"/>
                </a:moveTo>
                <a:lnTo>
                  <a:pt x="3747770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33675" y="335025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89"/>
                </a:lnTo>
              </a:path>
            </a:pathLst>
          </a:custGeom>
          <a:ln w="139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726689" y="3343275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>
                <a:moveTo>
                  <a:pt x="0" y="0"/>
                </a:moveTo>
                <a:lnTo>
                  <a:pt x="3747770" y="0"/>
                </a:lnTo>
              </a:path>
            </a:pathLst>
          </a:custGeom>
          <a:ln w="139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467475" y="335025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89"/>
                </a:lnTo>
              </a:path>
            </a:pathLst>
          </a:custGeom>
          <a:ln w="139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740660" y="3682365"/>
            <a:ext cx="3719829" cy="0"/>
          </a:xfrm>
          <a:custGeom>
            <a:avLst/>
            <a:gdLst/>
            <a:ahLst/>
            <a:cxnLst/>
            <a:rect l="l" t="t" r="r" b="b"/>
            <a:pathLst>
              <a:path w="3719829">
                <a:moveTo>
                  <a:pt x="0" y="0"/>
                </a:moveTo>
                <a:lnTo>
                  <a:pt x="3719829" y="0"/>
                </a:lnTo>
              </a:path>
            </a:pathLst>
          </a:custGeom>
          <a:ln w="1397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747645" y="336422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396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740660" y="3357245"/>
            <a:ext cx="3719829" cy="0"/>
          </a:xfrm>
          <a:custGeom>
            <a:avLst/>
            <a:gdLst/>
            <a:ahLst/>
            <a:cxnLst/>
            <a:rect l="l" t="t" r="r" b="b"/>
            <a:pathLst>
              <a:path w="3719829">
                <a:moveTo>
                  <a:pt x="0" y="0"/>
                </a:moveTo>
                <a:lnTo>
                  <a:pt x="3719829" y="0"/>
                </a:lnTo>
              </a:path>
            </a:pathLst>
          </a:custGeom>
          <a:ln w="1396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453504" y="336422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396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754629" y="3668395"/>
            <a:ext cx="3691890" cy="0"/>
          </a:xfrm>
          <a:custGeom>
            <a:avLst/>
            <a:gdLst/>
            <a:ahLst/>
            <a:cxnLst/>
            <a:rect l="l" t="t" r="r" b="b"/>
            <a:pathLst>
              <a:path w="3691890">
                <a:moveTo>
                  <a:pt x="0" y="0"/>
                </a:moveTo>
                <a:lnTo>
                  <a:pt x="3691890" y="0"/>
                </a:lnTo>
              </a:path>
            </a:pathLst>
          </a:custGeom>
          <a:ln w="1396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761614" y="337820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09"/>
                </a:lnTo>
              </a:path>
            </a:pathLst>
          </a:custGeom>
          <a:ln w="1396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754629" y="3371215"/>
            <a:ext cx="3691890" cy="0"/>
          </a:xfrm>
          <a:custGeom>
            <a:avLst/>
            <a:gdLst/>
            <a:ahLst/>
            <a:cxnLst/>
            <a:rect l="l" t="t" r="r" b="b"/>
            <a:pathLst>
              <a:path w="3691890">
                <a:moveTo>
                  <a:pt x="0" y="0"/>
                </a:moveTo>
                <a:lnTo>
                  <a:pt x="3691890" y="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439534" y="337820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1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768600" y="3653790"/>
            <a:ext cx="3663950" cy="0"/>
          </a:xfrm>
          <a:custGeom>
            <a:avLst/>
            <a:gdLst/>
            <a:ahLst/>
            <a:cxnLst/>
            <a:rect l="l" t="t" r="r" b="b"/>
            <a:pathLst>
              <a:path w="3663950">
                <a:moveTo>
                  <a:pt x="0" y="0"/>
                </a:moveTo>
                <a:lnTo>
                  <a:pt x="3663950" y="0"/>
                </a:lnTo>
              </a:path>
            </a:pathLst>
          </a:custGeom>
          <a:ln w="1523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775585" y="339217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768600" y="3385184"/>
            <a:ext cx="3663950" cy="0"/>
          </a:xfrm>
          <a:custGeom>
            <a:avLst/>
            <a:gdLst/>
            <a:ahLst/>
            <a:cxnLst/>
            <a:rect l="l" t="t" r="r" b="b"/>
            <a:pathLst>
              <a:path w="3663950">
                <a:moveTo>
                  <a:pt x="0" y="0"/>
                </a:moveTo>
                <a:lnTo>
                  <a:pt x="3663950" y="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425565" y="339217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999"/>
                </a:lnTo>
              </a:path>
            </a:pathLst>
          </a:custGeom>
          <a:ln w="1397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782570" y="3639184"/>
            <a:ext cx="3636010" cy="0"/>
          </a:xfrm>
          <a:custGeom>
            <a:avLst/>
            <a:gdLst/>
            <a:ahLst/>
            <a:cxnLst/>
            <a:rect l="l" t="t" r="r" b="b"/>
            <a:pathLst>
              <a:path w="3636010">
                <a:moveTo>
                  <a:pt x="0" y="0"/>
                </a:moveTo>
                <a:lnTo>
                  <a:pt x="3636009" y="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790189" y="340614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1524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782570" y="3399154"/>
            <a:ext cx="3636010" cy="0"/>
          </a:xfrm>
          <a:custGeom>
            <a:avLst/>
            <a:gdLst/>
            <a:ahLst/>
            <a:cxnLst/>
            <a:rect l="l" t="t" r="r" b="b"/>
            <a:pathLst>
              <a:path w="3636010">
                <a:moveTo>
                  <a:pt x="0" y="0"/>
                </a:moveTo>
                <a:lnTo>
                  <a:pt x="3636009" y="0"/>
                </a:lnTo>
              </a:path>
            </a:pathLst>
          </a:custGeom>
          <a:ln w="1397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411595" y="340614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797810" y="3625215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800" y="0"/>
                </a:lnTo>
              </a:path>
            </a:pathLst>
          </a:custGeom>
          <a:ln w="1397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804795" y="3421379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97810" y="3413759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800" y="0"/>
                </a:lnTo>
              </a:path>
            </a:pathLst>
          </a:custGeom>
          <a:ln w="1523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396990" y="3421379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1523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811779" y="3611245"/>
            <a:ext cx="3577590" cy="0"/>
          </a:xfrm>
          <a:custGeom>
            <a:avLst/>
            <a:gdLst/>
            <a:ahLst/>
            <a:cxnLst/>
            <a:rect l="l" t="t" r="r" b="b"/>
            <a:pathLst>
              <a:path w="3577590">
                <a:moveTo>
                  <a:pt x="0" y="0"/>
                </a:moveTo>
                <a:lnTo>
                  <a:pt x="3577590" y="0"/>
                </a:lnTo>
              </a:path>
            </a:pathLst>
          </a:custGeom>
          <a:ln w="1396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818764" y="343535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396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811779" y="3428365"/>
            <a:ext cx="3577590" cy="0"/>
          </a:xfrm>
          <a:custGeom>
            <a:avLst/>
            <a:gdLst/>
            <a:ahLst/>
            <a:cxnLst/>
            <a:rect l="l" t="t" r="r" b="b"/>
            <a:pathLst>
              <a:path w="3577590">
                <a:moveTo>
                  <a:pt x="0" y="0"/>
                </a:moveTo>
                <a:lnTo>
                  <a:pt x="3577590" y="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82384" y="343535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825750" y="3597275"/>
            <a:ext cx="3549650" cy="0"/>
          </a:xfrm>
          <a:custGeom>
            <a:avLst/>
            <a:gdLst/>
            <a:ahLst/>
            <a:cxnLst/>
            <a:rect l="l" t="t" r="r" b="b"/>
            <a:pathLst>
              <a:path w="3549650">
                <a:moveTo>
                  <a:pt x="0" y="0"/>
                </a:moveTo>
                <a:lnTo>
                  <a:pt x="3549650" y="0"/>
                </a:lnTo>
              </a:path>
            </a:pathLst>
          </a:custGeom>
          <a:ln w="1397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832735" y="344932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825750" y="3442334"/>
            <a:ext cx="3549650" cy="0"/>
          </a:xfrm>
          <a:custGeom>
            <a:avLst/>
            <a:gdLst/>
            <a:ahLst/>
            <a:cxnLst/>
            <a:rect l="l" t="t" r="r" b="b"/>
            <a:pathLst>
              <a:path w="3549650">
                <a:moveTo>
                  <a:pt x="0" y="0"/>
                </a:moveTo>
                <a:lnTo>
                  <a:pt x="354965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368415" y="344932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397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839720" y="3583304"/>
            <a:ext cx="3521710" cy="0"/>
          </a:xfrm>
          <a:custGeom>
            <a:avLst/>
            <a:gdLst/>
            <a:ahLst/>
            <a:cxnLst/>
            <a:rect l="l" t="t" r="r" b="b"/>
            <a:pathLst>
              <a:path w="3521710">
                <a:moveTo>
                  <a:pt x="0" y="0"/>
                </a:moveTo>
                <a:lnTo>
                  <a:pt x="3521709" y="0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846704" y="346329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839720" y="3456304"/>
            <a:ext cx="3521710" cy="0"/>
          </a:xfrm>
          <a:custGeom>
            <a:avLst/>
            <a:gdLst/>
            <a:ahLst/>
            <a:cxnLst/>
            <a:rect l="l" t="t" r="r" b="b"/>
            <a:pathLst>
              <a:path w="3521710">
                <a:moveTo>
                  <a:pt x="0" y="0"/>
                </a:moveTo>
                <a:lnTo>
                  <a:pt x="3521709" y="0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354445" y="346329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853689" y="3569334"/>
            <a:ext cx="3493770" cy="0"/>
          </a:xfrm>
          <a:custGeom>
            <a:avLst/>
            <a:gdLst/>
            <a:ahLst/>
            <a:cxnLst/>
            <a:rect l="l" t="t" r="r" b="b"/>
            <a:pathLst>
              <a:path w="3493770">
                <a:moveTo>
                  <a:pt x="0" y="0"/>
                </a:moveTo>
                <a:lnTo>
                  <a:pt x="3493770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853689" y="3477259"/>
            <a:ext cx="13970" cy="85090"/>
          </a:xfrm>
          <a:custGeom>
            <a:avLst/>
            <a:gdLst/>
            <a:ahLst/>
            <a:cxnLst/>
            <a:rect l="l" t="t" r="r" b="b"/>
            <a:pathLst>
              <a:path w="13969" h="85089">
                <a:moveTo>
                  <a:pt x="0" y="85089"/>
                </a:moveTo>
                <a:lnTo>
                  <a:pt x="13970" y="85089"/>
                </a:lnTo>
                <a:lnTo>
                  <a:pt x="1397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853689" y="3470275"/>
            <a:ext cx="3493770" cy="0"/>
          </a:xfrm>
          <a:custGeom>
            <a:avLst/>
            <a:gdLst/>
            <a:ahLst/>
            <a:cxnLst/>
            <a:rect l="l" t="t" r="r" b="b"/>
            <a:pathLst>
              <a:path w="3493770">
                <a:moveTo>
                  <a:pt x="0" y="0"/>
                </a:moveTo>
                <a:lnTo>
                  <a:pt x="3493770" y="0"/>
                </a:lnTo>
              </a:path>
            </a:pathLst>
          </a:custGeom>
          <a:ln w="1397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33490" y="3477259"/>
            <a:ext cx="13970" cy="85090"/>
          </a:xfrm>
          <a:custGeom>
            <a:avLst/>
            <a:gdLst/>
            <a:ahLst/>
            <a:cxnLst/>
            <a:rect l="l" t="t" r="r" b="b"/>
            <a:pathLst>
              <a:path w="13970" h="85089">
                <a:moveTo>
                  <a:pt x="13970" y="0"/>
                </a:moveTo>
                <a:lnTo>
                  <a:pt x="0" y="0"/>
                </a:lnTo>
                <a:lnTo>
                  <a:pt x="0" y="85089"/>
                </a:lnTo>
                <a:lnTo>
                  <a:pt x="13970" y="85089"/>
                </a:lnTo>
                <a:lnTo>
                  <a:pt x="13970" y="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867660" y="3555365"/>
            <a:ext cx="3465829" cy="0"/>
          </a:xfrm>
          <a:custGeom>
            <a:avLst/>
            <a:gdLst/>
            <a:ahLst/>
            <a:cxnLst/>
            <a:rect l="l" t="t" r="r" b="b"/>
            <a:pathLst>
              <a:path w="3465829">
                <a:moveTo>
                  <a:pt x="0" y="0"/>
                </a:moveTo>
                <a:lnTo>
                  <a:pt x="3465829" y="0"/>
                </a:lnTo>
              </a:path>
            </a:pathLst>
          </a:custGeom>
          <a:ln w="1397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867660" y="3491229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69" h="57150">
                <a:moveTo>
                  <a:pt x="0" y="57150"/>
                </a:moveTo>
                <a:lnTo>
                  <a:pt x="13969" y="57150"/>
                </a:lnTo>
                <a:lnTo>
                  <a:pt x="1396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867660" y="3484245"/>
            <a:ext cx="3465829" cy="0"/>
          </a:xfrm>
          <a:custGeom>
            <a:avLst/>
            <a:gdLst/>
            <a:ahLst/>
            <a:cxnLst/>
            <a:rect l="l" t="t" r="r" b="b"/>
            <a:pathLst>
              <a:path w="3465829">
                <a:moveTo>
                  <a:pt x="0" y="0"/>
                </a:moveTo>
                <a:lnTo>
                  <a:pt x="3465829" y="0"/>
                </a:lnTo>
              </a:path>
            </a:pathLst>
          </a:custGeom>
          <a:ln w="1396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19520" y="3491229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70" h="57150">
                <a:moveTo>
                  <a:pt x="13969" y="0"/>
                </a:moveTo>
                <a:lnTo>
                  <a:pt x="0" y="0"/>
                </a:lnTo>
                <a:lnTo>
                  <a:pt x="0" y="57150"/>
                </a:lnTo>
                <a:lnTo>
                  <a:pt x="13969" y="57150"/>
                </a:lnTo>
                <a:lnTo>
                  <a:pt x="13969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881629" y="3540759"/>
            <a:ext cx="3437890" cy="0"/>
          </a:xfrm>
          <a:custGeom>
            <a:avLst/>
            <a:gdLst/>
            <a:ahLst/>
            <a:cxnLst/>
            <a:rect l="l" t="t" r="r" b="b"/>
            <a:pathLst>
              <a:path w="3437890">
                <a:moveTo>
                  <a:pt x="0" y="0"/>
                </a:moveTo>
                <a:lnTo>
                  <a:pt x="3437890" y="0"/>
                </a:lnTo>
              </a:path>
            </a:pathLst>
          </a:custGeom>
          <a:ln w="1523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881629" y="3505200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69" h="27939">
                <a:moveTo>
                  <a:pt x="0" y="27939"/>
                </a:moveTo>
                <a:lnTo>
                  <a:pt x="13969" y="27939"/>
                </a:lnTo>
                <a:lnTo>
                  <a:pt x="1396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881629" y="3498215"/>
            <a:ext cx="3437890" cy="0"/>
          </a:xfrm>
          <a:custGeom>
            <a:avLst/>
            <a:gdLst/>
            <a:ahLst/>
            <a:cxnLst/>
            <a:rect l="l" t="t" r="r" b="b"/>
            <a:pathLst>
              <a:path w="3437890">
                <a:moveTo>
                  <a:pt x="0" y="0"/>
                </a:moveTo>
                <a:lnTo>
                  <a:pt x="3437890" y="0"/>
                </a:lnTo>
              </a:path>
            </a:pathLst>
          </a:custGeom>
          <a:ln w="1397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305550" y="3505200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13970" y="0"/>
                </a:moveTo>
                <a:lnTo>
                  <a:pt x="0" y="0"/>
                </a:lnTo>
                <a:lnTo>
                  <a:pt x="0" y="27939"/>
                </a:lnTo>
                <a:lnTo>
                  <a:pt x="13970" y="27939"/>
                </a:lnTo>
                <a:lnTo>
                  <a:pt x="13970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895600" y="3519170"/>
            <a:ext cx="3409950" cy="0"/>
          </a:xfrm>
          <a:custGeom>
            <a:avLst/>
            <a:gdLst/>
            <a:ahLst/>
            <a:cxnLst/>
            <a:rect l="l" t="t" r="r" b="b"/>
            <a:pathLst>
              <a:path w="3409950">
                <a:moveTo>
                  <a:pt x="0" y="0"/>
                </a:moveTo>
                <a:lnTo>
                  <a:pt x="3409950" y="0"/>
                </a:lnTo>
              </a:path>
            </a:pathLst>
          </a:custGeom>
          <a:ln w="27939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133600" y="2743200"/>
            <a:ext cx="4935220" cy="1553210"/>
          </a:xfrm>
          <a:custGeom>
            <a:avLst/>
            <a:gdLst/>
            <a:ahLst/>
            <a:cxnLst/>
            <a:rect l="l" t="t" r="r" b="b"/>
            <a:pathLst>
              <a:path w="4935220" h="1553210">
                <a:moveTo>
                  <a:pt x="2467610" y="1553210"/>
                </a:moveTo>
                <a:lnTo>
                  <a:pt x="0" y="1553210"/>
                </a:lnTo>
                <a:lnTo>
                  <a:pt x="0" y="0"/>
                </a:lnTo>
                <a:lnTo>
                  <a:pt x="4935220" y="0"/>
                </a:lnTo>
                <a:lnTo>
                  <a:pt x="4935220" y="1553210"/>
                </a:lnTo>
                <a:lnTo>
                  <a:pt x="2467610" y="155321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 txBox="1"/>
          <p:nvPr/>
        </p:nvSpPr>
        <p:spPr>
          <a:xfrm>
            <a:off x="2748279" y="2877820"/>
            <a:ext cx="3606800" cy="12446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642620">
              <a:lnSpc>
                <a:spcPts val="3120"/>
              </a:lnSpc>
              <a:spcBef>
                <a:spcPts val="405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Standard Rate  (Actual Yield</a:t>
            </a:r>
            <a:r>
              <a:rPr sz="2800" spc="-5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–Revised</a:t>
            </a:r>
            <a:endParaRPr sz="2800">
              <a:latin typeface="Arial"/>
              <a:cs typeface="Arial"/>
            </a:endParaRPr>
          </a:p>
          <a:p>
            <a:pPr marL="625475">
              <a:lnSpc>
                <a:spcPts val="3055"/>
              </a:lnSpc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Standard</a:t>
            </a:r>
            <a:r>
              <a:rPr sz="2800" spc="-1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Yield)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406400" y="4211320"/>
            <a:ext cx="1724660" cy="2264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 txBox="1"/>
          <p:nvPr/>
        </p:nvSpPr>
        <p:spPr>
          <a:xfrm>
            <a:off x="1220469" y="1350009"/>
            <a:ext cx="44018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0" dirty="0">
                <a:solidFill>
                  <a:srgbClr val="000099"/>
                </a:solidFill>
                <a:latin typeface="Times New Roman"/>
                <a:cs typeface="Times New Roman"/>
              </a:rPr>
              <a:t>Labor </a:t>
            </a:r>
            <a:r>
              <a:rPr sz="4000" spc="-45" dirty="0">
                <a:solidFill>
                  <a:srgbClr val="000099"/>
                </a:solidFill>
                <a:latin typeface="Times New Roman"/>
                <a:cs typeface="Times New Roman"/>
              </a:rPr>
              <a:t>Yield</a:t>
            </a:r>
            <a:r>
              <a:rPr sz="4000" spc="-1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00099"/>
                </a:solidFill>
                <a:latin typeface="Times New Roman"/>
                <a:cs typeface="Times New Roman"/>
              </a:rPr>
              <a:t>Variance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24" name="object 2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54</a:t>
            </a:fld>
            <a:endParaRPr dirty="0"/>
          </a:p>
        </p:txBody>
      </p:sp>
      <p:sp>
        <p:nvSpPr>
          <p:cNvPr id="223" name="object 223"/>
          <p:cNvSpPr txBox="1">
            <a:spLocks noGrp="1"/>
          </p:cNvSpPr>
          <p:nvPr>
            <p:ph type="title"/>
          </p:nvPr>
        </p:nvSpPr>
        <p:spPr>
          <a:xfrm>
            <a:off x="859789" y="278129"/>
            <a:ext cx="33070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7790" algn="l"/>
              </a:tabLst>
            </a:pPr>
            <a:r>
              <a:rPr dirty="0"/>
              <a:t>Labor	Variances</a:t>
            </a:r>
          </a:p>
        </p:txBody>
      </p:sp>
    </p:spTree>
  </p:cSld>
  <p:clrMapOvr>
    <a:masterClrMapping/>
  </p:clrMapOvr>
  <p:transition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319" y="1440179"/>
            <a:ext cx="7547609" cy="317119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ct val="92300"/>
              </a:lnSpc>
              <a:spcBef>
                <a:spcPts val="505"/>
              </a:spcBef>
              <a:tabLst>
                <a:tab pos="3201035" algn="l"/>
              </a:tabLst>
            </a:pPr>
            <a:r>
              <a:rPr sz="4400" b="0" dirty="0">
                <a:solidFill>
                  <a:srgbClr val="FF3399"/>
                </a:solidFill>
                <a:latin typeface="Times New Roman"/>
                <a:cs typeface="Times New Roman"/>
              </a:rPr>
              <a:t>Overhead cost variance can </a:t>
            </a:r>
            <a:r>
              <a:rPr sz="4400" b="0" spc="5" dirty="0">
                <a:solidFill>
                  <a:srgbClr val="FF3399"/>
                </a:solidFill>
                <a:latin typeface="Times New Roman"/>
                <a:cs typeface="Times New Roman"/>
              </a:rPr>
              <a:t>be  </a:t>
            </a:r>
            <a:r>
              <a:rPr sz="4400" b="0" dirty="0">
                <a:solidFill>
                  <a:srgbClr val="FF3399"/>
                </a:solidFill>
                <a:latin typeface="Times New Roman"/>
                <a:cs typeface="Times New Roman"/>
              </a:rPr>
              <a:t>defined </a:t>
            </a:r>
            <a:r>
              <a:rPr sz="4400" b="0" spc="-5" dirty="0">
                <a:solidFill>
                  <a:srgbClr val="FF3399"/>
                </a:solidFill>
                <a:latin typeface="Times New Roman"/>
                <a:cs typeface="Times New Roman"/>
              </a:rPr>
              <a:t>as </a:t>
            </a:r>
            <a:r>
              <a:rPr sz="4400" b="0" dirty="0">
                <a:solidFill>
                  <a:srgbClr val="FF3399"/>
                </a:solidFill>
                <a:latin typeface="Times New Roman"/>
                <a:cs typeface="Times New Roman"/>
              </a:rPr>
              <a:t>the difference between  the Standard cost allowed for </a:t>
            </a:r>
            <a:r>
              <a:rPr sz="4400" b="0" spc="5" dirty="0">
                <a:solidFill>
                  <a:srgbClr val="FF3399"/>
                </a:solidFill>
                <a:latin typeface="Times New Roman"/>
                <a:cs typeface="Times New Roman"/>
              </a:rPr>
              <a:t>the  </a:t>
            </a:r>
            <a:r>
              <a:rPr sz="4400" b="0" dirty="0">
                <a:solidFill>
                  <a:srgbClr val="FF3399"/>
                </a:solidFill>
                <a:latin typeface="Times New Roman"/>
                <a:cs typeface="Times New Roman"/>
              </a:rPr>
              <a:t>actual</a:t>
            </a:r>
            <a:r>
              <a:rPr sz="4400" b="0" spc="1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3399"/>
                </a:solidFill>
                <a:latin typeface="Times New Roman"/>
                <a:cs typeface="Times New Roman"/>
              </a:rPr>
              <a:t>output	achieved </a:t>
            </a:r>
            <a:r>
              <a:rPr sz="4400" b="0" spc="5" dirty="0">
                <a:solidFill>
                  <a:srgbClr val="FF3399"/>
                </a:solidFill>
                <a:latin typeface="Times New Roman"/>
                <a:cs typeface="Times New Roman"/>
              </a:rPr>
              <a:t>and </a:t>
            </a:r>
            <a:r>
              <a:rPr sz="4400" b="0" dirty="0">
                <a:solidFill>
                  <a:srgbClr val="FF3399"/>
                </a:solidFill>
                <a:latin typeface="Times New Roman"/>
                <a:cs typeface="Times New Roman"/>
              </a:rPr>
              <a:t>the  actual overhead cost</a:t>
            </a:r>
            <a:r>
              <a:rPr sz="4400" b="0" spc="1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3399"/>
                </a:solidFill>
                <a:latin typeface="Times New Roman"/>
                <a:cs typeface="Times New Roman"/>
              </a:rPr>
              <a:t>incurred.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8000" y="306070"/>
            <a:ext cx="883919" cy="542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2807" y="314959"/>
            <a:ext cx="1294992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78227" y="315367"/>
            <a:ext cx="616812" cy="532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9329" y="453390"/>
            <a:ext cx="176530" cy="382270"/>
          </a:xfrm>
          <a:custGeom>
            <a:avLst/>
            <a:gdLst/>
            <a:ahLst/>
            <a:cxnLst/>
            <a:rect l="l" t="t" r="r" b="b"/>
            <a:pathLst>
              <a:path w="176529" h="382269">
                <a:moveTo>
                  <a:pt x="81280" y="8889"/>
                </a:moveTo>
                <a:lnTo>
                  <a:pt x="0" y="8889"/>
                </a:lnTo>
                <a:lnTo>
                  <a:pt x="0" y="382270"/>
                </a:lnTo>
                <a:lnTo>
                  <a:pt x="86360" y="382270"/>
                </a:lnTo>
                <a:lnTo>
                  <a:pt x="86360" y="256539"/>
                </a:lnTo>
                <a:lnTo>
                  <a:pt x="87630" y="234950"/>
                </a:lnTo>
                <a:lnTo>
                  <a:pt x="87630" y="215900"/>
                </a:lnTo>
                <a:lnTo>
                  <a:pt x="88900" y="198120"/>
                </a:lnTo>
                <a:lnTo>
                  <a:pt x="93980" y="153670"/>
                </a:lnTo>
                <a:lnTo>
                  <a:pt x="100330" y="134620"/>
                </a:lnTo>
                <a:lnTo>
                  <a:pt x="100330" y="130810"/>
                </a:lnTo>
                <a:lnTo>
                  <a:pt x="102870" y="125730"/>
                </a:lnTo>
                <a:lnTo>
                  <a:pt x="104140" y="124460"/>
                </a:lnTo>
                <a:lnTo>
                  <a:pt x="105410" y="121920"/>
                </a:lnTo>
                <a:lnTo>
                  <a:pt x="107950" y="120650"/>
                </a:lnTo>
                <a:lnTo>
                  <a:pt x="109220" y="118110"/>
                </a:lnTo>
                <a:lnTo>
                  <a:pt x="110490" y="116839"/>
                </a:lnTo>
                <a:lnTo>
                  <a:pt x="113030" y="115570"/>
                </a:lnTo>
                <a:lnTo>
                  <a:pt x="115570" y="113030"/>
                </a:lnTo>
                <a:lnTo>
                  <a:pt x="118110" y="113030"/>
                </a:lnTo>
                <a:lnTo>
                  <a:pt x="119380" y="111760"/>
                </a:lnTo>
                <a:lnTo>
                  <a:pt x="152526" y="111760"/>
                </a:lnTo>
                <a:lnTo>
                  <a:pt x="163528" y="69850"/>
                </a:lnTo>
                <a:lnTo>
                  <a:pt x="81280" y="69850"/>
                </a:lnTo>
                <a:lnTo>
                  <a:pt x="81280" y="8889"/>
                </a:lnTo>
                <a:close/>
              </a:path>
              <a:path w="176529" h="382269">
                <a:moveTo>
                  <a:pt x="152526" y="111760"/>
                </a:moveTo>
                <a:lnTo>
                  <a:pt x="130810" y="111760"/>
                </a:lnTo>
                <a:lnTo>
                  <a:pt x="133350" y="113030"/>
                </a:lnTo>
                <a:lnTo>
                  <a:pt x="135890" y="113030"/>
                </a:lnTo>
                <a:lnTo>
                  <a:pt x="139700" y="115570"/>
                </a:lnTo>
                <a:lnTo>
                  <a:pt x="142240" y="116839"/>
                </a:lnTo>
                <a:lnTo>
                  <a:pt x="149860" y="121920"/>
                </a:lnTo>
                <a:lnTo>
                  <a:pt x="152526" y="111760"/>
                </a:lnTo>
                <a:close/>
              </a:path>
              <a:path w="176529" h="382269">
                <a:moveTo>
                  <a:pt x="139700" y="0"/>
                </a:moveTo>
                <a:lnTo>
                  <a:pt x="130810" y="0"/>
                </a:lnTo>
                <a:lnTo>
                  <a:pt x="125730" y="1270"/>
                </a:lnTo>
                <a:lnTo>
                  <a:pt x="114300" y="5080"/>
                </a:lnTo>
                <a:lnTo>
                  <a:pt x="104140" y="15239"/>
                </a:lnTo>
                <a:lnTo>
                  <a:pt x="101600" y="19050"/>
                </a:lnTo>
                <a:lnTo>
                  <a:pt x="99060" y="24130"/>
                </a:lnTo>
                <a:lnTo>
                  <a:pt x="95250" y="29210"/>
                </a:lnTo>
                <a:lnTo>
                  <a:pt x="92710" y="36830"/>
                </a:lnTo>
                <a:lnTo>
                  <a:pt x="88900" y="43180"/>
                </a:lnTo>
                <a:lnTo>
                  <a:pt x="86360" y="50800"/>
                </a:lnTo>
                <a:lnTo>
                  <a:pt x="83820" y="59689"/>
                </a:lnTo>
                <a:lnTo>
                  <a:pt x="81280" y="69850"/>
                </a:lnTo>
                <a:lnTo>
                  <a:pt x="163528" y="69850"/>
                </a:lnTo>
                <a:lnTo>
                  <a:pt x="176530" y="20320"/>
                </a:lnTo>
                <a:lnTo>
                  <a:pt x="170180" y="15239"/>
                </a:lnTo>
                <a:lnTo>
                  <a:pt x="160020" y="7620"/>
                </a:lnTo>
                <a:lnTo>
                  <a:pt x="149860" y="2539"/>
                </a:lnTo>
                <a:lnTo>
                  <a:pt x="1397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9329" y="453390"/>
            <a:ext cx="176530" cy="382270"/>
          </a:xfrm>
          <a:custGeom>
            <a:avLst/>
            <a:gdLst/>
            <a:ahLst/>
            <a:cxnLst/>
            <a:rect l="l" t="t" r="r" b="b"/>
            <a:pathLst>
              <a:path w="176529" h="382269">
                <a:moveTo>
                  <a:pt x="0" y="8889"/>
                </a:moveTo>
                <a:lnTo>
                  <a:pt x="81280" y="8889"/>
                </a:lnTo>
                <a:lnTo>
                  <a:pt x="81280" y="69850"/>
                </a:lnTo>
                <a:lnTo>
                  <a:pt x="83820" y="59689"/>
                </a:lnTo>
                <a:lnTo>
                  <a:pt x="86360" y="50800"/>
                </a:lnTo>
                <a:lnTo>
                  <a:pt x="88900" y="43180"/>
                </a:lnTo>
                <a:lnTo>
                  <a:pt x="92710" y="36830"/>
                </a:lnTo>
                <a:lnTo>
                  <a:pt x="95250" y="29210"/>
                </a:lnTo>
                <a:lnTo>
                  <a:pt x="99060" y="24130"/>
                </a:lnTo>
                <a:lnTo>
                  <a:pt x="101600" y="19050"/>
                </a:lnTo>
                <a:lnTo>
                  <a:pt x="104140" y="15239"/>
                </a:lnTo>
                <a:lnTo>
                  <a:pt x="107950" y="11430"/>
                </a:lnTo>
                <a:lnTo>
                  <a:pt x="110490" y="8889"/>
                </a:lnTo>
                <a:lnTo>
                  <a:pt x="114300" y="5080"/>
                </a:lnTo>
                <a:lnTo>
                  <a:pt x="118110" y="3810"/>
                </a:lnTo>
                <a:lnTo>
                  <a:pt x="121920" y="2539"/>
                </a:lnTo>
                <a:lnTo>
                  <a:pt x="125730" y="1270"/>
                </a:lnTo>
                <a:lnTo>
                  <a:pt x="130810" y="0"/>
                </a:lnTo>
                <a:lnTo>
                  <a:pt x="134620" y="0"/>
                </a:lnTo>
                <a:lnTo>
                  <a:pt x="139700" y="0"/>
                </a:lnTo>
                <a:lnTo>
                  <a:pt x="144780" y="1270"/>
                </a:lnTo>
                <a:lnTo>
                  <a:pt x="149860" y="2539"/>
                </a:lnTo>
                <a:lnTo>
                  <a:pt x="154940" y="5080"/>
                </a:lnTo>
                <a:lnTo>
                  <a:pt x="160020" y="7620"/>
                </a:lnTo>
                <a:lnTo>
                  <a:pt x="165100" y="11430"/>
                </a:lnTo>
                <a:lnTo>
                  <a:pt x="170180" y="15239"/>
                </a:lnTo>
                <a:lnTo>
                  <a:pt x="176530" y="20320"/>
                </a:lnTo>
                <a:lnTo>
                  <a:pt x="149860" y="121920"/>
                </a:lnTo>
                <a:lnTo>
                  <a:pt x="146050" y="119380"/>
                </a:lnTo>
                <a:lnTo>
                  <a:pt x="142240" y="116839"/>
                </a:lnTo>
                <a:lnTo>
                  <a:pt x="139700" y="115570"/>
                </a:lnTo>
                <a:lnTo>
                  <a:pt x="135890" y="113030"/>
                </a:lnTo>
                <a:lnTo>
                  <a:pt x="133350" y="113030"/>
                </a:lnTo>
                <a:lnTo>
                  <a:pt x="130810" y="111760"/>
                </a:lnTo>
                <a:lnTo>
                  <a:pt x="119380" y="111760"/>
                </a:lnTo>
                <a:lnTo>
                  <a:pt x="118110" y="113030"/>
                </a:lnTo>
                <a:lnTo>
                  <a:pt x="115570" y="113030"/>
                </a:lnTo>
                <a:lnTo>
                  <a:pt x="114300" y="114300"/>
                </a:lnTo>
                <a:lnTo>
                  <a:pt x="113030" y="115570"/>
                </a:lnTo>
                <a:lnTo>
                  <a:pt x="110490" y="116839"/>
                </a:lnTo>
                <a:lnTo>
                  <a:pt x="109220" y="118110"/>
                </a:lnTo>
                <a:lnTo>
                  <a:pt x="107950" y="120650"/>
                </a:lnTo>
                <a:lnTo>
                  <a:pt x="105410" y="121920"/>
                </a:lnTo>
                <a:lnTo>
                  <a:pt x="104140" y="124460"/>
                </a:lnTo>
                <a:lnTo>
                  <a:pt x="102870" y="125730"/>
                </a:lnTo>
                <a:lnTo>
                  <a:pt x="101600" y="128270"/>
                </a:lnTo>
                <a:lnTo>
                  <a:pt x="100330" y="130810"/>
                </a:lnTo>
                <a:lnTo>
                  <a:pt x="100330" y="134620"/>
                </a:lnTo>
                <a:lnTo>
                  <a:pt x="97790" y="138430"/>
                </a:lnTo>
                <a:lnTo>
                  <a:pt x="96520" y="143510"/>
                </a:lnTo>
                <a:lnTo>
                  <a:pt x="95250" y="148589"/>
                </a:lnTo>
                <a:lnTo>
                  <a:pt x="93980" y="153670"/>
                </a:lnTo>
                <a:lnTo>
                  <a:pt x="91440" y="166370"/>
                </a:lnTo>
                <a:lnTo>
                  <a:pt x="90170" y="181610"/>
                </a:lnTo>
                <a:lnTo>
                  <a:pt x="88900" y="198120"/>
                </a:lnTo>
                <a:lnTo>
                  <a:pt x="87630" y="215900"/>
                </a:lnTo>
                <a:lnTo>
                  <a:pt x="87630" y="234950"/>
                </a:lnTo>
                <a:lnTo>
                  <a:pt x="86360" y="256539"/>
                </a:lnTo>
                <a:lnTo>
                  <a:pt x="86360" y="382270"/>
                </a:lnTo>
                <a:lnTo>
                  <a:pt x="0" y="382270"/>
                </a:lnTo>
                <a:lnTo>
                  <a:pt x="0" y="88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8559" y="448309"/>
            <a:ext cx="397510" cy="400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66184" y="320040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8508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23640" y="314959"/>
            <a:ext cx="85090" cy="8890"/>
          </a:xfrm>
          <a:custGeom>
            <a:avLst/>
            <a:gdLst/>
            <a:ahLst/>
            <a:cxnLst/>
            <a:rect l="l" t="t" r="r" b="b"/>
            <a:pathLst>
              <a:path w="85089" h="8889">
                <a:moveTo>
                  <a:pt x="0" y="0"/>
                </a:moveTo>
                <a:lnTo>
                  <a:pt x="85089" y="0"/>
                </a:lnTo>
                <a:lnTo>
                  <a:pt x="85089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8729" y="31495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5080"/>
                </a:moveTo>
                <a:lnTo>
                  <a:pt x="0" y="0"/>
                </a:lnTo>
                <a:lnTo>
                  <a:pt x="5080" y="0"/>
                </a:lnTo>
                <a:lnTo>
                  <a:pt x="5080" y="5080"/>
                </a:lnTo>
                <a:lnTo>
                  <a:pt x="0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08729" y="320040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08729" y="41783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09">
                <a:moveTo>
                  <a:pt x="0" y="0"/>
                </a:moveTo>
                <a:lnTo>
                  <a:pt x="5080" y="0"/>
                </a:lnTo>
                <a:lnTo>
                  <a:pt x="5080" y="3810"/>
                </a:lnTo>
                <a:lnTo>
                  <a:pt x="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23640" y="412750"/>
            <a:ext cx="85090" cy="8890"/>
          </a:xfrm>
          <a:custGeom>
            <a:avLst/>
            <a:gdLst/>
            <a:ahLst/>
            <a:cxnLst/>
            <a:rect l="l" t="t" r="r" b="b"/>
            <a:pathLst>
              <a:path w="85089" h="8890">
                <a:moveTo>
                  <a:pt x="85089" y="8889"/>
                </a:moveTo>
                <a:lnTo>
                  <a:pt x="0" y="8889"/>
                </a:lnTo>
                <a:lnTo>
                  <a:pt x="0" y="0"/>
                </a:lnTo>
                <a:lnTo>
                  <a:pt x="85089" y="0"/>
                </a:lnTo>
                <a:lnTo>
                  <a:pt x="85089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18559" y="41783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09">
                <a:moveTo>
                  <a:pt x="5079" y="0"/>
                </a:moveTo>
                <a:lnTo>
                  <a:pt x="5079" y="3810"/>
                </a:lnTo>
                <a:lnTo>
                  <a:pt x="0" y="3810"/>
                </a:lnTo>
                <a:lnTo>
                  <a:pt x="0" y="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23004" y="320040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8559" y="31495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5079" y="5080"/>
                </a:moveTo>
                <a:lnTo>
                  <a:pt x="0" y="5080"/>
                </a:lnTo>
                <a:lnTo>
                  <a:pt x="0" y="0"/>
                </a:lnTo>
                <a:lnTo>
                  <a:pt x="5079" y="0"/>
                </a:lnTo>
                <a:lnTo>
                  <a:pt x="5079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0359" y="453390"/>
            <a:ext cx="234950" cy="382270"/>
          </a:xfrm>
          <a:custGeom>
            <a:avLst/>
            <a:gdLst/>
            <a:ahLst/>
            <a:cxnLst/>
            <a:rect l="l" t="t" r="r" b="b"/>
            <a:pathLst>
              <a:path w="234950" h="382269">
                <a:moveTo>
                  <a:pt x="78739" y="8889"/>
                </a:moveTo>
                <a:lnTo>
                  <a:pt x="0" y="8889"/>
                </a:lnTo>
                <a:lnTo>
                  <a:pt x="0" y="382270"/>
                </a:lnTo>
                <a:lnTo>
                  <a:pt x="85089" y="382270"/>
                </a:lnTo>
                <a:lnTo>
                  <a:pt x="85089" y="190500"/>
                </a:lnTo>
                <a:lnTo>
                  <a:pt x="86360" y="179070"/>
                </a:lnTo>
                <a:lnTo>
                  <a:pt x="86360" y="168910"/>
                </a:lnTo>
                <a:lnTo>
                  <a:pt x="87629" y="158750"/>
                </a:lnTo>
                <a:lnTo>
                  <a:pt x="88900" y="151130"/>
                </a:lnTo>
                <a:lnTo>
                  <a:pt x="90169" y="147320"/>
                </a:lnTo>
                <a:lnTo>
                  <a:pt x="90169" y="143510"/>
                </a:lnTo>
                <a:lnTo>
                  <a:pt x="91439" y="140970"/>
                </a:lnTo>
                <a:lnTo>
                  <a:pt x="92710" y="137160"/>
                </a:lnTo>
                <a:lnTo>
                  <a:pt x="95250" y="132080"/>
                </a:lnTo>
                <a:lnTo>
                  <a:pt x="95250" y="129539"/>
                </a:lnTo>
                <a:lnTo>
                  <a:pt x="97789" y="128270"/>
                </a:lnTo>
                <a:lnTo>
                  <a:pt x="101600" y="120650"/>
                </a:lnTo>
                <a:lnTo>
                  <a:pt x="102869" y="120650"/>
                </a:lnTo>
                <a:lnTo>
                  <a:pt x="104139" y="118110"/>
                </a:lnTo>
                <a:lnTo>
                  <a:pt x="105410" y="116839"/>
                </a:lnTo>
                <a:lnTo>
                  <a:pt x="107950" y="115570"/>
                </a:lnTo>
                <a:lnTo>
                  <a:pt x="109219" y="115570"/>
                </a:lnTo>
                <a:lnTo>
                  <a:pt x="110489" y="113030"/>
                </a:lnTo>
                <a:lnTo>
                  <a:pt x="116839" y="113030"/>
                </a:lnTo>
                <a:lnTo>
                  <a:pt x="118110" y="111760"/>
                </a:lnTo>
                <a:lnTo>
                  <a:pt x="234950" y="111760"/>
                </a:lnTo>
                <a:lnTo>
                  <a:pt x="234950" y="110489"/>
                </a:lnTo>
                <a:lnTo>
                  <a:pt x="232410" y="93980"/>
                </a:lnTo>
                <a:lnTo>
                  <a:pt x="231139" y="80010"/>
                </a:lnTo>
                <a:lnTo>
                  <a:pt x="229869" y="73660"/>
                </a:lnTo>
                <a:lnTo>
                  <a:pt x="228345" y="69850"/>
                </a:lnTo>
                <a:lnTo>
                  <a:pt x="78739" y="69850"/>
                </a:lnTo>
                <a:lnTo>
                  <a:pt x="78739" y="8889"/>
                </a:lnTo>
                <a:close/>
              </a:path>
              <a:path w="234950" h="382269">
                <a:moveTo>
                  <a:pt x="234950" y="111760"/>
                </a:moveTo>
                <a:lnTo>
                  <a:pt x="123189" y="111760"/>
                </a:lnTo>
                <a:lnTo>
                  <a:pt x="127000" y="113030"/>
                </a:lnTo>
                <a:lnTo>
                  <a:pt x="129539" y="113030"/>
                </a:lnTo>
                <a:lnTo>
                  <a:pt x="130810" y="115570"/>
                </a:lnTo>
                <a:lnTo>
                  <a:pt x="134619" y="115570"/>
                </a:lnTo>
                <a:lnTo>
                  <a:pt x="134619" y="118110"/>
                </a:lnTo>
                <a:lnTo>
                  <a:pt x="135889" y="118110"/>
                </a:lnTo>
                <a:lnTo>
                  <a:pt x="137160" y="120650"/>
                </a:lnTo>
                <a:lnTo>
                  <a:pt x="138429" y="120650"/>
                </a:lnTo>
                <a:lnTo>
                  <a:pt x="139700" y="123189"/>
                </a:lnTo>
                <a:lnTo>
                  <a:pt x="142239" y="125730"/>
                </a:lnTo>
                <a:lnTo>
                  <a:pt x="143510" y="128270"/>
                </a:lnTo>
                <a:lnTo>
                  <a:pt x="143510" y="130810"/>
                </a:lnTo>
                <a:lnTo>
                  <a:pt x="144779" y="132080"/>
                </a:lnTo>
                <a:lnTo>
                  <a:pt x="144779" y="134620"/>
                </a:lnTo>
                <a:lnTo>
                  <a:pt x="146050" y="137160"/>
                </a:lnTo>
                <a:lnTo>
                  <a:pt x="146050" y="140970"/>
                </a:lnTo>
                <a:lnTo>
                  <a:pt x="147319" y="146050"/>
                </a:lnTo>
                <a:lnTo>
                  <a:pt x="148589" y="153670"/>
                </a:lnTo>
                <a:lnTo>
                  <a:pt x="149860" y="160020"/>
                </a:lnTo>
                <a:lnTo>
                  <a:pt x="149860" y="382270"/>
                </a:lnTo>
                <a:lnTo>
                  <a:pt x="234950" y="382270"/>
                </a:lnTo>
                <a:lnTo>
                  <a:pt x="234950" y="111760"/>
                </a:lnTo>
                <a:close/>
              </a:path>
              <a:path w="234950" h="382269">
                <a:moveTo>
                  <a:pt x="168910" y="0"/>
                </a:moveTo>
                <a:lnTo>
                  <a:pt x="153669" y="0"/>
                </a:lnTo>
                <a:lnTo>
                  <a:pt x="140969" y="2539"/>
                </a:lnTo>
                <a:lnTo>
                  <a:pt x="135889" y="5080"/>
                </a:lnTo>
                <a:lnTo>
                  <a:pt x="130810" y="6350"/>
                </a:lnTo>
                <a:lnTo>
                  <a:pt x="124460" y="8889"/>
                </a:lnTo>
                <a:lnTo>
                  <a:pt x="120650" y="12700"/>
                </a:lnTo>
                <a:lnTo>
                  <a:pt x="110489" y="20320"/>
                </a:lnTo>
                <a:lnTo>
                  <a:pt x="106679" y="25400"/>
                </a:lnTo>
                <a:lnTo>
                  <a:pt x="101600" y="31750"/>
                </a:lnTo>
                <a:lnTo>
                  <a:pt x="97789" y="38100"/>
                </a:lnTo>
                <a:lnTo>
                  <a:pt x="92710" y="44450"/>
                </a:lnTo>
                <a:lnTo>
                  <a:pt x="88900" y="52070"/>
                </a:lnTo>
                <a:lnTo>
                  <a:pt x="78739" y="69850"/>
                </a:lnTo>
                <a:lnTo>
                  <a:pt x="228345" y="69850"/>
                </a:lnTo>
                <a:lnTo>
                  <a:pt x="227329" y="67310"/>
                </a:lnTo>
                <a:lnTo>
                  <a:pt x="226060" y="60960"/>
                </a:lnTo>
                <a:lnTo>
                  <a:pt x="224789" y="55880"/>
                </a:lnTo>
                <a:lnTo>
                  <a:pt x="222250" y="49530"/>
                </a:lnTo>
                <a:lnTo>
                  <a:pt x="220979" y="44450"/>
                </a:lnTo>
                <a:lnTo>
                  <a:pt x="218439" y="40639"/>
                </a:lnTo>
                <a:lnTo>
                  <a:pt x="215900" y="35560"/>
                </a:lnTo>
                <a:lnTo>
                  <a:pt x="210819" y="27939"/>
                </a:lnTo>
                <a:lnTo>
                  <a:pt x="207010" y="24130"/>
                </a:lnTo>
                <a:lnTo>
                  <a:pt x="201929" y="16510"/>
                </a:lnTo>
                <a:lnTo>
                  <a:pt x="194310" y="11430"/>
                </a:lnTo>
                <a:lnTo>
                  <a:pt x="191769" y="8889"/>
                </a:lnTo>
                <a:lnTo>
                  <a:pt x="187960" y="7620"/>
                </a:lnTo>
                <a:lnTo>
                  <a:pt x="184150" y="5080"/>
                </a:lnTo>
                <a:lnTo>
                  <a:pt x="16891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50359" y="453390"/>
            <a:ext cx="234950" cy="382270"/>
          </a:xfrm>
          <a:custGeom>
            <a:avLst/>
            <a:gdLst/>
            <a:ahLst/>
            <a:cxnLst/>
            <a:rect l="l" t="t" r="r" b="b"/>
            <a:pathLst>
              <a:path w="234950" h="382269">
                <a:moveTo>
                  <a:pt x="0" y="8889"/>
                </a:moveTo>
                <a:lnTo>
                  <a:pt x="78739" y="8889"/>
                </a:lnTo>
                <a:lnTo>
                  <a:pt x="78739" y="69850"/>
                </a:lnTo>
                <a:lnTo>
                  <a:pt x="83819" y="60960"/>
                </a:lnTo>
                <a:lnTo>
                  <a:pt x="88900" y="52070"/>
                </a:lnTo>
                <a:lnTo>
                  <a:pt x="92710" y="44450"/>
                </a:lnTo>
                <a:lnTo>
                  <a:pt x="97789" y="38100"/>
                </a:lnTo>
                <a:lnTo>
                  <a:pt x="101600" y="31750"/>
                </a:lnTo>
                <a:lnTo>
                  <a:pt x="106679" y="25400"/>
                </a:lnTo>
                <a:lnTo>
                  <a:pt x="110489" y="20320"/>
                </a:lnTo>
                <a:lnTo>
                  <a:pt x="115569" y="16510"/>
                </a:lnTo>
                <a:lnTo>
                  <a:pt x="120650" y="12700"/>
                </a:lnTo>
                <a:lnTo>
                  <a:pt x="124460" y="8889"/>
                </a:lnTo>
                <a:lnTo>
                  <a:pt x="130810" y="6350"/>
                </a:lnTo>
                <a:lnTo>
                  <a:pt x="135889" y="5080"/>
                </a:lnTo>
                <a:lnTo>
                  <a:pt x="140969" y="2539"/>
                </a:lnTo>
                <a:lnTo>
                  <a:pt x="147319" y="1270"/>
                </a:lnTo>
                <a:lnTo>
                  <a:pt x="153669" y="0"/>
                </a:lnTo>
                <a:lnTo>
                  <a:pt x="160019" y="0"/>
                </a:lnTo>
                <a:lnTo>
                  <a:pt x="168910" y="0"/>
                </a:lnTo>
                <a:lnTo>
                  <a:pt x="176529" y="2539"/>
                </a:lnTo>
                <a:lnTo>
                  <a:pt x="184150" y="5080"/>
                </a:lnTo>
                <a:lnTo>
                  <a:pt x="187960" y="7620"/>
                </a:lnTo>
                <a:lnTo>
                  <a:pt x="191769" y="8889"/>
                </a:lnTo>
                <a:lnTo>
                  <a:pt x="194310" y="11430"/>
                </a:lnTo>
                <a:lnTo>
                  <a:pt x="198119" y="13970"/>
                </a:lnTo>
                <a:lnTo>
                  <a:pt x="201929" y="16510"/>
                </a:lnTo>
                <a:lnTo>
                  <a:pt x="204469" y="20320"/>
                </a:lnTo>
                <a:lnTo>
                  <a:pt x="207010" y="24130"/>
                </a:lnTo>
                <a:lnTo>
                  <a:pt x="210819" y="27939"/>
                </a:lnTo>
                <a:lnTo>
                  <a:pt x="213360" y="31750"/>
                </a:lnTo>
                <a:lnTo>
                  <a:pt x="215900" y="35560"/>
                </a:lnTo>
                <a:lnTo>
                  <a:pt x="218439" y="40639"/>
                </a:lnTo>
                <a:lnTo>
                  <a:pt x="220979" y="44450"/>
                </a:lnTo>
                <a:lnTo>
                  <a:pt x="222250" y="49530"/>
                </a:lnTo>
                <a:lnTo>
                  <a:pt x="224789" y="55880"/>
                </a:lnTo>
                <a:lnTo>
                  <a:pt x="226060" y="60960"/>
                </a:lnTo>
                <a:lnTo>
                  <a:pt x="227329" y="67310"/>
                </a:lnTo>
                <a:lnTo>
                  <a:pt x="229869" y="73660"/>
                </a:lnTo>
                <a:lnTo>
                  <a:pt x="231139" y="80010"/>
                </a:lnTo>
                <a:lnTo>
                  <a:pt x="232410" y="93980"/>
                </a:lnTo>
                <a:lnTo>
                  <a:pt x="234950" y="110489"/>
                </a:lnTo>
                <a:lnTo>
                  <a:pt x="234950" y="125730"/>
                </a:lnTo>
                <a:lnTo>
                  <a:pt x="234950" y="144780"/>
                </a:lnTo>
                <a:lnTo>
                  <a:pt x="234950" y="382270"/>
                </a:lnTo>
                <a:lnTo>
                  <a:pt x="149860" y="382270"/>
                </a:lnTo>
                <a:lnTo>
                  <a:pt x="149860" y="176530"/>
                </a:lnTo>
                <a:lnTo>
                  <a:pt x="149860" y="168910"/>
                </a:lnTo>
                <a:lnTo>
                  <a:pt x="149860" y="160020"/>
                </a:lnTo>
                <a:lnTo>
                  <a:pt x="148589" y="153670"/>
                </a:lnTo>
                <a:lnTo>
                  <a:pt x="147319" y="146050"/>
                </a:lnTo>
                <a:lnTo>
                  <a:pt x="146050" y="140970"/>
                </a:lnTo>
                <a:lnTo>
                  <a:pt x="146050" y="137160"/>
                </a:lnTo>
                <a:lnTo>
                  <a:pt x="144779" y="134620"/>
                </a:lnTo>
                <a:lnTo>
                  <a:pt x="144779" y="132080"/>
                </a:lnTo>
                <a:lnTo>
                  <a:pt x="143510" y="130810"/>
                </a:lnTo>
                <a:lnTo>
                  <a:pt x="143510" y="128270"/>
                </a:lnTo>
                <a:lnTo>
                  <a:pt x="142239" y="125730"/>
                </a:lnTo>
                <a:lnTo>
                  <a:pt x="140969" y="124460"/>
                </a:lnTo>
                <a:lnTo>
                  <a:pt x="139700" y="123189"/>
                </a:lnTo>
                <a:lnTo>
                  <a:pt x="138429" y="120650"/>
                </a:lnTo>
                <a:lnTo>
                  <a:pt x="137160" y="120650"/>
                </a:lnTo>
                <a:lnTo>
                  <a:pt x="135889" y="118110"/>
                </a:lnTo>
                <a:lnTo>
                  <a:pt x="134619" y="118110"/>
                </a:lnTo>
                <a:lnTo>
                  <a:pt x="134619" y="115570"/>
                </a:lnTo>
                <a:lnTo>
                  <a:pt x="132079" y="115570"/>
                </a:lnTo>
                <a:lnTo>
                  <a:pt x="130810" y="115570"/>
                </a:lnTo>
                <a:lnTo>
                  <a:pt x="129539" y="113030"/>
                </a:lnTo>
                <a:lnTo>
                  <a:pt x="127000" y="113030"/>
                </a:lnTo>
                <a:lnTo>
                  <a:pt x="123189" y="111760"/>
                </a:lnTo>
                <a:lnTo>
                  <a:pt x="120650" y="111760"/>
                </a:lnTo>
                <a:lnTo>
                  <a:pt x="118110" y="111760"/>
                </a:lnTo>
                <a:lnTo>
                  <a:pt x="116839" y="113030"/>
                </a:lnTo>
                <a:lnTo>
                  <a:pt x="114300" y="113030"/>
                </a:lnTo>
                <a:lnTo>
                  <a:pt x="113029" y="113030"/>
                </a:lnTo>
                <a:lnTo>
                  <a:pt x="110489" y="113030"/>
                </a:lnTo>
                <a:lnTo>
                  <a:pt x="109219" y="115570"/>
                </a:lnTo>
                <a:lnTo>
                  <a:pt x="107950" y="115570"/>
                </a:lnTo>
                <a:lnTo>
                  <a:pt x="105410" y="116839"/>
                </a:lnTo>
                <a:lnTo>
                  <a:pt x="104139" y="118110"/>
                </a:lnTo>
                <a:lnTo>
                  <a:pt x="102869" y="120650"/>
                </a:lnTo>
                <a:lnTo>
                  <a:pt x="101600" y="120650"/>
                </a:lnTo>
                <a:lnTo>
                  <a:pt x="100329" y="123189"/>
                </a:lnTo>
                <a:lnTo>
                  <a:pt x="99060" y="125730"/>
                </a:lnTo>
                <a:lnTo>
                  <a:pt x="97789" y="128270"/>
                </a:lnTo>
                <a:lnTo>
                  <a:pt x="95250" y="129539"/>
                </a:lnTo>
                <a:lnTo>
                  <a:pt x="95250" y="132080"/>
                </a:lnTo>
                <a:lnTo>
                  <a:pt x="93979" y="134620"/>
                </a:lnTo>
                <a:lnTo>
                  <a:pt x="92710" y="137160"/>
                </a:lnTo>
                <a:lnTo>
                  <a:pt x="91439" y="140970"/>
                </a:lnTo>
                <a:lnTo>
                  <a:pt x="90169" y="143510"/>
                </a:lnTo>
                <a:lnTo>
                  <a:pt x="90169" y="147320"/>
                </a:lnTo>
                <a:lnTo>
                  <a:pt x="88900" y="151130"/>
                </a:lnTo>
                <a:lnTo>
                  <a:pt x="87629" y="158750"/>
                </a:lnTo>
                <a:lnTo>
                  <a:pt x="86360" y="168910"/>
                </a:lnTo>
                <a:lnTo>
                  <a:pt x="86360" y="179070"/>
                </a:lnTo>
                <a:lnTo>
                  <a:pt x="85089" y="190500"/>
                </a:lnTo>
                <a:lnTo>
                  <a:pt x="85089" y="201930"/>
                </a:lnTo>
                <a:lnTo>
                  <a:pt x="85089" y="382270"/>
                </a:lnTo>
                <a:lnTo>
                  <a:pt x="0" y="382270"/>
                </a:lnTo>
                <a:lnTo>
                  <a:pt x="0" y="88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1277" y="448309"/>
            <a:ext cx="554582" cy="400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10150" y="692150"/>
            <a:ext cx="91440" cy="143510"/>
          </a:xfrm>
          <a:custGeom>
            <a:avLst/>
            <a:gdLst/>
            <a:ahLst/>
            <a:cxnLst/>
            <a:rect l="l" t="t" r="r" b="b"/>
            <a:pathLst>
              <a:path w="91439" h="143509">
                <a:moveTo>
                  <a:pt x="91439" y="0"/>
                </a:moveTo>
                <a:lnTo>
                  <a:pt x="0" y="0"/>
                </a:lnTo>
                <a:lnTo>
                  <a:pt x="0" y="143510"/>
                </a:lnTo>
                <a:lnTo>
                  <a:pt x="91439" y="143510"/>
                </a:lnTo>
                <a:lnTo>
                  <a:pt x="91439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10150" y="461009"/>
            <a:ext cx="91440" cy="144780"/>
          </a:xfrm>
          <a:custGeom>
            <a:avLst/>
            <a:gdLst/>
            <a:ahLst/>
            <a:cxnLst/>
            <a:rect l="l" t="t" r="r" b="b"/>
            <a:pathLst>
              <a:path w="91439" h="144779">
                <a:moveTo>
                  <a:pt x="91439" y="0"/>
                </a:moveTo>
                <a:lnTo>
                  <a:pt x="0" y="0"/>
                </a:lnTo>
                <a:lnTo>
                  <a:pt x="0" y="144779"/>
                </a:lnTo>
                <a:lnTo>
                  <a:pt x="91439" y="144779"/>
                </a:lnTo>
                <a:lnTo>
                  <a:pt x="91439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10150" y="691515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01590" y="68706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5079"/>
                </a:moveTo>
                <a:lnTo>
                  <a:pt x="0" y="0"/>
                </a:lnTo>
                <a:lnTo>
                  <a:pt x="5080" y="0"/>
                </a:lnTo>
                <a:lnTo>
                  <a:pt x="5080" y="5079"/>
                </a:lnTo>
                <a:lnTo>
                  <a:pt x="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1590" y="69215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51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01590" y="83566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09">
                <a:moveTo>
                  <a:pt x="0" y="0"/>
                </a:moveTo>
                <a:lnTo>
                  <a:pt x="5080" y="0"/>
                </a:lnTo>
                <a:lnTo>
                  <a:pt x="5080" y="3810"/>
                </a:lnTo>
                <a:lnTo>
                  <a:pt x="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10150" y="835025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06340" y="83566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3810" y="0"/>
                </a:moveTo>
                <a:lnTo>
                  <a:pt x="3810" y="3810"/>
                </a:lnTo>
                <a:lnTo>
                  <a:pt x="0" y="3810"/>
                </a:lnTo>
                <a:lnTo>
                  <a:pt x="0" y="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10784" y="69215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51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06340" y="687069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3810" y="5079"/>
                </a:moveTo>
                <a:lnTo>
                  <a:pt x="0" y="5079"/>
                </a:lnTo>
                <a:lnTo>
                  <a:pt x="0" y="0"/>
                </a:lnTo>
                <a:lnTo>
                  <a:pt x="3810" y="0"/>
                </a:lnTo>
                <a:lnTo>
                  <a:pt x="3810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10150" y="461644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01590" y="45720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09">
                <a:moveTo>
                  <a:pt x="0" y="3810"/>
                </a:moveTo>
                <a:lnTo>
                  <a:pt x="0" y="0"/>
                </a:lnTo>
                <a:lnTo>
                  <a:pt x="5080" y="0"/>
                </a:lnTo>
                <a:lnTo>
                  <a:pt x="5080" y="381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01590" y="461009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01590" y="60579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09">
                <a:moveTo>
                  <a:pt x="0" y="0"/>
                </a:moveTo>
                <a:lnTo>
                  <a:pt x="5080" y="0"/>
                </a:lnTo>
                <a:lnTo>
                  <a:pt x="5080" y="3810"/>
                </a:lnTo>
                <a:lnTo>
                  <a:pt x="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10150" y="605155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6340" y="60579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3810" y="0"/>
                </a:moveTo>
                <a:lnTo>
                  <a:pt x="3810" y="3810"/>
                </a:lnTo>
                <a:lnTo>
                  <a:pt x="0" y="3810"/>
                </a:lnTo>
                <a:lnTo>
                  <a:pt x="0" y="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10784" y="461009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06340" y="45720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3810" y="3810"/>
                </a:moveTo>
                <a:lnTo>
                  <a:pt x="0" y="3810"/>
                </a:lnTo>
                <a:lnTo>
                  <a:pt x="0" y="0"/>
                </a:lnTo>
                <a:lnTo>
                  <a:pt x="3810" y="0"/>
                </a:lnTo>
                <a:lnTo>
                  <a:pt x="381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55</a:t>
            </a:fld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7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457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4572000" y="685800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7320" y="1079500"/>
            <a:ext cx="8743315" cy="31330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85750" marR="5080" indent="-273050">
              <a:lnSpc>
                <a:spcPts val="4029"/>
              </a:lnSpc>
              <a:spcBef>
                <a:spcPts val="475"/>
              </a:spcBef>
              <a:tabLst>
                <a:tab pos="2333625" algn="l"/>
              </a:tabLst>
            </a:pPr>
            <a:r>
              <a:rPr sz="3600" b="1" spc="-35" dirty="0">
                <a:solidFill>
                  <a:srgbClr val="000099"/>
                </a:solidFill>
                <a:latin typeface="Arial"/>
                <a:cs typeface="Arial"/>
              </a:rPr>
              <a:t>Overhead	</a:t>
            </a:r>
            <a:r>
              <a:rPr sz="3600" b="1" spc="-15" dirty="0">
                <a:solidFill>
                  <a:srgbClr val="000099"/>
                </a:solidFill>
                <a:latin typeface="Arial"/>
                <a:cs typeface="Arial"/>
              </a:rPr>
              <a:t>:- </a:t>
            </a: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According </a:t>
            </a:r>
            <a:r>
              <a:rPr sz="3600" spc="-15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terminology </a:t>
            </a:r>
            <a:r>
              <a:rPr sz="3600" spc="-20" dirty="0">
                <a:solidFill>
                  <a:srgbClr val="000099"/>
                </a:solidFill>
                <a:latin typeface="Arial"/>
                <a:cs typeface="Arial"/>
              </a:rPr>
              <a:t>of 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Accountancy (ICWA London)  Overhead </a:t>
            </a:r>
            <a:r>
              <a:rPr sz="3600" spc="-10" dirty="0">
                <a:solidFill>
                  <a:srgbClr val="000099"/>
                </a:solidFill>
                <a:latin typeface="Arial"/>
                <a:cs typeface="Arial"/>
              </a:rPr>
              <a:t>is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defined </a:t>
            </a:r>
            <a:r>
              <a:rPr sz="3600" spc="-20" dirty="0">
                <a:solidFill>
                  <a:srgbClr val="000099"/>
                </a:solidFill>
                <a:latin typeface="Arial"/>
                <a:cs typeface="Arial"/>
              </a:rPr>
              <a:t>as </a:t>
            </a:r>
            <a:r>
              <a:rPr sz="3600" dirty="0">
                <a:solidFill>
                  <a:srgbClr val="000099"/>
                </a:solidFill>
                <a:latin typeface="Arial"/>
                <a:cs typeface="Arial"/>
              </a:rPr>
              <a:t>“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The aggregate</a:t>
            </a:r>
            <a:r>
              <a:rPr sz="3600" spc="-2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000099"/>
                </a:solidFill>
                <a:latin typeface="Arial"/>
                <a:cs typeface="Arial"/>
              </a:rPr>
              <a:t>of 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indirect material cost, indirect </a:t>
            </a: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wages 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(indirect Labor Cost) and indirect  </a:t>
            </a: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expenses.”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56</a:t>
            </a:fld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31489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Overhead</a:t>
            </a:r>
            <a:r>
              <a:rPr spc="-55" dirty="0"/>
              <a:t> </a:t>
            </a:r>
            <a:r>
              <a:rPr spc="-5" dirty="0"/>
              <a:t>Costs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57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66090" y="1221740"/>
            <a:ext cx="7561580" cy="383286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marR="1575435" indent="-342900">
              <a:lnSpc>
                <a:spcPts val="2680"/>
              </a:lnSpc>
              <a:spcBef>
                <a:spcPts val="3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Overhead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costs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are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significant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for</a:t>
            </a:r>
            <a:r>
              <a:rPr sz="2400" b="1" spc="-2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most 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organizations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5"/>
              </a:spcBef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Variable</a:t>
            </a:r>
            <a:r>
              <a:rPr sz="2400" b="1" spc="-1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Overhead</a:t>
            </a:r>
            <a:endParaRPr sz="2400">
              <a:latin typeface="Arial"/>
              <a:cs typeface="Arial"/>
            </a:endParaRPr>
          </a:p>
          <a:p>
            <a:pPr marL="355600" marR="259079" indent="-342900">
              <a:lnSpc>
                <a:spcPts val="268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Recall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that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variable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overhead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is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allocated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products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services using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budgeted variable 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overhead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rate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5"/>
              </a:spcBef>
            </a:pP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Fixed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Overhead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68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Recall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that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fixed overhead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is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allocated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products 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services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using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budgeted 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fixed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overhead</a:t>
            </a:r>
            <a:r>
              <a:rPr sz="2400" b="1" spc="-3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rate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4961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Overhead Cost</a:t>
            </a:r>
            <a:r>
              <a:rPr spc="-55" dirty="0"/>
              <a:t> </a:t>
            </a:r>
            <a:r>
              <a:rPr dirty="0"/>
              <a:t>Variances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8820" y="1219200"/>
            <a:ext cx="3421379" cy="429259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400050">
              <a:lnSpc>
                <a:spcPct val="100000"/>
              </a:lnSpc>
              <a:spcBef>
                <a:spcPts val="120"/>
              </a:spcBef>
            </a:pP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Variable Overhead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5020" y="1219200"/>
            <a:ext cx="2811780" cy="457200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120"/>
              </a:spcBef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Fixed</a:t>
            </a:r>
            <a:r>
              <a:rPr sz="2400" spc="-1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Overhead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3200" y="2286000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200" y="365760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1000" y="2057400"/>
            <a:ext cx="1524000" cy="1799589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81610" marR="173355" indent="-1270" algn="ctr">
              <a:lnSpc>
                <a:spcPct val="98100"/>
              </a:lnSpc>
              <a:spcBef>
                <a:spcPts val="204"/>
              </a:spcBef>
            </a:pP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Ho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i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e 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i="1" spc="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 is 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i="1" spc="-1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nn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d 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d 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Co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i="1" spc="-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ol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200" y="4343400"/>
            <a:ext cx="1524000" cy="1496060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44780" marR="140335" algn="ctr">
              <a:lnSpc>
                <a:spcPct val="98100"/>
              </a:lnSpc>
              <a:spcBef>
                <a:spcPts val="204"/>
              </a:spcBef>
            </a:pP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How  Costs are  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Allocated</a:t>
            </a:r>
            <a:endParaRPr sz="2000">
              <a:latin typeface="Arial"/>
              <a:cs typeface="Arial"/>
            </a:endParaRPr>
          </a:p>
          <a:p>
            <a:pPr marL="259079" marR="253365" algn="ctr">
              <a:lnSpc>
                <a:spcPts val="2350"/>
              </a:lnSpc>
              <a:spcBef>
                <a:spcPts val="80"/>
              </a:spcBef>
            </a:pP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000" i="1" spc="10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i="1" spc="-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09800" y="22098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533400" y="0"/>
                </a:lnTo>
                <a:lnTo>
                  <a:pt x="533400" y="457200"/>
                </a:lnTo>
                <a:lnTo>
                  <a:pt x="266700" y="45720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4472" y="2214472"/>
            <a:ext cx="509905" cy="448309"/>
          </a:xfrm>
          <a:prstGeom prst="rect">
            <a:avLst/>
          </a:prstGeom>
          <a:solidFill>
            <a:srgbClr val="9AF8DB"/>
          </a:solidFill>
        </p:spPr>
        <p:txBody>
          <a:bodyPr vert="horz" wrap="square" lIns="0" tIns="1778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40"/>
              </a:spcBef>
            </a:pPr>
            <a:r>
              <a:rPr sz="1800" dirty="0">
                <a:solidFill>
                  <a:srgbClr val="000099"/>
                </a:solidFill>
                <a:latin typeface="Arial"/>
                <a:cs typeface="Arial"/>
              </a:rPr>
              <a:t>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6200" y="3733800"/>
            <a:ext cx="1676400" cy="304800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52120">
              <a:lnSpc>
                <a:spcPct val="100000"/>
              </a:lnSpc>
              <a:spcBef>
                <a:spcPts val="180"/>
              </a:spcBef>
            </a:pPr>
            <a:r>
              <a:rPr sz="1800" spc="-5" dirty="0">
                <a:solidFill>
                  <a:srgbClr val="000099"/>
                </a:solidFill>
                <a:latin typeface="Arial"/>
                <a:cs typeface="Arial"/>
              </a:rPr>
              <a:t>Volume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43200" y="25146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524000" h="1143000">
                <a:moveTo>
                  <a:pt x="0" y="1143000"/>
                </a:moveTo>
                <a:lnTo>
                  <a:pt x="152400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48400" y="2286000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48400" y="365760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5000" y="22098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533400" y="0"/>
                </a:lnTo>
                <a:lnTo>
                  <a:pt x="533400" y="457200"/>
                </a:lnTo>
                <a:lnTo>
                  <a:pt x="266700" y="45720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19672" y="2214472"/>
            <a:ext cx="509905" cy="448309"/>
          </a:xfrm>
          <a:prstGeom prst="rect">
            <a:avLst/>
          </a:prstGeom>
          <a:solidFill>
            <a:srgbClr val="9AF8DB"/>
          </a:solidFill>
        </p:spPr>
        <p:txBody>
          <a:bodyPr vert="horz" wrap="square" lIns="0" tIns="1778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40"/>
              </a:spcBef>
            </a:pPr>
            <a:r>
              <a:rPr sz="1800" dirty="0">
                <a:solidFill>
                  <a:srgbClr val="000099"/>
                </a:solidFill>
                <a:latin typeface="Arial"/>
                <a:cs typeface="Arial"/>
              </a:rPr>
              <a:t>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30819" y="3743959"/>
            <a:ext cx="798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99"/>
                </a:solidFill>
                <a:latin typeface="Arial"/>
                <a:cs typeface="Arial"/>
              </a:rPr>
              <a:t>Volume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48400" y="29718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0" y="4495800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0" y="586740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09800" y="4419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533400" y="0"/>
                </a:lnTo>
                <a:lnTo>
                  <a:pt x="533400" y="457200"/>
                </a:lnTo>
                <a:lnTo>
                  <a:pt x="266700" y="45720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14472" y="4424272"/>
            <a:ext cx="509905" cy="448309"/>
          </a:xfrm>
          <a:prstGeom prst="rect">
            <a:avLst/>
          </a:prstGeom>
          <a:solidFill>
            <a:srgbClr val="9AF8DB"/>
          </a:solidFill>
        </p:spPr>
        <p:txBody>
          <a:bodyPr vert="horz" wrap="square" lIns="0" tIns="1778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40"/>
              </a:spcBef>
            </a:pPr>
            <a:r>
              <a:rPr sz="1800" dirty="0">
                <a:solidFill>
                  <a:srgbClr val="000099"/>
                </a:solidFill>
                <a:latin typeface="Arial"/>
                <a:cs typeface="Arial"/>
              </a:rPr>
              <a:t>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86200" y="5943600"/>
            <a:ext cx="1676400" cy="304800"/>
          </a:xfrm>
          <a:prstGeom prst="rect">
            <a:avLst/>
          </a:prstGeom>
          <a:solidFill>
            <a:srgbClr val="9AF8DB"/>
          </a:solidFill>
          <a:ln w="9344">
            <a:solidFill>
              <a:srgbClr val="000099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52120">
              <a:lnSpc>
                <a:spcPct val="100000"/>
              </a:lnSpc>
              <a:spcBef>
                <a:spcPts val="180"/>
              </a:spcBef>
            </a:pPr>
            <a:r>
              <a:rPr sz="1800" spc="-5" dirty="0">
                <a:solidFill>
                  <a:srgbClr val="000099"/>
                </a:solidFill>
                <a:latin typeface="Arial"/>
                <a:cs typeface="Arial"/>
              </a:rPr>
              <a:t>Volume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43200" y="47244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524000" h="1143000">
                <a:moveTo>
                  <a:pt x="0" y="1143000"/>
                </a:moveTo>
                <a:lnTo>
                  <a:pt x="152400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8400" y="4495800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48400" y="586740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5000" y="4419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533400" y="0"/>
                </a:lnTo>
                <a:lnTo>
                  <a:pt x="533400" y="457200"/>
                </a:lnTo>
                <a:lnTo>
                  <a:pt x="266700" y="45720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719672" y="4424272"/>
            <a:ext cx="509905" cy="448309"/>
          </a:xfrm>
          <a:prstGeom prst="rect">
            <a:avLst/>
          </a:prstGeom>
          <a:solidFill>
            <a:srgbClr val="9AF8DB"/>
          </a:solidFill>
        </p:spPr>
        <p:txBody>
          <a:bodyPr vert="horz" wrap="square" lIns="0" tIns="1778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40"/>
              </a:spcBef>
            </a:pPr>
            <a:r>
              <a:rPr sz="1800" dirty="0">
                <a:solidFill>
                  <a:srgbClr val="000099"/>
                </a:solidFill>
                <a:latin typeface="Arial"/>
                <a:cs typeface="Arial"/>
              </a:rPr>
              <a:t>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30819" y="5953759"/>
            <a:ext cx="798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99"/>
                </a:solidFill>
                <a:latin typeface="Arial"/>
                <a:cs typeface="Arial"/>
              </a:rPr>
              <a:t>Volume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48400" y="47244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524000" h="1143000">
                <a:moveTo>
                  <a:pt x="0" y="1143000"/>
                </a:moveTo>
                <a:lnTo>
                  <a:pt x="1524000" y="0"/>
                </a:lnTo>
              </a:path>
            </a:pathLst>
          </a:custGeom>
          <a:ln w="38097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58</a:t>
            </a:fld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457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4572000" y="6858000"/>
                </a:lnTo>
                <a:close/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69" y="7619"/>
            <a:ext cx="31661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6515" algn="l"/>
              </a:tabLst>
            </a:pPr>
            <a:r>
              <a:rPr sz="2000" dirty="0"/>
              <a:t>Overhead	cost</a:t>
            </a:r>
            <a:r>
              <a:rPr sz="2000" spc="-85" dirty="0"/>
              <a:t> </a:t>
            </a:r>
            <a:r>
              <a:rPr sz="2000" dirty="0"/>
              <a:t>Variance:-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887220" y="1727200"/>
            <a:ext cx="3492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Overhead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Variance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9" y="2425700"/>
            <a:ext cx="33204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Variable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overhead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variance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9470" y="2425700"/>
            <a:ext cx="1891664" cy="584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500"/>
              </a:spcBef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Fixed</a:t>
            </a:r>
            <a:r>
              <a:rPr sz="2000" b="1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overhead 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variance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69" y="3634740"/>
            <a:ext cx="14954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Expenditure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69" y="3953509"/>
            <a:ext cx="1058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variance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2139" y="3634740"/>
            <a:ext cx="1313815" cy="648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86360">
              <a:lnSpc>
                <a:spcPts val="251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10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y 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variance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15690" y="3634740"/>
            <a:ext cx="2670175" cy="648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16839">
              <a:lnSpc>
                <a:spcPts val="2510"/>
              </a:lnSpc>
              <a:spcBef>
                <a:spcPts val="90"/>
              </a:spcBef>
              <a:tabLst>
                <a:tab pos="1607185" algn="l"/>
                <a:tab pos="1739264" algn="l"/>
              </a:tabLst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Ex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re		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me 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variance	variance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20670" y="5226050"/>
            <a:ext cx="10864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Capacity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63059" y="5226050"/>
            <a:ext cx="11150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Ca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73090" y="5226050"/>
            <a:ext cx="12274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Efficiency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20670" y="5544820"/>
            <a:ext cx="1058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variance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03700" y="5544820"/>
            <a:ext cx="1058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variance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57850" y="5544820"/>
            <a:ext cx="1058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variance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8200" y="2362200"/>
            <a:ext cx="4800600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0"/>
                </a:lnTo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100" y="251587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76200" y="0"/>
                </a:moveTo>
                <a:lnTo>
                  <a:pt x="0" y="0"/>
                </a:lnTo>
                <a:lnTo>
                  <a:pt x="38100" y="7492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8200" y="236220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1016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00700" y="251587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76200" y="0"/>
                </a:moveTo>
                <a:lnTo>
                  <a:pt x="0" y="0"/>
                </a:lnTo>
                <a:lnTo>
                  <a:pt x="38100" y="7492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38800" y="236220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1015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5800" y="3276600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6400" y="28956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7700" y="37338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5800" y="3276600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439"/>
                </a:lnTo>
              </a:path>
            </a:pathLst>
          </a:custGeom>
          <a:ln w="1015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09900" y="37338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48000" y="3276600"/>
            <a:ext cx="0" cy="47244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439"/>
                </a:lnTo>
              </a:path>
            </a:pathLst>
          </a:custGeom>
          <a:ln w="1016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67200" y="3505200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5000" y="0"/>
                </a:lnTo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29100" y="3810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67200" y="3505200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1015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34100" y="3810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72200" y="3505200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1015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05400" y="31242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76600" y="4724400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0" y="0"/>
                </a:moveTo>
                <a:lnTo>
                  <a:pt x="3200400" y="0"/>
                </a:lnTo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43600" y="4419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34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38500" y="5410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76600" y="4724400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1040"/>
                </a:lnTo>
              </a:path>
            </a:pathLst>
          </a:custGeom>
          <a:ln w="1015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86300" y="5410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24400" y="4724400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1040"/>
                </a:lnTo>
              </a:path>
            </a:pathLst>
          </a:custGeom>
          <a:ln w="1015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38900" y="5410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77000" y="4724400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1040"/>
                </a:lnTo>
              </a:path>
            </a:pathLst>
          </a:custGeom>
          <a:ln w="1015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29000" y="220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1257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59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169" y="3125470"/>
            <a:ext cx="6511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An </a:t>
            </a:r>
            <a:r>
              <a:rPr sz="3600" spc="-35" dirty="0"/>
              <a:t>Introduction </a:t>
            </a:r>
            <a:r>
              <a:rPr sz="3600" spc="-15" dirty="0"/>
              <a:t>to </a:t>
            </a:r>
            <a:r>
              <a:rPr sz="3600" spc="-35" dirty="0"/>
              <a:t>Cost</a:t>
            </a:r>
            <a:r>
              <a:rPr sz="3600" spc="-140" dirty="0"/>
              <a:t> </a:t>
            </a:r>
            <a:r>
              <a:rPr sz="3600" spc="-40" dirty="0"/>
              <a:t>Terms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">
              <a:lnSpc>
                <a:spcPts val="1630"/>
              </a:lnSpc>
            </a:pPr>
            <a:fld id="{81D60167-4931-47E6-BA6A-407CBD079E47}" type="slidenum">
              <a:rPr dirty="0"/>
              <a:pPr marL="205740">
                <a:lnSpc>
                  <a:spcPts val="1630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69" y="260350"/>
            <a:ext cx="564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Overhead Cost Variance</a:t>
            </a:r>
            <a:r>
              <a:rPr sz="3600" spc="-160" dirty="0"/>
              <a:t> </a:t>
            </a:r>
            <a:r>
              <a:rPr sz="3600" spc="-10" dirty="0"/>
              <a:t>:-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60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7469" y="1701800"/>
            <a:ext cx="8636635" cy="190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Overhead Cost Variance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(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Actual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output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x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Standard overhead Rate per unit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975100">
              <a:lnSpc>
                <a:spcPct val="100000"/>
              </a:lnSpc>
              <a:spcBef>
                <a:spcPts val="450"/>
              </a:spcBef>
            </a:pP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–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Actual overhead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4961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Overhead Cost</a:t>
            </a:r>
            <a:r>
              <a:rPr spc="-55" dirty="0"/>
              <a:t> </a:t>
            </a:r>
            <a:r>
              <a:rPr dirty="0"/>
              <a:t>Variances</a:t>
            </a:r>
          </a:p>
        </p:txBody>
      </p:sp>
      <p:sp>
        <p:nvSpPr>
          <p:cNvPr id="3" name="object 3"/>
          <p:cNvSpPr/>
          <p:nvPr/>
        </p:nvSpPr>
        <p:spPr>
          <a:xfrm>
            <a:off x="1551939" y="283019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5114" y="1742439"/>
            <a:ext cx="0" cy="1084580"/>
          </a:xfrm>
          <a:custGeom>
            <a:avLst/>
            <a:gdLst/>
            <a:ahLst/>
            <a:cxnLst/>
            <a:rect l="l" t="t" r="r" b="b"/>
            <a:pathLst>
              <a:path h="1084580">
                <a:moveTo>
                  <a:pt x="0" y="0"/>
                </a:moveTo>
                <a:lnTo>
                  <a:pt x="0" y="1084579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1939" y="1739264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96300" y="1742439"/>
            <a:ext cx="0" cy="1084580"/>
          </a:xfrm>
          <a:custGeom>
            <a:avLst/>
            <a:gdLst/>
            <a:ahLst/>
            <a:cxnLst/>
            <a:rect l="l" t="t" r="r" b="b"/>
            <a:pathLst>
              <a:path h="1084580">
                <a:moveTo>
                  <a:pt x="0" y="0"/>
                </a:moveTo>
                <a:lnTo>
                  <a:pt x="0" y="1084580"/>
                </a:lnTo>
              </a:path>
            </a:pathLst>
          </a:custGeom>
          <a:ln w="761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8289" y="2823845"/>
            <a:ext cx="6934200" cy="0"/>
          </a:xfrm>
          <a:custGeom>
            <a:avLst/>
            <a:gdLst/>
            <a:ahLst/>
            <a:cxnLst/>
            <a:rect l="l" t="t" r="r" b="b"/>
            <a:pathLst>
              <a:path w="6934200">
                <a:moveTo>
                  <a:pt x="0" y="0"/>
                </a:moveTo>
                <a:lnTo>
                  <a:pt x="6934200" y="0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1464" y="1748789"/>
            <a:ext cx="0" cy="1071880"/>
          </a:xfrm>
          <a:custGeom>
            <a:avLst/>
            <a:gdLst/>
            <a:ahLst/>
            <a:cxnLst/>
            <a:rect l="l" t="t" r="r" b="b"/>
            <a:pathLst>
              <a:path h="1071880">
                <a:moveTo>
                  <a:pt x="0" y="0"/>
                </a:moveTo>
                <a:lnTo>
                  <a:pt x="0" y="1071879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8289" y="1745614"/>
            <a:ext cx="6934200" cy="0"/>
          </a:xfrm>
          <a:custGeom>
            <a:avLst/>
            <a:gdLst/>
            <a:ahLst/>
            <a:cxnLst/>
            <a:rect l="l" t="t" r="r" b="b"/>
            <a:pathLst>
              <a:path w="6934200">
                <a:moveTo>
                  <a:pt x="0" y="0"/>
                </a:moveTo>
                <a:lnTo>
                  <a:pt x="6934200" y="0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89950" y="1748789"/>
            <a:ext cx="0" cy="1071880"/>
          </a:xfrm>
          <a:custGeom>
            <a:avLst/>
            <a:gdLst/>
            <a:ahLst/>
            <a:cxnLst/>
            <a:rect l="l" t="t" r="r" b="b"/>
            <a:pathLst>
              <a:path h="1071880">
                <a:moveTo>
                  <a:pt x="0" y="0"/>
                </a:moveTo>
                <a:lnTo>
                  <a:pt x="0" y="1071880"/>
                </a:lnTo>
              </a:path>
            </a:pathLst>
          </a:custGeom>
          <a:ln w="508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4639" y="2817495"/>
            <a:ext cx="6922770" cy="0"/>
          </a:xfrm>
          <a:custGeom>
            <a:avLst/>
            <a:gdLst/>
            <a:ahLst/>
            <a:cxnLst/>
            <a:rect l="l" t="t" r="r" b="b"/>
            <a:pathLst>
              <a:path w="6922770">
                <a:moveTo>
                  <a:pt x="0" y="0"/>
                </a:moveTo>
                <a:lnTo>
                  <a:pt x="6922769" y="0"/>
                </a:lnTo>
              </a:path>
            </a:pathLst>
          </a:custGeom>
          <a:ln w="635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7180" y="1753870"/>
            <a:ext cx="0" cy="1060450"/>
          </a:xfrm>
          <a:custGeom>
            <a:avLst/>
            <a:gdLst/>
            <a:ahLst/>
            <a:cxnLst/>
            <a:rect l="l" t="t" r="r" b="b"/>
            <a:pathLst>
              <a:path h="1060450">
                <a:moveTo>
                  <a:pt x="0" y="0"/>
                </a:moveTo>
                <a:lnTo>
                  <a:pt x="0" y="1060450"/>
                </a:lnTo>
              </a:path>
            </a:pathLst>
          </a:custGeom>
          <a:ln w="507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4639" y="1751329"/>
            <a:ext cx="6922770" cy="0"/>
          </a:xfrm>
          <a:custGeom>
            <a:avLst/>
            <a:gdLst/>
            <a:ahLst/>
            <a:cxnLst/>
            <a:rect l="l" t="t" r="r" b="b"/>
            <a:pathLst>
              <a:path w="6922770">
                <a:moveTo>
                  <a:pt x="0" y="0"/>
                </a:moveTo>
                <a:lnTo>
                  <a:pt x="6922769" y="0"/>
                </a:lnTo>
              </a:path>
            </a:pathLst>
          </a:custGeom>
          <a:ln w="507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84234" y="1753870"/>
            <a:ext cx="0" cy="1060450"/>
          </a:xfrm>
          <a:custGeom>
            <a:avLst/>
            <a:gdLst/>
            <a:ahLst/>
            <a:cxnLst/>
            <a:rect l="l" t="t" r="r" b="b"/>
            <a:pathLst>
              <a:path h="1060450">
                <a:moveTo>
                  <a:pt x="0" y="0"/>
                </a:moveTo>
                <a:lnTo>
                  <a:pt x="0" y="1060450"/>
                </a:lnTo>
              </a:path>
            </a:pathLst>
          </a:custGeom>
          <a:ln w="635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69719" y="2811779"/>
            <a:ext cx="6911340" cy="0"/>
          </a:xfrm>
          <a:custGeom>
            <a:avLst/>
            <a:gdLst/>
            <a:ahLst/>
            <a:cxnLst/>
            <a:rect l="l" t="t" r="r" b="b"/>
            <a:pathLst>
              <a:path w="6911340">
                <a:moveTo>
                  <a:pt x="0" y="0"/>
                </a:moveTo>
                <a:lnTo>
                  <a:pt x="6911339" y="0"/>
                </a:lnTo>
              </a:path>
            </a:pathLst>
          </a:custGeom>
          <a:ln w="507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2894" y="176022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20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69719" y="1757045"/>
            <a:ext cx="6911340" cy="0"/>
          </a:xfrm>
          <a:custGeom>
            <a:avLst/>
            <a:gdLst/>
            <a:ahLst/>
            <a:cxnLst/>
            <a:rect l="l" t="t" r="r" b="b"/>
            <a:pathLst>
              <a:path w="6911340">
                <a:moveTo>
                  <a:pt x="0" y="0"/>
                </a:moveTo>
                <a:lnTo>
                  <a:pt x="6911339" y="0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77884" y="176022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19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76069" y="2806064"/>
            <a:ext cx="6898640" cy="0"/>
          </a:xfrm>
          <a:custGeom>
            <a:avLst/>
            <a:gdLst/>
            <a:ahLst/>
            <a:cxnLst/>
            <a:rect l="l" t="t" r="r" b="b"/>
            <a:pathLst>
              <a:path w="6898640">
                <a:moveTo>
                  <a:pt x="0" y="0"/>
                </a:moveTo>
                <a:lnTo>
                  <a:pt x="6898639" y="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9244" y="1766570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19">
                <a:moveTo>
                  <a:pt x="0" y="0"/>
                </a:moveTo>
                <a:lnTo>
                  <a:pt x="0" y="103632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6069" y="1763395"/>
            <a:ext cx="6898640" cy="0"/>
          </a:xfrm>
          <a:custGeom>
            <a:avLst/>
            <a:gdLst/>
            <a:ahLst/>
            <a:cxnLst/>
            <a:rect l="l" t="t" r="r" b="b"/>
            <a:pathLst>
              <a:path w="6898640">
                <a:moveTo>
                  <a:pt x="0" y="0"/>
                </a:moveTo>
                <a:lnTo>
                  <a:pt x="6898639" y="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71534" y="1766570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19">
                <a:moveTo>
                  <a:pt x="0" y="0"/>
                </a:moveTo>
                <a:lnTo>
                  <a:pt x="0" y="1036319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82419" y="2799714"/>
            <a:ext cx="6885940" cy="0"/>
          </a:xfrm>
          <a:custGeom>
            <a:avLst/>
            <a:gdLst/>
            <a:ahLst/>
            <a:cxnLst/>
            <a:rect l="l" t="t" r="r" b="b"/>
            <a:pathLst>
              <a:path w="6885940">
                <a:moveTo>
                  <a:pt x="0" y="0"/>
                </a:moveTo>
                <a:lnTo>
                  <a:pt x="6885939" y="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85594" y="1772920"/>
            <a:ext cx="0" cy="1023619"/>
          </a:xfrm>
          <a:custGeom>
            <a:avLst/>
            <a:gdLst/>
            <a:ahLst/>
            <a:cxnLst/>
            <a:rect l="l" t="t" r="r" b="b"/>
            <a:pathLst>
              <a:path h="1023619">
                <a:moveTo>
                  <a:pt x="0" y="0"/>
                </a:moveTo>
                <a:lnTo>
                  <a:pt x="0" y="102362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82419" y="1769745"/>
            <a:ext cx="6885940" cy="0"/>
          </a:xfrm>
          <a:custGeom>
            <a:avLst/>
            <a:gdLst/>
            <a:ahLst/>
            <a:cxnLst/>
            <a:rect l="l" t="t" r="r" b="b"/>
            <a:pathLst>
              <a:path w="6885940">
                <a:moveTo>
                  <a:pt x="0" y="0"/>
                </a:moveTo>
                <a:lnTo>
                  <a:pt x="6885939" y="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65184" y="1772920"/>
            <a:ext cx="0" cy="1023619"/>
          </a:xfrm>
          <a:custGeom>
            <a:avLst/>
            <a:gdLst/>
            <a:ahLst/>
            <a:cxnLst/>
            <a:rect l="l" t="t" r="r" b="b"/>
            <a:pathLst>
              <a:path h="1023619">
                <a:moveTo>
                  <a:pt x="0" y="0"/>
                </a:moveTo>
                <a:lnTo>
                  <a:pt x="0" y="1023619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88769" y="2793364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91944" y="177927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19">
                <a:moveTo>
                  <a:pt x="0" y="0"/>
                </a:moveTo>
                <a:lnTo>
                  <a:pt x="0" y="1010920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88769" y="1776095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9469" y="177927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19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507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5119" y="2787014"/>
            <a:ext cx="6861809" cy="0"/>
          </a:xfrm>
          <a:custGeom>
            <a:avLst/>
            <a:gdLst/>
            <a:ahLst/>
            <a:cxnLst/>
            <a:rect l="l" t="t" r="r" b="b"/>
            <a:pathLst>
              <a:path w="6861809">
                <a:moveTo>
                  <a:pt x="0" y="0"/>
                </a:moveTo>
                <a:lnTo>
                  <a:pt x="6861809" y="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98294" y="1785620"/>
            <a:ext cx="0" cy="998219"/>
          </a:xfrm>
          <a:custGeom>
            <a:avLst/>
            <a:gdLst/>
            <a:ahLst/>
            <a:cxnLst/>
            <a:rect l="l" t="t" r="r" b="b"/>
            <a:pathLst>
              <a:path h="998219">
                <a:moveTo>
                  <a:pt x="0" y="0"/>
                </a:moveTo>
                <a:lnTo>
                  <a:pt x="0" y="99822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5119" y="1782445"/>
            <a:ext cx="6861809" cy="0"/>
          </a:xfrm>
          <a:custGeom>
            <a:avLst/>
            <a:gdLst/>
            <a:ahLst/>
            <a:cxnLst/>
            <a:rect l="l" t="t" r="r" b="b"/>
            <a:pathLst>
              <a:path w="6861809">
                <a:moveTo>
                  <a:pt x="0" y="0"/>
                </a:moveTo>
                <a:lnTo>
                  <a:pt x="6861809" y="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53119" y="1785620"/>
            <a:ext cx="0" cy="998219"/>
          </a:xfrm>
          <a:custGeom>
            <a:avLst/>
            <a:gdLst/>
            <a:ahLst/>
            <a:cxnLst/>
            <a:rect l="l" t="t" r="r" b="b"/>
            <a:pathLst>
              <a:path h="998219">
                <a:moveTo>
                  <a:pt x="0" y="0"/>
                </a:moveTo>
                <a:lnTo>
                  <a:pt x="0" y="998219"/>
                </a:lnTo>
              </a:path>
            </a:pathLst>
          </a:custGeom>
          <a:ln w="762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1469" y="2780664"/>
            <a:ext cx="6847840" cy="0"/>
          </a:xfrm>
          <a:custGeom>
            <a:avLst/>
            <a:gdLst/>
            <a:ahLst/>
            <a:cxnLst/>
            <a:rect l="l" t="t" r="r" b="b"/>
            <a:pathLst>
              <a:path w="6847840">
                <a:moveTo>
                  <a:pt x="0" y="0"/>
                </a:moveTo>
                <a:lnTo>
                  <a:pt x="6847839" y="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04644" y="1791970"/>
            <a:ext cx="0" cy="985519"/>
          </a:xfrm>
          <a:custGeom>
            <a:avLst/>
            <a:gdLst/>
            <a:ahLst/>
            <a:cxnLst/>
            <a:rect l="l" t="t" r="r" b="b"/>
            <a:pathLst>
              <a:path h="985519">
                <a:moveTo>
                  <a:pt x="0" y="0"/>
                </a:moveTo>
                <a:lnTo>
                  <a:pt x="0" y="98552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01469" y="1788795"/>
            <a:ext cx="6847840" cy="0"/>
          </a:xfrm>
          <a:custGeom>
            <a:avLst/>
            <a:gdLst/>
            <a:ahLst/>
            <a:cxnLst/>
            <a:rect l="l" t="t" r="r" b="b"/>
            <a:pathLst>
              <a:path w="6847840">
                <a:moveTo>
                  <a:pt x="0" y="0"/>
                </a:moveTo>
                <a:lnTo>
                  <a:pt x="6847839" y="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46769" y="1791970"/>
            <a:ext cx="0" cy="985519"/>
          </a:xfrm>
          <a:custGeom>
            <a:avLst/>
            <a:gdLst/>
            <a:ahLst/>
            <a:cxnLst/>
            <a:rect l="l" t="t" r="r" b="b"/>
            <a:pathLst>
              <a:path h="985519">
                <a:moveTo>
                  <a:pt x="0" y="0"/>
                </a:moveTo>
                <a:lnTo>
                  <a:pt x="0" y="985519"/>
                </a:lnTo>
              </a:path>
            </a:pathLst>
          </a:custGeom>
          <a:ln w="507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7819" y="2774314"/>
            <a:ext cx="6836409" cy="0"/>
          </a:xfrm>
          <a:custGeom>
            <a:avLst/>
            <a:gdLst/>
            <a:ahLst/>
            <a:cxnLst/>
            <a:rect l="l" t="t" r="r" b="b"/>
            <a:pathLst>
              <a:path w="6836409">
                <a:moveTo>
                  <a:pt x="0" y="0"/>
                </a:moveTo>
                <a:lnTo>
                  <a:pt x="6836409" y="0"/>
                </a:lnTo>
              </a:path>
            </a:pathLst>
          </a:custGeom>
          <a:ln w="635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0360" y="1797050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89"/>
                </a:lnTo>
              </a:path>
            </a:pathLst>
          </a:custGeom>
          <a:ln w="508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07819" y="1794510"/>
            <a:ext cx="6836409" cy="0"/>
          </a:xfrm>
          <a:custGeom>
            <a:avLst/>
            <a:gdLst/>
            <a:ahLst/>
            <a:cxnLst/>
            <a:rect l="l" t="t" r="r" b="b"/>
            <a:pathLst>
              <a:path w="6836409">
                <a:moveTo>
                  <a:pt x="0" y="0"/>
                </a:moveTo>
                <a:lnTo>
                  <a:pt x="6836409" y="0"/>
                </a:lnTo>
              </a:path>
            </a:pathLst>
          </a:custGeom>
          <a:ln w="508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41055" y="1797050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89"/>
                </a:lnTo>
              </a:path>
            </a:pathLst>
          </a:custGeom>
          <a:ln w="635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2900" y="2768600"/>
            <a:ext cx="6824980" cy="0"/>
          </a:xfrm>
          <a:custGeom>
            <a:avLst/>
            <a:gdLst/>
            <a:ahLst/>
            <a:cxnLst/>
            <a:rect l="l" t="t" r="r" b="b"/>
            <a:pathLst>
              <a:path w="6824980">
                <a:moveTo>
                  <a:pt x="0" y="0"/>
                </a:moveTo>
                <a:lnTo>
                  <a:pt x="6824980" y="0"/>
                </a:lnTo>
              </a:path>
            </a:pathLst>
          </a:custGeom>
          <a:ln w="508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16075" y="1803400"/>
            <a:ext cx="0" cy="962660"/>
          </a:xfrm>
          <a:custGeom>
            <a:avLst/>
            <a:gdLst/>
            <a:ahLst/>
            <a:cxnLst/>
            <a:rect l="l" t="t" r="r" b="b"/>
            <a:pathLst>
              <a:path h="962660">
                <a:moveTo>
                  <a:pt x="0" y="0"/>
                </a:moveTo>
                <a:lnTo>
                  <a:pt x="0" y="962659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12900" y="1800225"/>
            <a:ext cx="6824980" cy="0"/>
          </a:xfrm>
          <a:custGeom>
            <a:avLst/>
            <a:gdLst/>
            <a:ahLst/>
            <a:cxnLst/>
            <a:rect l="l" t="t" r="r" b="b"/>
            <a:pathLst>
              <a:path w="6824980">
                <a:moveTo>
                  <a:pt x="0" y="0"/>
                </a:moveTo>
                <a:lnTo>
                  <a:pt x="6824980" y="0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34705" y="1803400"/>
            <a:ext cx="0" cy="962660"/>
          </a:xfrm>
          <a:custGeom>
            <a:avLst/>
            <a:gdLst/>
            <a:ahLst/>
            <a:cxnLst/>
            <a:rect l="l" t="t" r="r" b="b"/>
            <a:pathLst>
              <a:path h="962660">
                <a:moveTo>
                  <a:pt x="0" y="0"/>
                </a:moveTo>
                <a:lnTo>
                  <a:pt x="0" y="962660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19250" y="2762885"/>
            <a:ext cx="6812280" cy="0"/>
          </a:xfrm>
          <a:custGeom>
            <a:avLst/>
            <a:gdLst/>
            <a:ahLst/>
            <a:cxnLst/>
            <a:rect l="l" t="t" r="r" b="b"/>
            <a:pathLst>
              <a:path w="6812280">
                <a:moveTo>
                  <a:pt x="0" y="0"/>
                </a:moveTo>
                <a:lnTo>
                  <a:pt x="6812280" y="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22425" y="1809750"/>
            <a:ext cx="0" cy="949960"/>
          </a:xfrm>
          <a:custGeom>
            <a:avLst/>
            <a:gdLst/>
            <a:ahLst/>
            <a:cxnLst/>
            <a:rect l="l" t="t" r="r" b="b"/>
            <a:pathLst>
              <a:path h="949960">
                <a:moveTo>
                  <a:pt x="0" y="0"/>
                </a:moveTo>
                <a:lnTo>
                  <a:pt x="0" y="949959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19250" y="1806575"/>
            <a:ext cx="6812280" cy="0"/>
          </a:xfrm>
          <a:custGeom>
            <a:avLst/>
            <a:gdLst/>
            <a:ahLst/>
            <a:cxnLst/>
            <a:rect l="l" t="t" r="r" b="b"/>
            <a:pathLst>
              <a:path w="6812280">
                <a:moveTo>
                  <a:pt x="0" y="0"/>
                </a:moveTo>
                <a:lnTo>
                  <a:pt x="6812280" y="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28355" y="1809750"/>
            <a:ext cx="0" cy="949960"/>
          </a:xfrm>
          <a:custGeom>
            <a:avLst/>
            <a:gdLst/>
            <a:ahLst/>
            <a:cxnLst/>
            <a:rect l="l" t="t" r="r" b="b"/>
            <a:pathLst>
              <a:path h="949960">
                <a:moveTo>
                  <a:pt x="0" y="0"/>
                </a:moveTo>
                <a:lnTo>
                  <a:pt x="0" y="94996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25600" y="2756535"/>
            <a:ext cx="6799580" cy="0"/>
          </a:xfrm>
          <a:custGeom>
            <a:avLst/>
            <a:gdLst/>
            <a:ahLst/>
            <a:cxnLst/>
            <a:rect l="l" t="t" r="r" b="b"/>
            <a:pathLst>
              <a:path w="6799580">
                <a:moveTo>
                  <a:pt x="0" y="0"/>
                </a:moveTo>
                <a:lnTo>
                  <a:pt x="6799580" y="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28775" y="181610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59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25600" y="1812925"/>
            <a:ext cx="6799580" cy="0"/>
          </a:xfrm>
          <a:custGeom>
            <a:avLst/>
            <a:gdLst/>
            <a:ahLst/>
            <a:cxnLst/>
            <a:rect l="l" t="t" r="r" b="b"/>
            <a:pathLst>
              <a:path w="6799580">
                <a:moveTo>
                  <a:pt x="0" y="0"/>
                </a:moveTo>
                <a:lnTo>
                  <a:pt x="6799580" y="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22005" y="181610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31950" y="2750185"/>
            <a:ext cx="6786880" cy="0"/>
          </a:xfrm>
          <a:custGeom>
            <a:avLst/>
            <a:gdLst/>
            <a:ahLst/>
            <a:cxnLst/>
            <a:rect l="l" t="t" r="r" b="b"/>
            <a:pathLst>
              <a:path w="6786880">
                <a:moveTo>
                  <a:pt x="0" y="0"/>
                </a:moveTo>
                <a:lnTo>
                  <a:pt x="6786880" y="0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35125" y="1822450"/>
            <a:ext cx="0" cy="924560"/>
          </a:xfrm>
          <a:custGeom>
            <a:avLst/>
            <a:gdLst/>
            <a:ahLst/>
            <a:cxnLst/>
            <a:rect l="l" t="t" r="r" b="b"/>
            <a:pathLst>
              <a:path h="924560">
                <a:moveTo>
                  <a:pt x="0" y="0"/>
                </a:moveTo>
                <a:lnTo>
                  <a:pt x="0" y="924559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31950" y="1819275"/>
            <a:ext cx="6786880" cy="0"/>
          </a:xfrm>
          <a:custGeom>
            <a:avLst/>
            <a:gdLst/>
            <a:ahLst/>
            <a:cxnLst/>
            <a:rect l="l" t="t" r="r" b="b"/>
            <a:pathLst>
              <a:path w="6786880">
                <a:moveTo>
                  <a:pt x="0" y="0"/>
                </a:moveTo>
                <a:lnTo>
                  <a:pt x="6786880" y="0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16290" y="1822450"/>
            <a:ext cx="0" cy="924560"/>
          </a:xfrm>
          <a:custGeom>
            <a:avLst/>
            <a:gdLst/>
            <a:ahLst/>
            <a:cxnLst/>
            <a:rect l="l" t="t" r="r" b="b"/>
            <a:pathLst>
              <a:path h="924560">
                <a:moveTo>
                  <a:pt x="0" y="0"/>
                </a:moveTo>
                <a:lnTo>
                  <a:pt x="0" y="924560"/>
                </a:lnTo>
              </a:path>
            </a:pathLst>
          </a:custGeom>
          <a:ln w="507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38300" y="2743835"/>
            <a:ext cx="6775450" cy="0"/>
          </a:xfrm>
          <a:custGeom>
            <a:avLst/>
            <a:gdLst/>
            <a:ahLst/>
            <a:cxnLst/>
            <a:rect l="l" t="t" r="r" b="b"/>
            <a:pathLst>
              <a:path w="6775450">
                <a:moveTo>
                  <a:pt x="0" y="0"/>
                </a:moveTo>
                <a:lnTo>
                  <a:pt x="6775450" y="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41475" y="182880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0"/>
                </a:moveTo>
                <a:lnTo>
                  <a:pt x="0" y="911859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38300" y="1825625"/>
            <a:ext cx="6775450" cy="0"/>
          </a:xfrm>
          <a:custGeom>
            <a:avLst/>
            <a:gdLst/>
            <a:ahLst/>
            <a:cxnLst/>
            <a:rect l="l" t="t" r="r" b="b"/>
            <a:pathLst>
              <a:path w="6775450">
                <a:moveTo>
                  <a:pt x="0" y="0"/>
                </a:moveTo>
                <a:lnTo>
                  <a:pt x="6775450" y="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09940" y="182880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0"/>
                </a:moveTo>
                <a:lnTo>
                  <a:pt x="0" y="911860"/>
                </a:lnTo>
              </a:path>
            </a:pathLst>
          </a:custGeom>
          <a:ln w="762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4650" y="2737485"/>
            <a:ext cx="6761480" cy="0"/>
          </a:xfrm>
          <a:custGeom>
            <a:avLst/>
            <a:gdLst/>
            <a:ahLst/>
            <a:cxnLst/>
            <a:rect l="l" t="t" r="r" b="b"/>
            <a:pathLst>
              <a:path w="6761480">
                <a:moveTo>
                  <a:pt x="0" y="0"/>
                </a:moveTo>
                <a:lnTo>
                  <a:pt x="6761480" y="0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47825" y="183515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59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44650" y="1831975"/>
            <a:ext cx="6761480" cy="0"/>
          </a:xfrm>
          <a:custGeom>
            <a:avLst/>
            <a:gdLst/>
            <a:ahLst/>
            <a:cxnLst/>
            <a:rect l="l" t="t" r="r" b="b"/>
            <a:pathLst>
              <a:path w="6761480">
                <a:moveTo>
                  <a:pt x="0" y="0"/>
                </a:moveTo>
                <a:lnTo>
                  <a:pt x="6761480" y="0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403590" y="183515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60"/>
                </a:lnTo>
              </a:path>
            </a:pathLst>
          </a:custGeom>
          <a:ln w="507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51000" y="2731135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54175" y="1840229"/>
            <a:ext cx="0" cy="887730"/>
          </a:xfrm>
          <a:custGeom>
            <a:avLst/>
            <a:gdLst/>
            <a:ahLst/>
            <a:cxnLst/>
            <a:rect l="l" t="t" r="r" b="b"/>
            <a:pathLst>
              <a:path h="887730">
                <a:moveTo>
                  <a:pt x="0" y="0"/>
                </a:moveTo>
                <a:lnTo>
                  <a:pt x="0" y="887729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51000" y="1837689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5079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97875" y="1840229"/>
            <a:ext cx="0" cy="887730"/>
          </a:xfrm>
          <a:custGeom>
            <a:avLst/>
            <a:gdLst/>
            <a:ahLst/>
            <a:cxnLst/>
            <a:rect l="l" t="t" r="r" b="b"/>
            <a:pathLst>
              <a:path h="887730">
                <a:moveTo>
                  <a:pt x="0" y="0"/>
                </a:moveTo>
                <a:lnTo>
                  <a:pt x="0" y="887730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57350" y="2725420"/>
            <a:ext cx="6737350" cy="0"/>
          </a:xfrm>
          <a:custGeom>
            <a:avLst/>
            <a:gdLst/>
            <a:ahLst/>
            <a:cxnLst/>
            <a:rect l="l" t="t" r="r" b="b"/>
            <a:pathLst>
              <a:path w="6737350">
                <a:moveTo>
                  <a:pt x="0" y="0"/>
                </a:moveTo>
                <a:lnTo>
                  <a:pt x="6737350" y="0"/>
                </a:lnTo>
              </a:path>
            </a:pathLst>
          </a:custGeom>
          <a:ln w="507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59889" y="184657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508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57350" y="1843404"/>
            <a:ext cx="6737350" cy="0"/>
          </a:xfrm>
          <a:custGeom>
            <a:avLst/>
            <a:gdLst/>
            <a:ahLst/>
            <a:cxnLst/>
            <a:rect l="l" t="t" r="r" b="b"/>
            <a:pathLst>
              <a:path w="6737350">
                <a:moveTo>
                  <a:pt x="0" y="0"/>
                </a:moveTo>
                <a:lnTo>
                  <a:pt x="6737350" y="0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1525" y="184657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62429" y="2719704"/>
            <a:ext cx="6725920" cy="0"/>
          </a:xfrm>
          <a:custGeom>
            <a:avLst/>
            <a:gdLst/>
            <a:ahLst/>
            <a:cxnLst/>
            <a:rect l="l" t="t" r="r" b="b"/>
            <a:pathLst>
              <a:path w="6725920">
                <a:moveTo>
                  <a:pt x="0" y="0"/>
                </a:moveTo>
                <a:lnTo>
                  <a:pt x="6725920" y="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65604" y="1852929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60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62429" y="1849754"/>
            <a:ext cx="6725920" cy="0"/>
          </a:xfrm>
          <a:custGeom>
            <a:avLst/>
            <a:gdLst/>
            <a:ahLst/>
            <a:cxnLst/>
            <a:rect l="l" t="t" r="r" b="b"/>
            <a:pathLst>
              <a:path w="6725920">
                <a:moveTo>
                  <a:pt x="0" y="0"/>
                </a:moveTo>
                <a:lnTo>
                  <a:pt x="6725920" y="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85175" y="1852929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60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68779" y="2713354"/>
            <a:ext cx="6713220" cy="0"/>
          </a:xfrm>
          <a:custGeom>
            <a:avLst/>
            <a:gdLst/>
            <a:ahLst/>
            <a:cxnLst/>
            <a:rect l="l" t="t" r="r" b="b"/>
            <a:pathLst>
              <a:path w="6713220">
                <a:moveTo>
                  <a:pt x="0" y="0"/>
                </a:moveTo>
                <a:lnTo>
                  <a:pt x="6713220" y="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71954" y="1859279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68779" y="1856104"/>
            <a:ext cx="6713220" cy="0"/>
          </a:xfrm>
          <a:custGeom>
            <a:avLst/>
            <a:gdLst/>
            <a:ahLst/>
            <a:cxnLst/>
            <a:rect l="l" t="t" r="r" b="b"/>
            <a:pathLst>
              <a:path w="6713220">
                <a:moveTo>
                  <a:pt x="0" y="0"/>
                </a:moveTo>
                <a:lnTo>
                  <a:pt x="6713220" y="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825" y="1859279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75129" y="2707004"/>
            <a:ext cx="6700520" cy="0"/>
          </a:xfrm>
          <a:custGeom>
            <a:avLst/>
            <a:gdLst/>
            <a:ahLst/>
            <a:cxnLst/>
            <a:rect l="l" t="t" r="r" b="b"/>
            <a:pathLst>
              <a:path w="6700520">
                <a:moveTo>
                  <a:pt x="0" y="0"/>
                </a:moveTo>
                <a:lnTo>
                  <a:pt x="6700520" y="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78304" y="1865629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75129" y="1862454"/>
            <a:ext cx="6700520" cy="0"/>
          </a:xfrm>
          <a:custGeom>
            <a:avLst/>
            <a:gdLst/>
            <a:ahLst/>
            <a:cxnLst/>
            <a:rect l="l" t="t" r="r" b="b"/>
            <a:pathLst>
              <a:path w="6700520">
                <a:moveTo>
                  <a:pt x="0" y="0"/>
                </a:moveTo>
                <a:lnTo>
                  <a:pt x="6700520" y="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73109" y="1865629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507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81479" y="2700654"/>
            <a:ext cx="6689090" cy="0"/>
          </a:xfrm>
          <a:custGeom>
            <a:avLst/>
            <a:gdLst/>
            <a:ahLst/>
            <a:cxnLst/>
            <a:rect l="l" t="t" r="r" b="b"/>
            <a:pathLst>
              <a:path w="6689090">
                <a:moveTo>
                  <a:pt x="0" y="0"/>
                </a:moveTo>
                <a:lnTo>
                  <a:pt x="6689090" y="0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84654" y="187071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69">
                <a:moveTo>
                  <a:pt x="0" y="0"/>
                </a:moveTo>
                <a:lnTo>
                  <a:pt x="0" y="826770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681479" y="1868170"/>
            <a:ext cx="6689090" cy="0"/>
          </a:xfrm>
          <a:custGeom>
            <a:avLst/>
            <a:gdLst/>
            <a:ahLst/>
            <a:cxnLst/>
            <a:rect l="l" t="t" r="r" b="b"/>
            <a:pathLst>
              <a:path w="6689090">
                <a:moveTo>
                  <a:pt x="0" y="0"/>
                </a:moveTo>
                <a:lnTo>
                  <a:pt x="6689090" y="0"/>
                </a:lnTo>
              </a:path>
            </a:pathLst>
          </a:custGeom>
          <a:ln w="507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67394" y="187071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69">
                <a:moveTo>
                  <a:pt x="0" y="0"/>
                </a:moveTo>
                <a:lnTo>
                  <a:pt x="0" y="826769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87829" y="2694304"/>
            <a:ext cx="6676390" cy="0"/>
          </a:xfrm>
          <a:custGeom>
            <a:avLst/>
            <a:gdLst/>
            <a:ahLst/>
            <a:cxnLst/>
            <a:rect l="l" t="t" r="r" b="b"/>
            <a:pathLst>
              <a:path w="6676390">
                <a:moveTo>
                  <a:pt x="0" y="0"/>
                </a:moveTo>
                <a:lnTo>
                  <a:pt x="6676390" y="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91004" y="1878329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87829" y="1874520"/>
            <a:ext cx="6676390" cy="0"/>
          </a:xfrm>
          <a:custGeom>
            <a:avLst/>
            <a:gdLst/>
            <a:ahLst/>
            <a:cxnLst/>
            <a:rect l="l" t="t" r="r" b="b"/>
            <a:pathLst>
              <a:path w="6676390">
                <a:moveTo>
                  <a:pt x="0" y="0"/>
                </a:moveTo>
                <a:lnTo>
                  <a:pt x="6676390" y="0"/>
                </a:lnTo>
              </a:path>
            </a:pathLst>
          </a:custGeom>
          <a:ln w="762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61044" y="1878329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94179" y="2687954"/>
            <a:ext cx="6663690" cy="0"/>
          </a:xfrm>
          <a:custGeom>
            <a:avLst/>
            <a:gdLst/>
            <a:ahLst/>
            <a:cxnLst/>
            <a:rect l="l" t="t" r="r" b="b"/>
            <a:pathLst>
              <a:path w="6663690">
                <a:moveTo>
                  <a:pt x="0" y="0"/>
                </a:moveTo>
                <a:lnTo>
                  <a:pt x="6663690" y="0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97354" y="1883410"/>
            <a:ext cx="0" cy="801370"/>
          </a:xfrm>
          <a:custGeom>
            <a:avLst/>
            <a:gdLst/>
            <a:ahLst/>
            <a:cxnLst/>
            <a:rect l="l" t="t" r="r" b="b"/>
            <a:pathLst>
              <a:path h="801369">
                <a:moveTo>
                  <a:pt x="0" y="0"/>
                </a:moveTo>
                <a:lnTo>
                  <a:pt x="0" y="801370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94179" y="1880870"/>
            <a:ext cx="6663690" cy="0"/>
          </a:xfrm>
          <a:custGeom>
            <a:avLst/>
            <a:gdLst/>
            <a:ahLst/>
            <a:cxnLst/>
            <a:rect l="l" t="t" r="r" b="b"/>
            <a:pathLst>
              <a:path w="6663690">
                <a:moveTo>
                  <a:pt x="0" y="0"/>
                </a:moveTo>
                <a:lnTo>
                  <a:pt x="6663690" y="0"/>
                </a:lnTo>
              </a:path>
            </a:pathLst>
          </a:custGeom>
          <a:ln w="507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54694" y="1883410"/>
            <a:ext cx="0" cy="801370"/>
          </a:xfrm>
          <a:custGeom>
            <a:avLst/>
            <a:gdLst/>
            <a:ahLst/>
            <a:cxnLst/>
            <a:rect l="l" t="t" r="r" b="b"/>
            <a:pathLst>
              <a:path h="801369">
                <a:moveTo>
                  <a:pt x="0" y="0"/>
                </a:moveTo>
                <a:lnTo>
                  <a:pt x="0" y="801369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00529" y="2682239"/>
            <a:ext cx="6650990" cy="0"/>
          </a:xfrm>
          <a:custGeom>
            <a:avLst/>
            <a:gdLst/>
            <a:ahLst/>
            <a:cxnLst/>
            <a:rect l="l" t="t" r="r" b="b"/>
            <a:pathLst>
              <a:path w="6650990">
                <a:moveTo>
                  <a:pt x="0" y="0"/>
                </a:moveTo>
                <a:lnTo>
                  <a:pt x="6650990" y="0"/>
                </a:lnTo>
              </a:path>
            </a:pathLst>
          </a:custGeom>
          <a:ln w="507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03070" y="1889760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940"/>
                </a:lnTo>
              </a:path>
            </a:pathLst>
          </a:custGeom>
          <a:ln w="508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00529" y="1886585"/>
            <a:ext cx="6650990" cy="0"/>
          </a:xfrm>
          <a:custGeom>
            <a:avLst/>
            <a:gdLst/>
            <a:ahLst/>
            <a:cxnLst/>
            <a:rect l="l" t="t" r="r" b="b"/>
            <a:pathLst>
              <a:path w="6650990">
                <a:moveTo>
                  <a:pt x="0" y="0"/>
                </a:moveTo>
                <a:lnTo>
                  <a:pt x="6650990" y="0"/>
                </a:lnTo>
              </a:path>
            </a:pathLst>
          </a:custGeom>
          <a:ln w="635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348344" y="1889760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939"/>
                </a:lnTo>
              </a:path>
            </a:pathLst>
          </a:custGeom>
          <a:ln w="635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705610" y="2676525"/>
            <a:ext cx="6639559" cy="0"/>
          </a:xfrm>
          <a:custGeom>
            <a:avLst/>
            <a:gdLst/>
            <a:ahLst/>
            <a:cxnLst/>
            <a:rect l="l" t="t" r="r" b="b"/>
            <a:pathLst>
              <a:path w="6639559">
                <a:moveTo>
                  <a:pt x="0" y="0"/>
                </a:moveTo>
                <a:lnTo>
                  <a:pt x="6639559" y="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08785" y="1896110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724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05610" y="1892935"/>
            <a:ext cx="6639559" cy="0"/>
          </a:xfrm>
          <a:custGeom>
            <a:avLst/>
            <a:gdLst/>
            <a:ahLst/>
            <a:cxnLst/>
            <a:rect l="l" t="t" r="r" b="b"/>
            <a:pathLst>
              <a:path w="6639559">
                <a:moveTo>
                  <a:pt x="0" y="0"/>
                </a:moveTo>
                <a:lnTo>
                  <a:pt x="6639559" y="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341994" y="1896110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7239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11960" y="2670175"/>
            <a:ext cx="6626859" cy="0"/>
          </a:xfrm>
          <a:custGeom>
            <a:avLst/>
            <a:gdLst/>
            <a:ahLst/>
            <a:cxnLst/>
            <a:rect l="l" t="t" r="r" b="b"/>
            <a:pathLst>
              <a:path w="6626859">
                <a:moveTo>
                  <a:pt x="0" y="0"/>
                </a:moveTo>
                <a:lnTo>
                  <a:pt x="66268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15135" y="1902460"/>
            <a:ext cx="0" cy="764540"/>
          </a:xfrm>
          <a:custGeom>
            <a:avLst/>
            <a:gdLst/>
            <a:ahLst/>
            <a:cxnLst/>
            <a:rect l="l" t="t" r="r" b="b"/>
            <a:pathLst>
              <a:path h="764539">
                <a:moveTo>
                  <a:pt x="0" y="0"/>
                </a:moveTo>
                <a:lnTo>
                  <a:pt x="0" y="76454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711960" y="1899285"/>
            <a:ext cx="6626859" cy="0"/>
          </a:xfrm>
          <a:custGeom>
            <a:avLst/>
            <a:gdLst/>
            <a:ahLst/>
            <a:cxnLst/>
            <a:rect l="l" t="t" r="r" b="b"/>
            <a:pathLst>
              <a:path w="6626859">
                <a:moveTo>
                  <a:pt x="0" y="0"/>
                </a:moveTo>
                <a:lnTo>
                  <a:pt x="66268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35644" y="1902460"/>
            <a:ext cx="0" cy="764540"/>
          </a:xfrm>
          <a:custGeom>
            <a:avLst/>
            <a:gdLst/>
            <a:ahLst/>
            <a:cxnLst/>
            <a:rect l="l" t="t" r="r" b="b"/>
            <a:pathLst>
              <a:path h="764539">
                <a:moveTo>
                  <a:pt x="0" y="0"/>
                </a:moveTo>
                <a:lnTo>
                  <a:pt x="0" y="764539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18310" y="2663825"/>
            <a:ext cx="6614159" cy="0"/>
          </a:xfrm>
          <a:custGeom>
            <a:avLst/>
            <a:gdLst/>
            <a:ahLst/>
            <a:cxnLst/>
            <a:rect l="l" t="t" r="r" b="b"/>
            <a:pathLst>
              <a:path w="6614159">
                <a:moveTo>
                  <a:pt x="0" y="0"/>
                </a:moveTo>
                <a:lnTo>
                  <a:pt x="66141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21485" y="1908810"/>
            <a:ext cx="0" cy="751840"/>
          </a:xfrm>
          <a:custGeom>
            <a:avLst/>
            <a:gdLst/>
            <a:ahLst/>
            <a:cxnLst/>
            <a:rect l="l" t="t" r="r" b="b"/>
            <a:pathLst>
              <a:path h="751839">
                <a:moveTo>
                  <a:pt x="0" y="0"/>
                </a:moveTo>
                <a:lnTo>
                  <a:pt x="0" y="75184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18310" y="1905635"/>
            <a:ext cx="6614159" cy="0"/>
          </a:xfrm>
          <a:custGeom>
            <a:avLst/>
            <a:gdLst/>
            <a:ahLst/>
            <a:cxnLst/>
            <a:rect l="l" t="t" r="r" b="b"/>
            <a:pathLst>
              <a:path w="6614159">
                <a:moveTo>
                  <a:pt x="0" y="0"/>
                </a:moveTo>
                <a:lnTo>
                  <a:pt x="66141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329930" y="1908810"/>
            <a:ext cx="0" cy="751840"/>
          </a:xfrm>
          <a:custGeom>
            <a:avLst/>
            <a:gdLst/>
            <a:ahLst/>
            <a:cxnLst/>
            <a:rect l="l" t="t" r="r" b="b"/>
            <a:pathLst>
              <a:path h="751839">
                <a:moveTo>
                  <a:pt x="0" y="0"/>
                </a:moveTo>
                <a:lnTo>
                  <a:pt x="0" y="751839"/>
                </a:lnTo>
              </a:path>
            </a:pathLst>
          </a:custGeom>
          <a:ln w="507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24660" y="2657475"/>
            <a:ext cx="6602730" cy="0"/>
          </a:xfrm>
          <a:custGeom>
            <a:avLst/>
            <a:gdLst/>
            <a:ahLst/>
            <a:cxnLst/>
            <a:rect l="l" t="t" r="r" b="b"/>
            <a:pathLst>
              <a:path w="6602730">
                <a:moveTo>
                  <a:pt x="0" y="0"/>
                </a:moveTo>
                <a:lnTo>
                  <a:pt x="6602730" y="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727835" y="1913889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0"/>
                </a:moveTo>
                <a:lnTo>
                  <a:pt x="0" y="74041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24660" y="1911350"/>
            <a:ext cx="6602730" cy="0"/>
          </a:xfrm>
          <a:custGeom>
            <a:avLst/>
            <a:gdLst/>
            <a:ahLst/>
            <a:cxnLst/>
            <a:rect l="l" t="t" r="r" b="b"/>
            <a:pathLst>
              <a:path w="6602730">
                <a:moveTo>
                  <a:pt x="0" y="0"/>
                </a:moveTo>
                <a:lnTo>
                  <a:pt x="6602730" y="0"/>
                </a:lnTo>
              </a:path>
            </a:pathLst>
          </a:custGeom>
          <a:ln w="508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324215" y="1913889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0"/>
                </a:moveTo>
                <a:lnTo>
                  <a:pt x="0" y="74041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731010" y="265112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90030" y="0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734185" y="19215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31010" y="1917700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90030" y="0"/>
                </a:lnTo>
              </a:path>
            </a:pathLst>
          </a:custGeom>
          <a:ln w="7619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317865" y="19215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39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737360" y="2644775"/>
            <a:ext cx="6577330" cy="0"/>
          </a:xfrm>
          <a:custGeom>
            <a:avLst/>
            <a:gdLst/>
            <a:ahLst/>
            <a:cxnLst/>
            <a:rect l="l" t="t" r="r" b="b"/>
            <a:pathLst>
              <a:path w="6577330">
                <a:moveTo>
                  <a:pt x="0" y="0"/>
                </a:moveTo>
                <a:lnTo>
                  <a:pt x="6577330" y="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740535" y="192658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501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37360" y="1924050"/>
            <a:ext cx="6577330" cy="0"/>
          </a:xfrm>
          <a:custGeom>
            <a:avLst/>
            <a:gdLst/>
            <a:ahLst/>
            <a:cxnLst/>
            <a:rect l="l" t="t" r="r" b="b"/>
            <a:pathLst>
              <a:path w="6577330">
                <a:moveTo>
                  <a:pt x="0" y="0"/>
                </a:moveTo>
                <a:lnTo>
                  <a:pt x="6577330" y="0"/>
                </a:lnTo>
              </a:path>
            </a:pathLst>
          </a:custGeom>
          <a:ln w="508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311515" y="192658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501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743710" y="2639060"/>
            <a:ext cx="6564630" cy="0"/>
          </a:xfrm>
          <a:custGeom>
            <a:avLst/>
            <a:gdLst/>
            <a:ahLst/>
            <a:cxnLst/>
            <a:rect l="l" t="t" r="r" b="b"/>
            <a:pathLst>
              <a:path w="6564630">
                <a:moveTo>
                  <a:pt x="0" y="0"/>
                </a:moveTo>
                <a:lnTo>
                  <a:pt x="6564630" y="0"/>
                </a:lnTo>
              </a:path>
            </a:pathLst>
          </a:custGeom>
          <a:ln w="508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746250" y="1932939"/>
            <a:ext cx="0" cy="703580"/>
          </a:xfrm>
          <a:custGeom>
            <a:avLst/>
            <a:gdLst/>
            <a:ahLst/>
            <a:cxnLst/>
            <a:rect l="l" t="t" r="r" b="b"/>
            <a:pathLst>
              <a:path h="703580">
                <a:moveTo>
                  <a:pt x="0" y="0"/>
                </a:moveTo>
                <a:lnTo>
                  <a:pt x="0" y="703579"/>
                </a:lnTo>
              </a:path>
            </a:pathLst>
          </a:custGeom>
          <a:ln w="507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743710" y="1929764"/>
            <a:ext cx="6564630" cy="0"/>
          </a:xfrm>
          <a:custGeom>
            <a:avLst/>
            <a:gdLst/>
            <a:ahLst/>
            <a:cxnLst/>
            <a:rect l="l" t="t" r="r" b="b"/>
            <a:pathLst>
              <a:path w="6564630">
                <a:moveTo>
                  <a:pt x="0" y="0"/>
                </a:moveTo>
                <a:lnTo>
                  <a:pt x="6564630" y="0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305165" y="1932939"/>
            <a:ext cx="0" cy="703580"/>
          </a:xfrm>
          <a:custGeom>
            <a:avLst/>
            <a:gdLst/>
            <a:ahLst/>
            <a:cxnLst/>
            <a:rect l="l" t="t" r="r" b="b"/>
            <a:pathLst>
              <a:path h="703580">
                <a:moveTo>
                  <a:pt x="0" y="0"/>
                </a:moveTo>
                <a:lnTo>
                  <a:pt x="0" y="703580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748789" y="2633345"/>
            <a:ext cx="6553200" cy="0"/>
          </a:xfrm>
          <a:custGeom>
            <a:avLst/>
            <a:gdLst/>
            <a:ahLst/>
            <a:cxnLst/>
            <a:rect l="l" t="t" r="r" b="b"/>
            <a:pathLst>
              <a:path w="6553200">
                <a:moveTo>
                  <a:pt x="0" y="0"/>
                </a:moveTo>
                <a:lnTo>
                  <a:pt x="6553200" y="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51964" y="1939289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879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748789" y="1936114"/>
            <a:ext cx="6553200" cy="0"/>
          </a:xfrm>
          <a:custGeom>
            <a:avLst/>
            <a:gdLst/>
            <a:ahLst/>
            <a:cxnLst/>
            <a:rect l="l" t="t" r="r" b="b"/>
            <a:pathLst>
              <a:path w="6553200">
                <a:moveTo>
                  <a:pt x="0" y="0"/>
                </a:moveTo>
                <a:lnTo>
                  <a:pt x="6553200" y="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298815" y="1939289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88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55139" y="2626995"/>
            <a:ext cx="6540500" cy="0"/>
          </a:xfrm>
          <a:custGeom>
            <a:avLst/>
            <a:gdLst/>
            <a:ahLst/>
            <a:cxnLst/>
            <a:rect l="l" t="t" r="r" b="b"/>
            <a:pathLst>
              <a:path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58314" y="194563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755139" y="1942464"/>
            <a:ext cx="6540500" cy="0"/>
          </a:xfrm>
          <a:custGeom>
            <a:avLst/>
            <a:gdLst/>
            <a:ahLst/>
            <a:cxnLst/>
            <a:rect l="l" t="t" r="r" b="b"/>
            <a:pathLst>
              <a:path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92465" y="194563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761489" y="2620645"/>
            <a:ext cx="6527800" cy="0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64664" y="1951989"/>
            <a:ext cx="0" cy="665480"/>
          </a:xfrm>
          <a:custGeom>
            <a:avLst/>
            <a:gdLst/>
            <a:ahLst/>
            <a:cxnLst/>
            <a:rect l="l" t="t" r="r" b="b"/>
            <a:pathLst>
              <a:path h="665480">
                <a:moveTo>
                  <a:pt x="0" y="0"/>
                </a:moveTo>
                <a:lnTo>
                  <a:pt x="0" y="665479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61489" y="1948814"/>
            <a:ext cx="6527800" cy="0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286750" y="1951989"/>
            <a:ext cx="0" cy="665480"/>
          </a:xfrm>
          <a:custGeom>
            <a:avLst/>
            <a:gdLst/>
            <a:ahLst/>
            <a:cxnLst/>
            <a:rect l="l" t="t" r="r" b="b"/>
            <a:pathLst>
              <a:path h="665480">
                <a:moveTo>
                  <a:pt x="0" y="0"/>
                </a:moveTo>
                <a:lnTo>
                  <a:pt x="0" y="665480"/>
                </a:lnTo>
              </a:path>
            </a:pathLst>
          </a:custGeom>
          <a:ln w="508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67839" y="2614295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71014" y="195707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67839" y="1954529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507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81034" y="195707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774189" y="2607945"/>
            <a:ext cx="6503670" cy="0"/>
          </a:xfrm>
          <a:custGeom>
            <a:avLst/>
            <a:gdLst/>
            <a:ahLst/>
            <a:cxnLst/>
            <a:rect l="l" t="t" r="r" b="b"/>
            <a:pathLst>
              <a:path w="6503670">
                <a:moveTo>
                  <a:pt x="0" y="0"/>
                </a:moveTo>
                <a:lnTo>
                  <a:pt x="6503669" y="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76729" y="1963420"/>
            <a:ext cx="0" cy="641350"/>
          </a:xfrm>
          <a:custGeom>
            <a:avLst/>
            <a:gdLst/>
            <a:ahLst/>
            <a:cxnLst/>
            <a:rect l="l" t="t" r="r" b="b"/>
            <a:pathLst>
              <a:path h="641350">
                <a:moveTo>
                  <a:pt x="0" y="0"/>
                </a:moveTo>
                <a:lnTo>
                  <a:pt x="0" y="641350"/>
                </a:lnTo>
              </a:path>
            </a:pathLst>
          </a:custGeom>
          <a:ln w="508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74189" y="1960245"/>
            <a:ext cx="6503670" cy="0"/>
          </a:xfrm>
          <a:custGeom>
            <a:avLst/>
            <a:gdLst/>
            <a:ahLst/>
            <a:cxnLst/>
            <a:rect l="l" t="t" r="r" b="b"/>
            <a:pathLst>
              <a:path w="6503670">
                <a:moveTo>
                  <a:pt x="0" y="0"/>
                </a:moveTo>
                <a:lnTo>
                  <a:pt x="6503669" y="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274684" y="1963420"/>
            <a:ext cx="0" cy="641350"/>
          </a:xfrm>
          <a:custGeom>
            <a:avLst/>
            <a:gdLst/>
            <a:ahLst/>
            <a:cxnLst/>
            <a:rect l="l" t="t" r="r" b="b"/>
            <a:pathLst>
              <a:path h="641350">
                <a:moveTo>
                  <a:pt x="0" y="0"/>
                </a:moveTo>
                <a:lnTo>
                  <a:pt x="0" y="64135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779270" y="2601595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783079" y="1969770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761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779270" y="1966595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268334" y="1969770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786889" y="2595879"/>
            <a:ext cx="6478270" cy="0"/>
          </a:xfrm>
          <a:custGeom>
            <a:avLst/>
            <a:gdLst/>
            <a:ahLst/>
            <a:cxnLst/>
            <a:rect l="l" t="t" r="r" b="b"/>
            <a:pathLst>
              <a:path w="6478270">
                <a:moveTo>
                  <a:pt x="0" y="0"/>
                </a:moveTo>
                <a:lnTo>
                  <a:pt x="6478270" y="0"/>
                </a:lnTo>
              </a:path>
            </a:pathLst>
          </a:custGeom>
          <a:ln w="507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789429" y="197612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0"/>
                </a:moveTo>
                <a:lnTo>
                  <a:pt x="0" y="617220"/>
                </a:lnTo>
              </a:path>
            </a:pathLst>
          </a:custGeom>
          <a:ln w="508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786889" y="1972945"/>
            <a:ext cx="6478270" cy="0"/>
          </a:xfrm>
          <a:custGeom>
            <a:avLst/>
            <a:gdLst/>
            <a:ahLst/>
            <a:cxnLst/>
            <a:rect l="l" t="t" r="r" b="b"/>
            <a:pathLst>
              <a:path w="6478270">
                <a:moveTo>
                  <a:pt x="0" y="0"/>
                </a:moveTo>
                <a:lnTo>
                  <a:pt x="6478270" y="0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261984" y="197612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91970" y="2590164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95145" y="1982470"/>
            <a:ext cx="0" cy="604520"/>
          </a:xfrm>
          <a:custGeom>
            <a:avLst/>
            <a:gdLst/>
            <a:ahLst/>
            <a:cxnLst/>
            <a:rect l="l" t="t" r="r" b="b"/>
            <a:pathLst>
              <a:path h="604519">
                <a:moveTo>
                  <a:pt x="0" y="0"/>
                </a:moveTo>
                <a:lnTo>
                  <a:pt x="0" y="60452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91970" y="1979295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255634" y="1982470"/>
            <a:ext cx="0" cy="604520"/>
          </a:xfrm>
          <a:custGeom>
            <a:avLst/>
            <a:gdLst/>
            <a:ahLst/>
            <a:cxnLst/>
            <a:rect l="l" t="t" r="r" b="b"/>
            <a:pathLst>
              <a:path h="604519">
                <a:moveTo>
                  <a:pt x="0" y="0"/>
                </a:moveTo>
                <a:lnTo>
                  <a:pt x="0" y="604519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98320" y="2583814"/>
            <a:ext cx="6454140" cy="0"/>
          </a:xfrm>
          <a:custGeom>
            <a:avLst/>
            <a:gdLst/>
            <a:ahLst/>
            <a:cxnLst/>
            <a:rect l="l" t="t" r="r" b="b"/>
            <a:pathLst>
              <a:path w="6454140">
                <a:moveTo>
                  <a:pt x="0" y="0"/>
                </a:moveTo>
                <a:lnTo>
                  <a:pt x="6454139" y="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801495" y="1988820"/>
            <a:ext cx="0" cy="591820"/>
          </a:xfrm>
          <a:custGeom>
            <a:avLst/>
            <a:gdLst/>
            <a:ahLst/>
            <a:cxnLst/>
            <a:rect l="l" t="t" r="r" b="b"/>
            <a:pathLst>
              <a:path h="591819">
                <a:moveTo>
                  <a:pt x="0" y="0"/>
                </a:moveTo>
                <a:lnTo>
                  <a:pt x="0" y="59182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798320" y="1985645"/>
            <a:ext cx="6454140" cy="0"/>
          </a:xfrm>
          <a:custGeom>
            <a:avLst/>
            <a:gdLst/>
            <a:ahLst/>
            <a:cxnLst/>
            <a:rect l="l" t="t" r="r" b="b"/>
            <a:pathLst>
              <a:path w="6454140">
                <a:moveTo>
                  <a:pt x="0" y="0"/>
                </a:moveTo>
                <a:lnTo>
                  <a:pt x="6454139" y="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249284" y="1988820"/>
            <a:ext cx="0" cy="591820"/>
          </a:xfrm>
          <a:custGeom>
            <a:avLst/>
            <a:gdLst/>
            <a:ahLst/>
            <a:cxnLst/>
            <a:rect l="l" t="t" r="r" b="b"/>
            <a:pathLst>
              <a:path h="591819">
                <a:moveTo>
                  <a:pt x="0" y="0"/>
                </a:moveTo>
                <a:lnTo>
                  <a:pt x="0" y="591819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804670" y="2577464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807845" y="199517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19">
                <a:moveTo>
                  <a:pt x="0" y="0"/>
                </a:moveTo>
                <a:lnTo>
                  <a:pt x="0" y="57912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804670" y="1991995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243569" y="199517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19">
                <a:moveTo>
                  <a:pt x="0" y="0"/>
                </a:moveTo>
                <a:lnTo>
                  <a:pt x="0" y="579119"/>
                </a:lnTo>
              </a:path>
            </a:pathLst>
          </a:custGeom>
          <a:ln w="507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811020" y="2571114"/>
            <a:ext cx="6430010" cy="0"/>
          </a:xfrm>
          <a:custGeom>
            <a:avLst/>
            <a:gdLst/>
            <a:ahLst/>
            <a:cxnLst/>
            <a:rect l="l" t="t" r="r" b="b"/>
            <a:pathLst>
              <a:path w="6430009">
                <a:moveTo>
                  <a:pt x="0" y="0"/>
                </a:moveTo>
                <a:lnTo>
                  <a:pt x="6430009" y="0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814195" y="2000250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89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811020" y="1997710"/>
            <a:ext cx="6430010" cy="0"/>
          </a:xfrm>
          <a:custGeom>
            <a:avLst/>
            <a:gdLst/>
            <a:ahLst/>
            <a:cxnLst/>
            <a:rect l="l" t="t" r="r" b="b"/>
            <a:pathLst>
              <a:path w="6430009">
                <a:moveTo>
                  <a:pt x="0" y="0"/>
                </a:moveTo>
                <a:lnTo>
                  <a:pt x="6430009" y="0"/>
                </a:lnTo>
              </a:path>
            </a:pathLst>
          </a:custGeom>
          <a:ln w="508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237855" y="2000250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89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817370" y="2564764"/>
            <a:ext cx="6417310" cy="0"/>
          </a:xfrm>
          <a:custGeom>
            <a:avLst/>
            <a:gdLst/>
            <a:ahLst/>
            <a:cxnLst/>
            <a:rect l="l" t="t" r="r" b="b"/>
            <a:pathLst>
              <a:path w="6417309">
                <a:moveTo>
                  <a:pt x="0" y="0"/>
                </a:moveTo>
                <a:lnTo>
                  <a:pt x="6417309" y="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819910" y="2006600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89"/>
                </a:lnTo>
              </a:path>
            </a:pathLst>
          </a:custGeom>
          <a:ln w="508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817370" y="2003425"/>
            <a:ext cx="6417310" cy="0"/>
          </a:xfrm>
          <a:custGeom>
            <a:avLst/>
            <a:gdLst/>
            <a:ahLst/>
            <a:cxnLst/>
            <a:rect l="l" t="t" r="r" b="b"/>
            <a:pathLst>
              <a:path w="6417309">
                <a:moveTo>
                  <a:pt x="0" y="0"/>
                </a:moveTo>
                <a:lnTo>
                  <a:pt x="6417309" y="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231505" y="2006600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89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822450" y="2558414"/>
            <a:ext cx="6405880" cy="0"/>
          </a:xfrm>
          <a:custGeom>
            <a:avLst/>
            <a:gdLst/>
            <a:ahLst/>
            <a:cxnLst/>
            <a:rect l="l" t="t" r="r" b="b"/>
            <a:pathLst>
              <a:path w="6405880">
                <a:moveTo>
                  <a:pt x="0" y="0"/>
                </a:moveTo>
                <a:lnTo>
                  <a:pt x="6405880" y="0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826260" y="2012950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89"/>
                </a:lnTo>
              </a:path>
            </a:pathLst>
          </a:custGeom>
          <a:ln w="761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822450" y="2009775"/>
            <a:ext cx="6405880" cy="0"/>
          </a:xfrm>
          <a:custGeom>
            <a:avLst/>
            <a:gdLst/>
            <a:ahLst/>
            <a:cxnLst/>
            <a:rect l="l" t="t" r="r" b="b"/>
            <a:pathLst>
              <a:path w="6405880">
                <a:moveTo>
                  <a:pt x="0" y="0"/>
                </a:moveTo>
                <a:lnTo>
                  <a:pt x="6405880" y="0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225155" y="2012950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89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830070" y="2552064"/>
            <a:ext cx="6391910" cy="0"/>
          </a:xfrm>
          <a:custGeom>
            <a:avLst/>
            <a:gdLst/>
            <a:ahLst/>
            <a:cxnLst/>
            <a:rect l="l" t="t" r="r" b="b"/>
            <a:pathLst>
              <a:path w="6391909">
                <a:moveTo>
                  <a:pt x="0" y="0"/>
                </a:moveTo>
                <a:lnTo>
                  <a:pt x="6391909" y="0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832610" y="2019300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89"/>
                </a:lnTo>
              </a:path>
            </a:pathLst>
          </a:custGeom>
          <a:ln w="508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830070" y="2016125"/>
            <a:ext cx="6391910" cy="0"/>
          </a:xfrm>
          <a:custGeom>
            <a:avLst/>
            <a:gdLst/>
            <a:ahLst/>
            <a:cxnLst/>
            <a:rect l="l" t="t" r="r" b="b"/>
            <a:pathLst>
              <a:path w="6391909">
                <a:moveTo>
                  <a:pt x="0" y="0"/>
                </a:moveTo>
                <a:lnTo>
                  <a:pt x="6391909" y="0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218805" y="2019300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89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835150" y="2546350"/>
            <a:ext cx="6380480" cy="0"/>
          </a:xfrm>
          <a:custGeom>
            <a:avLst/>
            <a:gdLst/>
            <a:ahLst/>
            <a:cxnLst/>
            <a:rect l="l" t="t" r="r" b="b"/>
            <a:pathLst>
              <a:path w="6380480">
                <a:moveTo>
                  <a:pt x="0" y="0"/>
                </a:moveTo>
                <a:lnTo>
                  <a:pt x="6380480" y="0"/>
                </a:lnTo>
              </a:path>
            </a:pathLst>
          </a:custGeom>
          <a:ln w="508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838325" y="2025650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59"/>
                </a:lnTo>
              </a:path>
            </a:pathLst>
          </a:custGeom>
          <a:ln w="635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835150" y="2022475"/>
            <a:ext cx="6380480" cy="0"/>
          </a:xfrm>
          <a:custGeom>
            <a:avLst/>
            <a:gdLst/>
            <a:ahLst/>
            <a:cxnLst/>
            <a:rect l="l" t="t" r="r" b="b"/>
            <a:pathLst>
              <a:path w="6380480">
                <a:moveTo>
                  <a:pt x="0" y="0"/>
                </a:moveTo>
                <a:lnTo>
                  <a:pt x="6380480" y="0"/>
                </a:lnTo>
              </a:path>
            </a:pathLst>
          </a:custGeom>
          <a:ln w="635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212455" y="2025650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60"/>
                </a:lnTo>
              </a:path>
            </a:pathLst>
          </a:custGeom>
          <a:ln w="635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1500" y="2540635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44675" y="203200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841500" y="2028825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206105" y="203200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6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847850" y="2534285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>
                <a:moveTo>
                  <a:pt x="0" y="0"/>
                </a:moveTo>
                <a:lnTo>
                  <a:pt x="6355080" y="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851025" y="203835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759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847850" y="2035175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>
                <a:moveTo>
                  <a:pt x="0" y="0"/>
                </a:moveTo>
                <a:lnTo>
                  <a:pt x="6355080" y="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199755" y="203835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76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854200" y="2527935"/>
            <a:ext cx="6342380" cy="0"/>
          </a:xfrm>
          <a:custGeom>
            <a:avLst/>
            <a:gdLst/>
            <a:ahLst/>
            <a:cxnLst/>
            <a:rect l="l" t="t" r="r" b="b"/>
            <a:pathLst>
              <a:path w="6342380">
                <a:moveTo>
                  <a:pt x="0" y="0"/>
                </a:moveTo>
                <a:lnTo>
                  <a:pt x="6342380" y="0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857375" y="2044700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854200" y="2041525"/>
            <a:ext cx="6342380" cy="0"/>
          </a:xfrm>
          <a:custGeom>
            <a:avLst/>
            <a:gdLst/>
            <a:ahLst/>
            <a:cxnLst/>
            <a:rect l="l" t="t" r="r" b="b"/>
            <a:pathLst>
              <a:path w="6342380">
                <a:moveTo>
                  <a:pt x="0" y="0"/>
                </a:moveTo>
                <a:lnTo>
                  <a:pt x="6342380" y="0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194040" y="2044700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60"/>
                </a:lnTo>
              </a:path>
            </a:pathLst>
          </a:custGeom>
          <a:ln w="507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860550" y="2521585"/>
            <a:ext cx="6330950" cy="0"/>
          </a:xfrm>
          <a:custGeom>
            <a:avLst/>
            <a:gdLst/>
            <a:ahLst/>
            <a:cxnLst/>
            <a:rect l="l" t="t" r="r" b="b"/>
            <a:pathLst>
              <a:path w="6330950">
                <a:moveTo>
                  <a:pt x="0" y="0"/>
                </a:moveTo>
                <a:lnTo>
                  <a:pt x="6330950" y="0"/>
                </a:lnTo>
              </a:path>
            </a:pathLst>
          </a:custGeom>
          <a:ln w="635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863089" y="2049779"/>
            <a:ext cx="0" cy="468630"/>
          </a:xfrm>
          <a:custGeom>
            <a:avLst/>
            <a:gdLst/>
            <a:ahLst/>
            <a:cxnLst/>
            <a:rect l="l" t="t" r="r" b="b"/>
            <a:pathLst>
              <a:path h="468630">
                <a:moveTo>
                  <a:pt x="0" y="0"/>
                </a:moveTo>
                <a:lnTo>
                  <a:pt x="0" y="468629"/>
                </a:lnTo>
              </a:path>
            </a:pathLst>
          </a:custGeom>
          <a:ln w="508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860550" y="2047239"/>
            <a:ext cx="6330950" cy="0"/>
          </a:xfrm>
          <a:custGeom>
            <a:avLst/>
            <a:gdLst/>
            <a:ahLst/>
            <a:cxnLst/>
            <a:rect l="l" t="t" r="r" b="b"/>
            <a:pathLst>
              <a:path w="6330950">
                <a:moveTo>
                  <a:pt x="0" y="0"/>
                </a:moveTo>
                <a:lnTo>
                  <a:pt x="6330950" y="0"/>
                </a:lnTo>
              </a:path>
            </a:pathLst>
          </a:custGeom>
          <a:ln w="507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188325" y="2049779"/>
            <a:ext cx="0" cy="468630"/>
          </a:xfrm>
          <a:custGeom>
            <a:avLst/>
            <a:gdLst/>
            <a:ahLst/>
            <a:cxnLst/>
            <a:rect l="l" t="t" r="r" b="b"/>
            <a:pathLst>
              <a:path h="468630">
                <a:moveTo>
                  <a:pt x="0" y="0"/>
                </a:moveTo>
                <a:lnTo>
                  <a:pt x="0" y="468630"/>
                </a:lnTo>
              </a:path>
            </a:pathLst>
          </a:custGeom>
          <a:ln w="635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865629" y="2515235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869439" y="205612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929"/>
                </a:lnTo>
              </a:path>
            </a:pathLst>
          </a:custGeom>
          <a:ln w="761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865629" y="2052954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181975" y="205612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93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873250" y="2508885"/>
            <a:ext cx="6305550" cy="0"/>
          </a:xfrm>
          <a:custGeom>
            <a:avLst/>
            <a:gdLst/>
            <a:ahLst/>
            <a:cxnLst/>
            <a:rect l="l" t="t" r="r" b="b"/>
            <a:pathLst>
              <a:path w="6305550">
                <a:moveTo>
                  <a:pt x="0" y="0"/>
                </a:moveTo>
                <a:lnTo>
                  <a:pt x="6305550" y="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875789" y="2062479"/>
            <a:ext cx="0" cy="443230"/>
          </a:xfrm>
          <a:custGeom>
            <a:avLst/>
            <a:gdLst/>
            <a:ahLst/>
            <a:cxnLst/>
            <a:rect l="l" t="t" r="r" b="b"/>
            <a:pathLst>
              <a:path h="443230">
                <a:moveTo>
                  <a:pt x="0" y="0"/>
                </a:moveTo>
                <a:lnTo>
                  <a:pt x="0" y="443229"/>
                </a:lnTo>
              </a:path>
            </a:pathLst>
          </a:custGeom>
          <a:ln w="508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873250" y="2059304"/>
            <a:ext cx="6305550" cy="0"/>
          </a:xfrm>
          <a:custGeom>
            <a:avLst/>
            <a:gdLst/>
            <a:ahLst/>
            <a:cxnLst/>
            <a:rect l="l" t="t" r="r" b="b"/>
            <a:pathLst>
              <a:path w="6305550">
                <a:moveTo>
                  <a:pt x="0" y="0"/>
                </a:moveTo>
                <a:lnTo>
                  <a:pt x="6305550" y="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175625" y="2062479"/>
            <a:ext cx="0" cy="443230"/>
          </a:xfrm>
          <a:custGeom>
            <a:avLst/>
            <a:gdLst/>
            <a:ahLst/>
            <a:cxnLst/>
            <a:rect l="l" t="t" r="r" b="b"/>
            <a:pathLst>
              <a:path h="443230">
                <a:moveTo>
                  <a:pt x="0" y="0"/>
                </a:moveTo>
                <a:lnTo>
                  <a:pt x="0" y="44323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878329" y="2503170"/>
            <a:ext cx="6294120" cy="0"/>
          </a:xfrm>
          <a:custGeom>
            <a:avLst/>
            <a:gdLst/>
            <a:ahLst/>
            <a:cxnLst/>
            <a:rect l="l" t="t" r="r" b="b"/>
            <a:pathLst>
              <a:path w="6294120">
                <a:moveTo>
                  <a:pt x="0" y="0"/>
                </a:moveTo>
                <a:lnTo>
                  <a:pt x="6294120" y="0"/>
                </a:lnTo>
              </a:path>
            </a:pathLst>
          </a:custGeom>
          <a:ln w="507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881504" y="206882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878329" y="2065654"/>
            <a:ext cx="6294120" cy="0"/>
          </a:xfrm>
          <a:custGeom>
            <a:avLst/>
            <a:gdLst/>
            <a:ahLst/>
            <a:cxnLst/>
            <a:rect l="l" t="t" r="r" b="b"/>
            <a:pathLst>
              <a:path w="6294120">
                <a:moveTo>
                  <a:pt x="0" y="0"/>
                </a:moveTo>
                <a:lnTo>
                  <a:pt x="6294120" y="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169275" y="206882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84679" y="2497454"/>
            <a:ext cx="6281420" cy="0"/>
          </a:xfrm>
          <a:custGeom>
            <a:avLst/>
            <a:gdLst/>
            <a:ahLst/>
            <a:cxnLst/>
            <a:rect l="l" t="t" r="r" b="b"/>
            <a:pathLst>
              <a:path w="6281420">
                <a:moveTo>
                  <a:pt x="0" y="0"/>
                </a:moveTo>
                <a:lnTo>
                  <a:pt x="6281420" y="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887854" y="207517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884679" y="2072004"/>
            <a:ext cx="6281420" cy="0"/>
          </a:xfrm>
          <a:custGeom>
            <a:avLst/>
            <a:gdLst/>
            <a:ahLst/>
            <a:cxnLst/>
            <a:rect l="l" t="t" r="r" b="b"/>
            <a:pathLst>
              <a:path w="6281420">
                <a:moveTo>
                  <a:pt x="0" y="0"/>
                </a:moveTo>
                <a:lnTo>
                  <a:pt x="6281420" y="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162925" y="207517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891029" y="249110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94204" y="2081529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891029" y="207835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156575" y="2081529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897379" y="2484754"/>
            <a:ext cx="6256020" cy="0"/>
          </a:xfrm>
          <a:custGeom>
            <a:avLst/>
            <a:gdLst/>
            <a:ahLst/>
            <a:cxnLst/>
            <a:rect l="l" t="t" r="r" b="b"/>
            <a:pathLst>
              <a:path w="6256020">
                <a:moveTo>
                  <a:pt x="0" y="0"/>
                </a:moveTo>
                <a:lnTo>
                  <a:pt x="6256020" y="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900554" y="208787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897379" y="2084704"/>
            <a:ext cx="6256020" cy="0"/>
          </a:xfrm>
          <a:custGeom>
            <a:avLst/>
            <a:gdLst/>
            <a:ahLst/>
            <a:cxnLst/>
            <a:rect l="l" t="t" r="r" b="b"/>
            <a:pathLst>
              <a:path w="6256020">
                <a:moveTo>
                  <a:pt x="0" y="0"/>
                </a:moveTo>
                <a:lnTo>
                  <a:pt x="6256020" y="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150859" y="208787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507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903729" y="2478404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590" y="0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906270" y="209296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270"/>
                </a:lnTo>
              </a:path>
            </a:pathLst>
          </a:custGeom>
          <a:ln w="508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903729" y="2090420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590" y="0"/>
                </a:lnTo>
              </a:path>
            </a:pathLst>
          </a:custGeom>
          <a:ln w="507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145144" y="209296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269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908810" y="2472689"/>
            <a:ext cx="6233160" cy="0"/>
          </a:xfrm>
          <a:custGeom>
            <a:avLst/>
            <a:gdLst/>
            <a:ahLst/>
            <a:cxnLst/>
            <a:rect l="l" t="t" r="r" b="b"/>
            <a:pathLst>
              <a:path w="6233159">
                <a:moveTo>
                  <a:pt x="0" y="0"/>
                </a:moveTo>
                <a:lnTo>
                  <a:pt x="6233160" y="0"/>
                </a:lnTo>
              </a:path>
            </a:pathLst>
          </a:custGeom>
          <a:ln w="507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911985" y="2099310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840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908810" y="2096135"/>
            <a:ext cx="6233160" cy="0"/>
          </a:xfrm>
          <a:custGeom>
            <a:avLst/>
            <a:gdLst/>
            <a:ahLst/>
            <a:cxnLst/>
            <a:rect l="l" t="t" r="r" b="b"/>
            <a:pathLst>
              <a:path w="6233159">
                <a:moveTo>
                  <a:pt x="0" y="0"/>
                </a:moveTo>
                <a:lnTo>
                  <a:pt x="6233160" y="0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138794" y="2099310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839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915160" y="2466339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60" y="0"/>
                </a:lnTo>
              </a:path>
            </a:pathLst>
          </a:custGeom>
          <a:ln w="762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918335" y="2105660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0"/>
                </a:moveTo>
                <a:lnTo>
                  <a:pt x="0" y="356870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915160" y="2102485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60" y="0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132444" y="2105660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0"/>
                </a:moveTo>
                <a:lnTo>
                  <a:pt x="0" y="356869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921510" y="2459989"/>
            <a:ext cx="6207760" cy="0"/>
          </a:xfrm>
          <a:custGeom>
            <a:avLst/>
            <a:gdLst/>
            <a:ahLst/>
            <a:cxnLst/>
            <a:rect l="l" t="t" r="r" b="b"/>
            <a:pathLst>
              <a:path w="6207759">
                <a:moveTo>
                  <a:pt x="0" y="0"/>
                </a:moveTo>
                <a:lnTo>
                  <a:pt x="6207760" y="0"/>
                </a:lnTo>
              </a:path>
            </a:pathLst>
          </a:custGeom>
          <a:ln w="507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924685" y="2112010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440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21510" y="2108835"/>
            <a:ext cx="6207760" cy="0"/>
          </a:xfrm>
          <a:custGeom>
            <a:avLst/>
            <a:gdLst/>
            <a:ahLst/>
            <a:cxnLst/>
            <a:rect l="l" t="t" r="r" b="b"/>
            <a:pathLst>
              <a:path w="6207759">
                <a:moveTo>
                  <a:pt x="0" y="0"/>
                </a:moveTo>
                <a:lnTo>
                  <a:pt x="6207760" y="0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126094" y="2112010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439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927860" y="2454275"/>
            <a:ext cx="6195060" cy="0"/>
          </a:xfrm>
          <a:custGeom>
            <a:avLst/>
            <a:gdLst/>
            <a:ahLst/>
            <a:cxnLst/>
            <a:rect l="l" t="t" r="r" b="b"/>
            <a:pathLst>
              <a:path w="6195059">
                <a:moveTo>
                  <a:pt x="0" y="0"/>
                </a:moveTo>
                <a:lnTo>
                  <a:pt x="6195060" y="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931035" y="2118360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74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927860" y="2115185"/>
            <a:ext cx="6195060" cy="0"/>
          </a:xfrm>
          <a:custGeom>
            <a:avLst/>
            <a:gdLst/>
            <a:ahLst/>
            <a:cxnLst/>
            <a:rect l="l" t="t" r="r" b="b"/>
            <a:pathLst>
              <a:path w="6195059">
                <a:moveTo>
                  <a:pt x="0" y="0"/>
                </a:moveTo>
                <a:lnTo>
                  <a:pt x="6195060" y="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119744" y="2118360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739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934210" y="2447925"/>
            <a:ext cx="6182360" cy="0"/>
          </a:xfrm>
          <a:custGeom>
            <a:avLst/>
            <a:gdLst/>
            <a:ahLst/>
            <a:cxnLst/>
            <a:rect l="l" t="t" r="r" b="b"/>
            <a:pathLst>
              <a:path w="6182359">
                <a:moveTo>
                  <a:pt x="0" y="0"/>
                </a:moveTo>
                <a:lnTo>
                  <a:pt x="6182360" y="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937385" y="2124710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4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34210" y="2121535"/>
            <a:ext cx="6182360" cy="0"/>
          </a:xfrm>
          <a:custGeom>
            <a:avLst/>
            <a:gdLst/>
            <a:ahLst/>
            <a:cxnLst/>
            <a:rect l="l" t="t" r="r" b="b"/>
            <a:pathLst>
              <a:path w="6182359">
                <a:moveTo>
                  <a:pt x="0" y="0"/>
                </a:moveTo>
                <a:lnTo>
                  <a:pt x="6182360" y="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113394" y="2124710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940560" y="2441575"/>
            <a:ext cx="6169660" cy="0"/>
          </a:xfrm>
          <a:custGeom>
            <a:avLst/>
            <a:gdLst/>
            <a:ahLst/>
            <a:cxnLst/>
            <a:rect l="l" t="t" r="r" b="b"/>
            <a:pathLst>
              <a:path w="6169659">
                <a:moveTo>
                  <a:pt x="0" y="0"/>
                </a:moveTo>
                <a:lnTo>
                  <a:pt x="6169660" y="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943735" y="2131060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34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940560" y="2127885"/>
            <a:ext cx="6169660" cy="0"/>
          </a:xfrm>
          <a:custGeom>
            <a:avLst/>
            <a:gdLst/>
            <a:ahLst/>
            <a:cxnLst/>
            <a:rect l="l" t="t" r="r" b="b"/>
            <a:pathLst>
              <a:path w="6169659">
                <a:moveTo>
                  <a:pt x="0" y="0"/>
                </a:moveTo>
                <a:lnTo>
                  <a:pt x="6169660" y="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107680" y="2131060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339"/>
                </a:lnTo>
              </a:path>
            </a:pathLst>
          </a:custGeom>
          <a:ln w="507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946910" y="2435225"/>
            <a:ext cx="6158230" cy="0"/>
          </a:xfrm>
          <a:custGeom>
            <a:avLst/>
            <a:gdLst/>
            <a:ahLst/>
            <a:cxnLst/>
            <a:rect l="l" t="t" r="r" b="b"/>
            <a:pathLst>
              <a:path w="6158230">
                <a:moveTo>
                  <a:pt x="0" y="0"/>
                </a:moveTo>
                <a:lnTo>
                  <a:pt x="6158230" y="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50085" y="213613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46910" y="2133600"/>
            <a:ext cx="6158230" cy="0"/>
          </a:xfrm>
          <a:custGeom>
            <a:avLst/>
            <a:gdLst/>
            <a:ahLst/>
            <a:cxnLst/>
            <a:rect l="l" t="t" r="r" b="b"/>
            <a:pathLst>
              <a:path w="6158230">
                <a:moveTo>
                  <a:pt x="0" y="0"/>
                </a:moveTo>
                <a:lnTo>
                  <a:pt x="6158230" y="0"/>
                </a:lnTo>
              </a:path>
            </a:pathLst>
          </a:custGeom>
          <a:ln w="508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101965" y="213613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953260" y="2429510"/>
            <a:ext cx="6145530" cy="0"/>
          </a:xfrm>
          <a:custGeom>
            <a:avLst/>
            <a:gdLst/>
            <a:ahLst/>
            <a:cxnLst/>
            <a:rect l="l" t="t" r="r" b="b"/>
            <a:pathLst>
              <a:path w="6145530">
                <a:moveTo>
                  <a:pt x="0" y="0"/>
                </a:moveTo>
                <a:lnTo>
                  <a:pt x="6145530" y="0"/>
                </a:lnTo>
              </a:path>
            </a:pathLst>
          </a:custGeom>
          <a:ln w="508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55800" y="2142489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479"/>
                </a:lnTo>
              </a:path>
            </a:pathLst>
          </a:custGeom>
          <a:ln w="507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953260" y="2139314"/>
            <a:ext cx="6145530" cy="0"/>
          </a:xfrm>
          <a:custGeom>
            <a:avLst/>
            <a:gdLst/>
            <a:ahLst/>
            <a:cxnLst/>
            <a:rect l="l" t="t" r="r" b="b"/>
            <a:pathLst>
              <a:path w="6145530">
                <a:moveTo>
                  <a:pt x="0" y="0"/>
                </a:moveTo>
                <a:lnTo>
                  <a:pt x="6145530" y="0"/>
                </a:lnTo>
              </a:path>
            </a:pathLst>
          </a:custGeom>
          <a:ln w="635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095615" y="2142489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480"/>
                </a:lnTo>
              </a:path>
            </a:pathLst>
          </a:custGeom>
          <a:ln w="635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958339" y="2423160"/>
            <a:ext cx="6134100" cy="0"/>
          </a:xfrm>
          <a:custGeom>
            <a:avLst/>
            <a:gdLst/>
            <a:ahLst/>
            <a:cxnLst/>
            <a:rect l="l" t="t" r="r" b="b"/>
            <a:pathLst>
              <a:path w="6134100">
                <a:moveTo>
                  <a:pt x="0" y="0"/>
                </a:moveTo>
                <a:lnTo>
                  <a:pt x="6134100" y="0"/>
                </a:lnTo>
              </a:path>
            </a:pathLst>
          </a:custGeom>
          <a:ln w="761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961514" y="214883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958339" y="2145664"/>
            <a:ext cx="6134100" cy="0"/>
          </a:xfrm>
          <a:custGeom>
            <a:avLst/>
            <a:gdLst/>
            <a:ahLst/>
            <a:cxnLst/>
            <a:rect l="l" t="t" r="r" b="b"/>
            <a:pathLst>
              <a:path w="6134100">
                <a:moveTo>
                  <a:pt x="0" y="0"/>
                </a:moveTo>
                <a:lnTo>
                  <a:pt x="6134100" y="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089265" y="214883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964689" y="2416810"/>
            <a:ext cx="6121400" cy="0"/>
          </a:xfrm>
          <a:custGeom>
            <a:avLst/>
            <a:gdLst/>
            <a:ahLst/>
            <a:cxnLst/>
            <a:rect l="l" t="t" r="r" b="b"/>
            <a:pathLst>
              <a:path w="6121400">
                <a:moveTo>
                  <a:pt x="0" y="0"/>
                </a:moveTo>
                <a:lnTo>
                  <a:pt x="6121400" y="0"/>
                </a:lnTo>
              </a:path>
            </a:pathLst>
          </a:custGeom>
          <a:ln w="508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967864" y="2155189"/>
            <a:ext cx="0" cy="259079"/>
          </a:xfrm>
          <a:custGeom>
            <a:avLst/>
            <a:gdLst/>
            <a:ahLst/>
            <a:cxnLst/>
            <a:rect l="l" t="t" r="r" b="b"/>
            <a:pathLst>
              <a:path h="259080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964689" y="2152014"/>
            <a:ext cx="6121400" cy="0"/>
          </a:xfrm>
          <a:custGeom>
            <a:avLst/>
            <a:gdLst/>
            <a:ahLst/>
            <a:cxnLst/>
            <a:rect l="l" t="t" r="r" b="b"/>
            <a:pathLst>
              <a:path w="6121400">
                <a:moveTo>
                  <a:pt x="0" y="0"/>
                </a:moveTo>
                <a:lnTo>
                  <a:pt x="6121400" y="0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082915" y="2155189"/>
            <a:ext cx="0" cy="259079"/>
          </a:xfrm>
          <a:custGeom>
            <a:avLst/>
            <a:gdLst/>
            <a:ahLst/>
            <a:cxnLst/>
            <a:rect l="l" t="t" r="r" b="b"/>
            <a:pathLst>
              <a:path h="259080">
                <a:moveTo>
                  <a:pt x="0" y="0"/>
                </a:moveTo>
                <a:lnTo>
                  <a:pt x="0" y="259080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971039" y="2411095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974214" y="2161539"/>
            <a:ext cx="0" cy="246379"/>
          </a:xfrm>
          <a:custGeom>
            <a:avLst/>
            <a:gdLst/>
            <a:ahLst/>
            <a:cxnLst/>
            <a:rect l="l" t="t" r="r" b="b"/>
            <a:pathLst>
              <a:path h="246380">
                <a:moveTo>
                  <a:pt x="0" y="0"/>
                </a:moveTo>
                <a:lnTo>
                  <a:pt x="0" y="246379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971039" y="2158364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076565" y="2161539"/>
            <a:ext cx="0" cy="246379"/>
          </a:xfrm>
          <a:custGeom>
            <a:avLst/>
            <a:gdLst/>
            <a:ahLst/>
            <a:cxnLst/>
            <a:rect l="l" t="t" r="r" b="b"/>
            <a:pathLst>
              <a:path h="246380">
                <a:moveTo>
                  <a:pt x="0" y="0"/>
                </a:moveTo>
                <a:lnTo>
                  <a:pt x="0" y="24638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977389" y="2404745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980564" y="2167889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679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977389" y="2164714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070215" y="2167889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68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983739" y="2398395"/>
            <a:ext cx="6083300" cy="0"/>
          </a:xfrm>
          <a:custGeom>
            <a:avLst/>
            <a:gdLst/>
            <a:ahLst/>
            <a:cxnLst/>
            <a:rect l="l" t="t" r="r" b="b"/>
            <a:pathLst>
              <a:path w="6083300">
                <a:moveTo>
                  <a:pt x="0" y="0"/>
                </a:moveTo>
                <a:lnTo>
                  <a:pt x="6083300" y="0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986914" y="2174239"/>
            <a:ext cx="0" cy="22097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983739" y="2171064"/>
            <a:ext cx="6083300" cy="0"/>
          </a:xfrm>
          <a:custGeom>
            <a:avLst/>
            <a:gdLst/>
            <a:ahLst/>
            <a:cxnLst/>
            <a:rect l="l" t="t" r="r" b="b"/>
            <a:pathLst>
              <a:path w="6083300">
                <a:moveTo>
                  <a:pt x="0" y="0"/>
                </a:moveTo>
                <a:lnTo>
                  <a:pt x="6083300" y="0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064500" y="2174239"/>
            <a:ext cx="0" cy="22097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508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990089" y="2392045"/>
            <a:ext cx="6071870" cy="0"/>
          </a:xfrm>
          <a:custGeom>
            <a:avLst/>
            <a:gdLst/>
            <a:ahLst/>
            <a:cxnLst/>
            <a:rect l="l" t="t" r="r" b="b"/>
            <a:pathLst>
              <a:path w="6071870">
                <a:moveTo>
                  <a:pt x="0" y="0"/>
                </a:moveTo>
                <a:lnTo>
                  <a:pt x="6071870" y="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993264" y="217932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990089" y="2176779"/>
            <a:ext cx="6071870" cy="0"/>
          </a:xfrm>
          <a:custGeom>
            <a:avLst/>
            <a:gdLst/>
            <a:ahLst/>
            <a:cxnLst/>
            <a:rect l="l" t="t" r="r" b="b"/>
            <a:pathLst>
              <a:path w="6071870">
                <a:moveTo>
                  <a:pt x="0" y="0"/>
                </a:moveTo>
                <a:lnTo>
                  <a:pt x="6071870" y="0"/>
                </a:lnTo>
              </a:path>
            </a:pathLst>
          </a:custGeom>
          <a:ln w="507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058784" y="217932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996439" y="2386329"/>
            <a:ext cx="6059170" cy="0"/>
          </a:xfrm>
          <a:custGeom>
            <a:avLst/>
            <a:gdLst/>
            <a:ahLst/>
            <a:cxnLst/>
            <a:rect l="l" t="t" r="r" b="b"/>
            <a:pathLst>
              <a:path w="6059170">
                <a:moveTo>
                  <a:pt x="0" y="0"/>
                </a:moveTo>
                <a:lnTo>
                  <a:pt x="6059170" y="0"/>
                </a:lnTo>
              </a:path>
            </a:pathLst>
          </a:custGeom>
          <a:ln w="507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998979" y="218567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19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508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996439" y="2182495"/>
            <a:ext cx="6059170" cy="0"/>
          </a:xfrm>
          <a:custGeom>
            <a:avLst/>
            <a:gdLst/>
            <a:ahLst/>
            <a:cxnLst/>
            <a:rect l="l" t="t" r="r" b="b"/>
            <a:pathLst>
              <a:path w="6059170">
                <a:moveTo>
                  <a:pt x="0" y="0"/>
                </a:moveTo>
                <a:lnTo>
                  <a:pt x="6059170" y="0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052434" y="218567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19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001520" y="2380614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004695" y="2192020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42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001520" y="2188845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046084" y="2192020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419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07870" y="2374264"/>
            <a:ext cx="6035040" cy="0"/>
          </a:xfrm>
          <a:custGeom>
            <a:avLst/>
            <a:gdLst/>
            <a:ahLst/>
            <a:cxnLst/>
            <a:rect l="l" t="t" r="r" b="b"/>
            <a:pathLst>
              <a:path w="6035040">
                <a:moveTo>
                  <a:pt x="0" y="0"/>
                </a:moveTo>
                <a:lnTo>
                  <a:pt x="6035039" y="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011045" y="2198370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007870" y="2195195"/>
            <a:ext cx="6035040" cy="0"/>
          </a:xfrm>
          <a:custGeom>
            <a:avLst/>
            <a:gdLst/>
            <a:ahLst/>
            <a:cxnLst/>
            <a:rect l="l" t="t" r="r" b="b"/>
            <a:pathLst>
              <a:path w="6035040">
                <a:moveTo>
                  <a:pt x="0" y="0"/>
                </a:moveTo>
                <a:lnTo>
                  <a:pt x="6035039" y="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039734" y="2198370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719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014220" y="2367914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39" y="0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017395" y="220472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014220" y="2201545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39" y="0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033384" y="220472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60019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020570" y="2361564"/>
            <a:ext cx="6009640" cy="0"/>
          </a:xfrm>
          <a:custGeom>
            <a:avLst/>
            <a:gdLst/>
            <a:ahLst/>
            <a:cxnLst/>
            <a:rect l="l" t="t" r="r" b="b"/>
            <a:pathLst>
              <a:path w="6009640">
                <a:moveTo>
                  <a:pt x="0" y="0"/>
                </a:moveTo>
                <a:lnTo>
                  <a:pt x="6009639" y="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023745" y="221107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020570" y="2207895"/>
            <a:ext cx="6009640" cy="0"/>
          </a:xfrm>
          <a:custGeom>
            <a:avLst/>
            <a:gdLst/>
            <a:ahLst/>
            <a:cxnLst/>
            <a:rect l="l" t="t" r="r" b="b"/>
            <a:pathLst>
              <a:path w="6009640">
                <a:moveTo>
                  <a:pt x="0" y="0"/>
                </a:moveTo>
                <a:lnTo>
                  <a:pt x="6009639" y="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027034" y="221107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026920" y="2355214"/>
            <a:ext cx="5996940" cy="0"/>
          </a:xfrm>
          <a:custGeom>
            <a:avLst/>
            <a:gdLst/>
            <a:ahLst/>
            <a:cxnLst/>
            <a:rect l="l" t="t" r="r" b="b"/>
            <a:pathLst>
              <a:path w="5996940">
                <a:moveTo>
                  <a:pt x="0" y="0"/>
                </a:moveTo>
                <a:lnTo>
                  <a:pt x="5996939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030095" y="221742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2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026920" y="2214245"/>
            <a:ext cx="5996940" cy="0"/>
          </a:xfrm>
          <a:custGeom>
            <a:avLst/>
            <a:gdLst/>
            <a:ahLst/>
            <a:cxnLst/>
            <a:rect l="l" t="t" r="r" b="b"/>
            <a:pathLst>
              <a:path w="5996940">
                <a:moveTo>
                  <a:pt x="0" y="0"/>
                </a:moveTo>
                <a:lnTo>
                  <a:pt x="5996939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021319" y="221742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507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033270" y="2348864"/>
            <a:ext cx="5985510" cy="0"/>
          </a:xfrm>
          <a:custGeom>
            <a:avLst/>
            <a:gdLst/>
            <a:ahLst/>
            <a:cxnLst/>
            <a:rect l="l" t="t" r="r" b="b"/>
            <a:pathLst>
              <a:path w="5985509">
                <a:moveTo>
                  <a:pt x="0" y="0"/>
                </a:moveTo>
                <a:lnTo>
                  <a:pt x="5985509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036445" y="222250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033270" y="2219960"/>
            <a:ext cx="5985510" cy="0"/>
          </a:xfrm>
          <a:custGeom>
            <a:avLst/>
            <a:gdLst/>
            <a:ahLst/>
            <a:cxnLst/>
            <a:rect l="l" t="t" r="r" b="b"/>
            <a:pathLst>
              <a:path w="5985509">
                <a:moveTo>
                  <a:pt x="0" y="0"/>
                </a:moveTo>
                <a:lnTo>
                  <a:pt x="5985509" y="0"/>
                </a:lnTo>
              </a:path>
            </a:pathLst>
          </a:custGeom>
          <a:ln w="508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015605" y="222250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039620" y="2343150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508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042160" y="222885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508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039620" y="2225675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635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009255" y="222885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635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044700" y="2337435"/>
            <a:ext cx="5961380" cy="0"/>
          </a:xfrm>
          <a:custGeom>
            <a:avLst/>
            <a:gdLst/>
            <a:ahLst/>
            <a:cxnLst/>
            <a:rect l="l" t="t" r="r" b="b"/>
            <a:pathLst>
              <a:path w="5961380">
                <a:moveTo>
                  <a:pt x="0" y="0"/>
                </a:moveTo>
                <a:lnTo>
                  <a:pt x="5961380" y="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047875" y="2235200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044700" y="2232025"/>
            <a:ext cx="5961380" cy="0"/>
          </a:xfrm>
          <a:custGeom>
            <a:avLst/>
            <a:gdLst/>
            <a:ahLst/>
            <a:cxnLst/>
            <a:rect l="l" t="t" r="r" b="b"/>
            <a:pathLst>
              <a:path w="5961380">
                <a:moveTo>
                  <a:pt x="0" y="0"/>
                </a:moveTo>
                <a:lnTo>
                  <a:pt x="5961380" y="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002905" y="2235200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051050" y="2331085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>
                <a:moveTo>
                  <a:pt x="0" y="0"/>
                </a:moveTo>
                <a:lnTo>
                  <a:pt x="5948680" y="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054225" y="224155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59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051050" y="2238375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>
                <a:moveTo>
                  <a:pt x="0" y="0"/>
                </a:moveTo>
                <a:lnTo>
                  <a:pt x="5948680" y="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996555" y="224155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057400" y="2324735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635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057400" y="2247900"/>
            <a:ext cx="6350" cy="73660"/>
          </a:xfrm>
          <a:custGeom>
            <a:avLst/>
            <a:gdLst/>
            <a:ahLst/>
            <a:cxnLst/>
            <a:rect l="l" t="t" r="r" b="b"/>
            <a:pathLst>
              <a:path w="6350" h="73660">
                <a:moveTo>
                  <a:pt x="0" y="73659"/>
                </a:moveTo>
                <a:lnTo>
                  <a:pt x="6350" y="73659"/>
                </a:lnTo>
                <a:lnTo>
                  <a:pt x="635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057400" y="2244725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635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987030" y="2247900"/>
            <a:ext cx="6350" cy="73660"/>
          </a:xfrm>
          <a:custGeom>
            <a:avLst/>
            <a:gdLst/>
            <a:ahLst/>
            <a:cxnLst/>
            <a:rect l="l" t="t" r="r" b="b"/>
            <a:pathLst>
              <a:path w="6350" h="73660">
                <a:moveTo>
                  <a:pt x="6350" y="0"/>
                </a:moveTo>
                <a:lnTo>
                  <a:pt x="0" y="0"/>
                </a:lnTo>
                <a:lnTo>
                  <a:pt x="0" y="73660"/>
                </a:lnTo>
                <a:lnTo>
                  <a:pt x="6350" y="73660"/>
                </a:lnTo>
                <a:lnTo>
                  <a:pt x="6350" y="0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063750" y="2318385"/>
            <a:ext cx="5923280" cy="0"/>
          </a:xfrm>
          <a:custGeom>
            <a:avLst/>
            <a:gdLst/>
            <a:ahLst/>
            <a:cxnLst/>
            <a:rect l="l" t="t" r="r" b="b"/>
            <a:pathLst>
              <a:path w="5923280">
                <a:moveTo>
                  <a:pt x="0" y="0"/>
                </a:moveTo>
                <a:lnTo>
                  <a:pt x="5923280" y="0"/>
                </a:lnTo>
              </a:path>
            </a:pathLst>
          </a:custGeom>
          <a:ln w="635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063750" y="2254250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0" y="60959"/>
                </a:moveTo>
                <a:lnTo>
                  <a:pt x="6350" y="60959"/>
                </a:lnTo>
                <a:lnTo>
                  <a:pt x="6350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063750" y="2251075"/>
            <a:ext cx="5923280" cy="0"/>
          </a:xfrm>
          <a:custGeom>
            <a:avLst/>
            <a:gdLst/>
            <a:ahLst/>
            <a:cxnLst/>
            <a:rect l="l" t="t" r="r" b="b"/>
            <a:pathLst>
              <a:path w="5923280">
                <a:moveTo>
                  <a:pt x="0" y="0"/>
                </a:moveTo>
                <a:lnTo>
                  <a:pt x="5923280" y="0"/>
                </a:lnTo>
              </a:path>
            </a:pathLst>
          </a:custGeom>
          <a:ln w="635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980680" y="2254250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6350" y="0"/>
                </a:moveTo>
                <a:lnTo>
                  <a:pt x="0" y="0"/>
                </a:lnTo>
                <a:lnTo>
                  <a:pt x="0" y="60960"/>
                </a:lnTo>
                <a:lnTo>
                  <a:pt x="6350" y="60960"/>
                </a:lnTo>
                <a:lnTo>
                  <a:pt x="6350" y="0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070100" y="2312035"/>
            <a:ext cx="5910580" cy="0"/>
          </a:xfrm>
          <a:custGeom>
            <a:avLst/>
            <a:gdLst/>
            <a:ahLst/>
            <a:cxnLst/>
            <a:rect l="l" t="t" r="r" b="b"/>
            <a:pathLst>
              <a:path w="5910580">
                <a:moveTo>
                  <a:pt x="0" y="0"/>
                </a:moveTo>
                <a:lnTo>
                  <a:pt x="5910580" y="0"/>
                </a:lnTo>
              </a:path>
            </a:pathLst>
          </a:custGeom>
          <a:ln w="635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070100" y="2260600"/>
            <a:ext cx="6350" cy="48260"/>
          </a:xfrm>
          <a:custGeom>
            <a:avLst/>
            <a:gdLst/>
            <a:ahLst/>
            <a:cxnLst/>
            <a:rect l="l" t="t" r="r" b="b"/>
            <a:pathLst>
              <a:path w="6350" h="48260">
                <a:moveTo>
                  <a:pt x="0" y="48259"/>
                </a:moveTo>
                <a:lnTo>
                  <a:pt x="6350" y="48259"/>
                </a:lnTo>
                <a:lnTo>
                  <a:pt x="63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070100" y="2257425"/>
            <a:ext cx="5910580" cy="0"/>
          </a:xfrm>
          <a:custGeom>
            <a:avLst/>
            <a:gdLst/>
            <a:ahLst/>
            <a:cxnLst/>
            <a:rect l="l" t="t" r="r" b="b"/>
            <a:pathLst>
              <a:path w="5910580">
                <a:moveTo>
                  <a:pt x="0" y="0"/>
                </a:moveTo>
                <a:lnTo>
                  <a:pt x="5910580" y="0"/>
                </a:lnTo>
              </a:path>
            </a:pathLst>
          </a:custGeom>
          <a:ln w="635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975600" y="2260600"/>
            <a:ext cx="5080" cy="48260"/>
          </a:xfrm>
          <a:custGeom>
            <a:avLst/>
            <a:gdLst/>
            <a:ahLst/>
            <a:cxnLst/>
            <a:rect l="l" t="t" r="r" b="b"/>
            <a:pathLst>
              <a:path w="5079" h="48260">
                <a:moveTo>
                  <a:pt x="5079" y="0"/>
                </a:moveTo>
                <a:lnTo>
                  <a:pt x="0" y="0"/>
                </a:lnTo>
                <a:lnTo>
                  <a:pt x="0" y="48260"/>
                </a:lnTo>
                <a:lnTo>
                  <a:pt x="5079" y="48260"/>
                </a:lnTo>
                <a:lnTo>
                  <a:pt x="5079" y="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076450" y="2305685"/>
            <a:ext cx="5899150" cy="0"/>
          </a:xfrm>
          <a:custGeom>
            <a:avLst/>
            <a:gdLst/>
            <a:ahLst/>
            <a:cxnLst/>
            <a:rect l="l" t="t" r="r" b="b"/>
            <a:pathLst>
              <a:path w="5899150">
                <a:moveTo>
                  <a:pt x="0" y="0"/>
                </a:moveTo>
                <a:lnTo>
                  <a:pt x="5899150" y="0"/>
                </a:lnTo>
              </a:path>
            </a:pathLst>
          </a:custGeom>
          <a:ln w="635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076450" y="2265679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30">
                <a:moveTo>
                  <a:pt x="0" y="36829"/>
                </a:moveTo>
                <a:lnTo>
                  <a:pt x="6350" y="36829"/>
                </a:lnTo>
                <a:lnTo>
                  <a:pt x="635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076450" y="2263139"/>
            <a:ext cx="5899150" cy="0"/>
          </a:xfrm>
          <a:custGeom>
            <a:avLst/>
            <a:gdLst/>
            <a:ahLst/>
            <a:cxnLst/>
            <a:rect l="l" t="t" r="r" b="b"/>
            <a:pathLst>
              <a:path w="5899150">
                <a:moveTo>
                  <a:pt x="0" y="0"/>
                </a:moveTo>
                <a:lnTo>
                  <a:pt x="5899150" y="0"/>
                </a:lnTo>
              </a:path>
            </a:pathLst>
          </a:custGeom>
          <a:ln w="5079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969250" y="2265679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30">
                <a:moveTo>
                  <a:pt x="6350" y="0"/>
                </a:moveTo>
                <a:lnTo>
                  <a:pt x="0" y="0"/>
                </a:lnTo>
                <a:lnTo>
                  <a:pt x="0" y="36830"/>
                </a:lnTo>
                <a:lnTo>
                  <a:pt x="6350" y="36830"/>
                </a:lnTo>
                <a:lnTo>
                  <a:pt x="6350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082800" y="2299970"/>
            <a:ext cx="5886450" cy="0"/>
          </a:xfrm>
          <a:custGeom>
            <a:avLst/>
            <a:gdLst/>
            <a:ahLst/>
            <a:cxnLst/>
            <a:rect l="l" t="t" r="r" b="b"/>
            <a:pathLst>
              <a:path w="5886450">
                <a:moveTo>
                  <a:pt x="0" y="0"/>
                </a:moveTo>
                <a:lnTo>
                  <a:pt x="5886450" y="0"/>
                </a:lnTo>
              </a:path>
            </a:pathLst>
          </a:custGeom>
          <a:ln w="5079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082800" y="2272029"/>
            <a:ext cx="5080" cy="25400"/>
          </a:xfrm>
          <a:custGeom>
            <a:avLst/>
            <a:gdLst/>
            <a:ahLst/>
            <a:cxnLst/>
            <a:rect l="l" t="t" r="r" b="b"/>
            <a:pathLst>
              <a:path w="5080" h="25400">
                <a:moveTo>
                  <a:pt x="0" y="25400"/>
                </a:moveTo>
                <a:lnTo>
                  <a:pt x="5080" y="25400"/>
                </a:lnTo>
                <a:lnTo>
                  <a:pt x="508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082800" y="2268854"/>
            <a:ext cx="5886450" cy="0"/>
          </a:xfrm>
          <a:custGeom>
            <a:avLst/>
            <a:gdLst/>
            <a:ahLst/>
            <a:cxnLst/>
            <a:rect l="l" t="t" r="r" b="b"/>
            <a:pathLst>
              <a:path w="5886450">
                <a:moveTo>
                  <a:pt x="0" y="0"/>
                </a:moveTo>
                <a:lnTo>
                  <a:pt x="5886450" y="0"/>
                </a:lnTo>
              </a:path>
            </a:pathLst>
          </a:custGeom>
          <a:ln w="635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962900" y="2272029"/>
            <a:ext cx="6350" cy="25400"/>
          </a:xfrm>
          <a:custGeom>
            <a:avLst/>
            <a:gdLst/>
            <a:ahLst/>
            <a:cxnLst/>
            <a:rect l="l" t="t" r="r" b="b"/>
            <a:pathLst>
              <a:path w="6350" h="25400">
                <a:moveTo>
                  <a:pt x="6350" y="0"/>
                </a:moveTo>
                <a:lnTo>
                  <a:pt x="0" y="0"/>
                </a:lnTo>
                <a:lnTo>
                  <a:pt x="0" y="25400"/>
                </a:lnTo>
                <a:lnTo>
                  <a:pt x="6350" y="25400"/>
                </a:lnTo>
                <a:lnTo>
                  <a:pt x="6350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087879" y="2294254"/>
            <a:ext cx="5875020" cy="0"/>
          </a:xfrm>
          <a:custGeom>
            <a:avLst/>
            <a:gdLst/>
            <a:ahLst/>
            <a:cxnLst/>
            <a:rect l="l" t="t" r="r" b="b"/>
            <a:pathLst>
              <a:path w="5875020">
                <a:moveTo>
                  <a:pt x="0" y="0"/>
                </a:moveTo>
                <a:lnTo>
                  <a:pt x="5875020" y="0"/>
                </a:lnTo>
              </a:path>
            </a:pathLst>
          </a:custGeom>
          <a:ln w="635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087879" y="2275204"/>
            <a:ext cx="5875020" cy="0"/>
          </a:xfrm>
          <a:custGeom>
            <a:avLst/>
            <a:gdLst/>
            <a:ahLst/>
            <a:cxnLst/>
            <a:rect l="l" t="t" r="r" b="b"/>
            <a:pathLst>
              <a:path w="5875020">
                <a:moveTo>
                  <a:pt x="0" y="0"/>
                </a:moveTo>
                <a:lnTo>
                  <a:pt x="5875020" y="0"/>
                </a:lnTo>
              </a:path>
            </a:pathLst>
          </a:custGeom>
          <a:ln w="635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551939" y="1736089"/>
            <a:ext cx="6946900" cy="1097280"/>
          </a:xfrm>
          <a:custGeom>
            <a:avLst/>
            <a:gdLst/>
            <a:ahLst/>
            <a:cxnLst/>
            <a:rect l="l" t="t" r="r" b="b"/>
            <a:pathLst>
              <a:path w="6946900" h="1097280">
                <a:moveTo>
                  <a:pt x="3473450" y="1097280"/>
                </a:moveTo>
                <a:lnTo>
                  <a:pt x="0" y="1097280"/>
                </a:lnTo>
                <a:lnTo>
                  <a:pt x="0" y="0"/>
                </a:lnTo>
                <a:lnTo>
                  <a:pt x="6946900" y="0"/>
                </a:lnTo>
                <a:lnTo>
                  <a:pt x="6946900" y="1097280"/>
                </a:lnTo>
                <a:lnTo>
                  <a:pt x="3473450" y="10972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551939" y="456374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558925" y="3030220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4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551939" y="302323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492490" y="3030220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39"/>
                </a:lnTo>
              </a:path>
            </a:pathLst>
          </a:custGeom>
          <a:ln w="1523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565910" y="4549775"/>
            <a:ext cx="6918959" cy="0"/>
          </a:xfrm>
          <a:custGeom>
            <a:avLst/>
            <a:gdLst/>
            <a:ahLst/>
            <a:cxnLst/>
            <a:rect l="l" t="t" r="r" b="b"/>
            <a:pathLst>
              <a:path w="6918959">
                <a:moveTo>
                  <a:pt x="0" y="0"/>
                </a:moveTo>
                <a:lnTo>
                  <a:pt x="6918960" y="0"/>
                </a:lnTo>
              </a:path>
            </a:pathLst>
          </a:custGeom>
          <a:ln w="1396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572894" y="304418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565910" y="3037204"/>
            <a:ext cx="6918959" cy="0"/>
          </a:xfrm>
          <a:custGeom>
            <a:avLst/>
            <a:gdLst/>
            <a:ahLst/>
            <a:cxnLst/>
            <a:rect l="l" t="t" r="r" b="b"/>
            <a:pathLst>
              <a:path w="6918959">
                <a:moveTo>
                  <a:pt x="0" y="0"/>
                </a:moveTo>
                <a:lnTo>
                  <a:pt x="6918960" y="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477884" y="304418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579880" y="4535804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586864" y="3058160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59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579880" y="3051175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463915" y="3058160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59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593850" y="4521200"/>
            <a:ext cx="6863080" cy="0"/>
          </a:xfrm>
          <a:custGeom>
            <a:avLst/>
            <a:gdLst/>
            <a:ahLst/>
            <a:cxnLst/>
            <a:rect l="l" t="t" r="r" b="b"/>
            <a:pathLst>
              <a:path w="6863080">
                <a:moveTo>
                  <a:pt x="0" y="0"/>
                </a:moveTo>
                <a:lnTo>
                  <a:pt x="6863080" y="0"/>
                </a:lnTo>
              </a:path>
            </a:pathLst>
          </a:custGeom>
          <a:ln w="1524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601469" y="307212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524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593850" y="3065145"/>
            <a:ext cx="6863080" cy="0"/>
          </a:xfrm>
          <a:custGeom>
            <a:avLst/>
            <a:gdLst/>
            <a:ahLst/>
            <a:cxnLst/>
            <a:rect l="l" t="t" r="r" b="b"/>
            <a:pathLst>
              <a:path w="6863080">
                <a:moveTo>
                  <a:pt x="0" y="0"/>
                </a:moveTo>
                <a:lnTo>
                  <a:pt x="6863080" y="0"/>
                </a:lnTo>
              </a:path>
            </a:pathLst>
          </a:custGeom>
          <a:ln w="1396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449944" y="307212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39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609089" y="4506595"/>
            <a:ext cx="6833870" cy="0"/>
          </a:xfrm>
          <a:custGeom>
            <a:avLst/>
            <a:gdLst/>
            <a:ahLst/>
            <a:cxnLst/>
            <a:rect l="l" t="t" r="r" b="b"/>
            <a:pathLst>
              <a:path w="6833870">
                <a:moveTo>
                  <a:pt x="0" y="0"/>
                </a:moveTo>
                <a:lnTo>
                  <a:pt x="6833869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616075" y="308610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09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609089" y="3079114"/>
            <a:ext cx="6833870" cy="0"/>
          </a:xfrm>
          <a:custGeom>
            <a:avLst/>
            <a:gdLst/>
            <a:ahLst/>
            <a:cxnLst/>
            <a:rect l="l" t="t" r="r" b="b"/>
            <a:pathLst>
              <a:path w="6833870">
                <a:moveTo>
                  <a:pt x="0" y="0"/>
                </a:moveTo>
                <a:lnTo>
                  <a:pt x="6833869" y="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435975" y="308610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1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623060" y="4492625"/>
            <a:ext cx="6805930" cy="0"/>
          </a:xfrm>
          <a:custGeom>
            <a:avLst/>
            <a:gdLst/>
            <a:ahLst/>
            <a:cxnLst/>
            <a:rect l="l" t="t" r="r" b="b"/>
            <a:pathLst>
              <a:path w="6805930">
                <a:moveTo>
                  <a:pt x="0" y="0"/>
                </a:moveTo>
                <a:lnTo>
                  <a:pt x="680593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630045" y="310007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623060" y="3093085"/>
            <a:ext cx="6805930" cy="0"/>
          </a:xfrm>
          <a:custGeom>
            <a:avLst/>
            <a:gdLst/>
            <a:ahLst/>
            <a:cxnLst/>
            <a:rect l="l" t="t" r="r" b="b"/>
            <a:pathLst>
              <a:path w="6805930">
                <a:moveTo>
                  <a:pt x="0" y="0"/>
                </a:moveTo>
                <a:lnTo>
                  <a:pt x="680593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422005" y="310007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69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637029" y="4478654"/>
            <a:ext cx="6777990" cy="0"/>
          </a:xfrm>
          <a:custGeom>
            <a:avLst/>
            <a:gdLst/>
            <a:ahLst/>
            <a:cxnLst/>
            <a:rect l="l" t="t" r="r" b="b"/>
            <a:pathLst>
              <a:path w="6777990">
                <a:moveTo>
                  <a:pt x="0" y="0"/>
                </a:moveTo>
                <a:lnTo>
                  <a:pt x="6777990" y="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644014" y="311403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29">
                <a:moveTo>
                  <a:pt x="0" y="0"/>
                </a:moveTo>
                <a:lnTo>
                  <a:pt x="0" y="135763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637029" y="3107054"/>
            <a:ext cx="6777990" cy="0"/>
          </a:xfrm>
          <a:custGeom>
            <a:avLst/>
            <a:gdLst/>
            <a:ahLst/>
            <a:cxnLst/>
            <a:rect l="l" t="t" r="r" b="b"/>
            <a:pathLst>
              <a:path w="6777990">
                <a:moveTo>
                  <a:pt x="0" y="0"/>
                </a:moveTo>
                <a:lnTo>
                  <a:pt x="6777990" y="0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408034" y="311403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29">
                <a:moveTo>
                  <a:pt x="0" y="0"/>
                </a:moveTo>
                <a:lnTo>
                  <a:pt x="0" y="1357630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651000" y="4464684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657985" y="3129279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651000" y="3121660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1523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393430" y="3129279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524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664970" y="4450715"/>
            <a:ext cx="6720840" cy="0"/>
          </a:xfrm>
          <a:custGeom>
            <a:avLst/>
            <a:gdLst/>
            <a:ahLst/>
            <a:cxnLst/>
            <a:rect l="l" t="t" r="r" b="b"/>
            <a:pathLst>
              <a:path w="6720840">
                <a:moveTo>
                  <a:pt x="0" y="0"/>
                </a:moveTo>
                <a:lnTo>
                  <a:pt x="6720839" y="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671954" y="3143250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79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664970" y="3136264"/>
            <a:ext cx="6720840" cy="0"/>
          </a:xfrm>
          <a:custGeom>
            <a:avLst/>
            <a:gdLst/>
            <a:ahLst/>
            <a:cxnLst/>
            <a:rect l="l" t="t" r="r" b="b"/>
            <a:pathLst>
              <a:path w="6720840">
                <a:moveTo>
                  <a:pt x="0" y="0"/>
                </a:moveTo>
                <a:lnTo>
                  <a:pt x="6720839" y="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8378825" y="3143250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80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678939" y="4436745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>
                <a:moveTo>
                  <a:pt x="0" y="0"/>
                </a:moveTo>
                <a:lnTo>
                  <a:pt x="6692900" y="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685925" y="3157220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678939" y="3150235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>
                <a:moveTo>
                  <a:pt x="0" y="0"/>
                </a:moveTo>
                <a:lnTo>
                  <a:pt x="6692900" y="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8364855" y="3157220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39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692910" y="4422140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>
                <a:moveTo>
                  <a:pt x="0" y="0"/>
                </a:moveTo>
                <a:lnTo>
                  <a:pt x="6664959" y="0"/>
                </a:lnTo>
              </a:path>
            </a:pathLst>
          </a:custGeom>
          <a:ln w="1523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699895" y="317118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30"/>
                </a:lnTo>
              </a:path>
            </a:pathLst>
          </a:custGeom>
          <a:ln w="1396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692910" y="3164204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>
                <a:moveTo>
                  <a:pt x="0" y="0"/>
                </a:moveTo>
                <a:lnTo>
                  <a:pt x="6664959" y="0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350884" y="317118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30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706879" y="4407534"/>
            <a:ext cx="6637020" cy="0"/>
          </a:xfrm>
          <a:custGeom>
            <a:avLst/>
            <a:gdLst/>
            <a:ahLst/>
            <a:cxnLst/>
            <a:rect l="l" t="t" r="r" b="b"/>
            <a:pathLst>
              <a:path w="6637020">
                <a:moveTo>
                  <a:pt x="0" y="0"/>
                </a:moveTo>
                <a:lnTo>
                  <a:pt x="6637020" y="0"/>
                </a:lnTo>
              </a:path>
            </a:pathLst>
          </a:custGeom>
          <a:ln w="1396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714500" y="318516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89"/>
                </a:lnTo>
              </a:path>
            </a:pathLst>
          </a:custGeom>
          <a:ln w="1523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706879" y="3178175"/>
            <a:ext cx="6637020" cy="0"/>
          </a:xfrm>
          <a:custGeom>
            <a:avLst/>
            <a:gdLst/>
            <a:ahLst/>
            <a:cxnLst/>
            <a:rect l="l" t="t" r="r" b="b"/>
            <a:pathLst>
              <a:path w="6637020">
                <a:moveTo>
                  <a:pt x="0" y="0"/>
                </a:moveTo>
                <a:lnTo>
                  <a:pt x="6637020" y="0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336915" y="318516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89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722120" y="4393565"/>
            <a:ext cx="6607809" cy="0"/>
          </a:xfrm>
          <a:custGeom>
            <a:avLst/>
            <a:gdLst/>
            <a:ahLst/>
            <a:cxnLst/>
            <a:rect l="l" t="t" r="r" b="b"/>
            <a:pathLst>
              <a:path w="6607809">
                <a:moveTo>
                  <a:pt x="0" y="0"/>
                </a:moveTo>
                <a:lnTo>
                  <a:pt x="6607809" y="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729104" y="319912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722120" y="3192145"/>
            <a:ext cx="6607809" cy="0"/>
          </a:xfrm>
          <a:custGeom>
            <a:avLst/>
            <a:gdLst/>
            <a:ahLst/>
            <a:cxnLst/>
            <a:rect l="l" t="t" r="r" b="b"/>
            <a:pathLst>
              <a:path w="6607809">
                <a:moveTo>
                  <a:pt x="0" y="0"/>
                </a:moveTo>
                <a:lnTo>
                  <a:pt x="6607809" y="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322944" y="319912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736089" y="4379595"/>
            <a:ext cx="6579870" cy="0"/>
          </a:xfrm>
          <a:custGeom>
            <a:avLst/>
            <a:gdLst/>
            <a:ahLst/>
            <a:cxnLst/>
            <a:rect l="l" t="t" r="r" b="b"/>
            <a:pathLst>
              <a:path w="6579870">
                <a:moveTo>
                  <a:pt x="0" y="0"/>
                </a:moveTo>
                <a:lnTo>
                  <a:pt x="6579869" y="0"/>
                </a:lnTo>
              </a:path>
            </a:pathLst>
          </a:custGeom>
          <a:ln w="139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743075" y="321310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09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736089" y="3206114"/>
            <a:ext cx="6579870" cy="0"/>
          </a:xfrm>
          <a:custGeom>
            <a:avLst/>
            <a:gdLst/>
            <a:ahLst/>
            <a:cxnLst/>
            <a:rect l="l" t="t" r="r" b="b"/>
            <a:pathLst>
              <a:path w="6579870">
                <a:moveTo>
                  <a:pt x="0" y="0"/>
                </a:moveTo>
                <a:lnTo>
                  <a:pt x="6579869" y="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308975" y="321310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10"/>
                </a:lnTo>
              </a:path>
            </a:pathLst>
          </a:custGeom>
          <a:ln w="139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750060" y="4365625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>
                <a:moveTo>
                  <a:pt x="0" y="0"/>
                </a:moveTo>
                <a:lnTo>
                  <a:pt x="6551930" y="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757045" y="3228339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750060" y="3220720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>
                <a:moveTo>
                  <a:pt x="0" y="0"/>
                </a:moveTo>
                <a:lnTo>
                  <a:pt x="6551930" y="0"/>
                </a:lnTo>
              </a:path>
            </a:pathLst>
          </a:custGeom>
          <a:ln w="1523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294369" y="3228339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524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764029" y="4351654"/>
            <a:ext cx="6522720" cy="0"/>
          </a:xfrm>
          <a:custGeom>
            <a:avLst/>
            <a:gdLst/>
            <a:ahLst/>
            <a:cxnLst/>
            <a:rect l="l" t="t" r="r" b="b"/>
            <a:pathLst>
              <a:path w="6522720">
                <a:moveTo>
                  <a:pt x="0" y="0"/>
                </a:moveTo>
                <a:lnTo>
                  <a:pt x="6522720" y="0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771014" y="324231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59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764029" y="3235325"/>
            <a:ext cx="6522720" cy="0"/>
          </a:xfrm>
          <a:custGeom>
            <a:avLst/>
            <a:gdLst/>
            <a:ahLst/>
            <a:cxnLst/>
            <a:rect l="l" t="t" r="r" b="b"/>
            <a:pathLst>
              <a:path w="6522720">
                <a:moveTo>
                  <a:pt x="0" y="0"/>
                </a:moveTo>
                <a:lnTo>
                  <a:pt x="6522720" y="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279765" y="324231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6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778000" y="4337684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780" y="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784985" y="3256279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778000" y="3249295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780" y="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265794" y="3256279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397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791970" y="4323079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1524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798954" y="3270250"/>
            <a:ext cx="0" cy="1045210"/>
          </a:xfrm>
          <a:custGeom>
            <a:avLst/>
            <a:gdLst/>
            <a:ahLst/>
            <a:cxnLst/>
            <a:rect l="l" t="t" r="r" b="b"/>
            <a:pathLst>
              <a:path h="1045210">
                <a:moveTo>
                  <a:pt x="0" y="0"/>
                </a:moveTo>
                <a:lnTo>
                  <a:pt x="0" y="1045209"/>
                </a:lnTo>
              </a:path>
            </a:pathLst>
          </a:custGeom>
          <a:ln w="1396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791970" y="3263265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251825" y="3270250"/>
            <a:ext cx="0" cy="1045210"/>
          </a:xfrm>
          <a:custGeom>
            <a:avLst/>
            <a:gdLst/>
            <a:ahLst/>
            <a:cxnLst/>
            <a:rect l="l" t="t" r="r" b="b"/>
            <a:pathLst>
              <a:path h="1045210">
                <a:moveTo>
                  <a:pt x="0" y="0"/>
                </a:moveTo>
                <a:lnTo>
                  <a:pt x="0" y="1045210"/>
                </a:lnTo>
              </a:path>
            </a:pathLst>
          </a:custGeom>
          <a:ln w="1396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805939" y="4308475"/>
            <a:ext cx="6438900" cy="0"/>
          </a:xfrm>
          <a:custGeom>
            <a:avLst/>
            <a:gdLst/>
            <a:ahLst/>
            <a:cxnLst/>
            <a:rect l="l" t="t" r="r" b="b"/>
            <a:pathLst>
              <a:path w="6438900">
                <a:moveTo>
                  <a:pt x="0" y="0"/>
                </a:moveTo>
                <a:lnTo>
                  <a:pt x="6438900" y="0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812925" y="328422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70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805939" y="3277234"/>
            <a:ext cx="6438900" cy="0"/>
          </a:xfrm>
          <a:custGeom>
            <a:avLst/>
            <a:gdLst/>
            <a:ahLst/>
            <a:cxnLst/>
            <a:rect l="l" t="t" r="r" b="b"/>
            <a:pathLst>
              <a:path w="6438900">
                <a:moveTo>
                  <a:pt x="0" y="0"/>
                </a:moveTo>
                <a:lnTo>
                  <a:pt x="6438900" y="0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237855" y="328422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69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819910" y="4294504"/>
            <a:ext cx="6410960" cy="0"/>
          </a:xfrm>
          <a:custGeom>
            <a:avLst/>
            <a:gdLst/>
            <a:ahLst/>
            <a:cxnLst/>
            <a:rect l="l" t="t" r="r" b="b"/>
            <a:pathLst>
              <a:path w="6410959">
                <a:moveTo>
                  <a:pt x="0" y="0"/>
                </a:moveTo>
                <a:lnTo>
                  <a:pt x="6410960" y="0"/>
                </a:lnTo>
              </a:path>
            </a:pathLst>
          </a:custGeom>
          <a:ln w="1396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27529" y="329819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523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19910" y="3291204"/>
            <a:ext cx="6410960" cy="0"/>
          </a:xfrm>
          <a:custGeom>
            <a:avLst/>
            <a:gdLst/>
            <a:ahLst/>
            <a:cxnLst/>
            <a:rect l="l" t="t" r="r" b="b"/>
            <a:pathLst>
              <a:path w="6410959">
                <a:moveTo>
                  <a:pt x="0" y="0"/>
                </a:moveTo>
                <a:lnTo>
                  <a:pt x="6410960" y="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223884" y="329819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35150" y="4280534"/>
            <a:ext cx="6381750" cy="0"/>
          </a:xfrm>
          <a:custGeom>
            <a:avLst/>
            <a:gdLst/>
            <a:ahLst/>
            <a:cxnLst/>
            <a:rect l="l" t="t" r="r" b="b"/>
            <a:pathLst>
              <a:path w="6381750">
                <a:moveTo>
                  <a:pt x="0" y="0"/>
                </a:moveTo>
                <a:lnTo>
                  <a:pt x="6381750" y="0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842135" y="3312159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89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835150" y="3305175"/>
            <a:ext cx="6381750" cy="0"/>
          </a:xfrm>
          <a:custGeom>
            <a:avLst/>
            <a:gdLst/>
            <a:ahLst/>
            <a:cxnLst/>
            <a:rect l="l" t="t" r="r" b="b"/>
            <a:pathLst>
              <a:path w="6381750">
                <a:moveTo>
                  <a:pt x="0" y="0"/>
                </a:moveTo>
                <a:lnTo>
                  <a:pt x="6381750" y="0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209915" y="3312159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89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49120" y="4266565"/>
            <a:ext cx="6353810" cy="0"/>
          </a:xfrm>
          <a:custGeom>
            <a:avLst/>
            <a:gdLst/>
            <a:ahLst/>
            <a:cxnLst/>
            <a:rect l="l" t="t" r="r" b="b"/>
            <a:pathLst>
              <a:path w="6353809">
                <a:moveTo>
                  <a:pt x="0" y="0"/>
                </a:moveTo>
                <a:lnTo>
                  <a:pt x="6353809" y="0"/>
                </a:lnTo>
              </a:path>
            </a:pathLst>
          </a:custGeom>
          <a:ln w="139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856104" y="3326129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1396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49120" y="3319145"/>
            <a:ext cx="6353810" cy="0"/>
          </a:xfrm>
          <a:custGeom>
            <a:avLst/>
            <a:gdLst/>
            <a:ahLst/>
            <a:cxnLst/>
            <a:rect l="l" t="t" r="r" b="b"/>
            <a:pathLst>
              <a:path w="6353809">
                <a:moveTo>
                  <a:pt x="0" y="0"/>
                </a:moveTo>
                <a:lnTo>
                  <a:pt x="6353809" y="0"/>
                </a:lnTo>
              </a:path>
            </a:pathLst>
          </a:custGeom>
          <a:ln w="1396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195309" y="3326129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1523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863089" y="4252595"/>
            <a:ext cx="6324600" cy="0"/>
          </a:xfrm>
          <a:custGeom>
            <a:avLst/>
            <a:gdLst/>
            <a:ahLst/>
            <a:cxnLst/>
            <a:rect l="l" t="t" r="r" b="b"/>
            <a:pathLst>
              <a:path w="6324600">
                <a:moveTo>
                  <a:pt x="0" y="0"/>
                </a:moveTo>
                <a:lnTo>
                  <a:pt x="6324600" y="0"/>
                </a:lnTo>
              </a:path>
            </a:pathLst>
          </a:custGeom>
          <a:ln w="1396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870075" y="334137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4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863089" y="3333750"/>
            <a:ext cx="6324600" cy="0"/>
          </a:xfrm>
          <a:custGeom>
            <a:avLst/>
            <a:gdLst/>
            <a:ahLst/>
            <a:cxnLst/>
            <a:rect l="l" t="t" r="r" b="b"/>
            <a:pathLst>
              <a:path w="6324600">
                <a:moveTo>
                  <a:pt x="0" y="0"/>
                </a:moveTo>
                <a:lnTo>
                  <a:pt x="6324600" y="0"/>
                </a:lnTo>
              </a:path>
            </a:pathLst>
          </a:custGeom>
          <a:ln w="1523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180705" y="334137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39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877060" y="4238625"/>
            <a:ext cx="6296660" cy="0"/>
          </a:xfrm>
          <a:custGeom>
            <a:avLst/>
            <a:gdLst/>
            <a:ahLst/>
            <a:cxnLst/>
            <a:rect l="l" t="t" r="r" b="b"/>
            <a:pathLst>
              <a:path w="6296659">
                <a:moveTo>
                  <a:pt x="0" y="0"/>
                </a:moveTo>
                <a:lnTo>
                  <a:pt x="6296660" y="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884045" y="335534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877060" y="3348354"/>
            <a:ext cx="6296660" cy="0"/>
          </a:xfrm>
          <a:custGeom>
            <a:avLst/>
            <a:gdLst/>
            <a:ahLst/>
            <a:cxnLst/>
            <a:rect l="l" t="t" r="r" b="b"/>
            <a:pathLst>
              <a:path w="6296659">
                <a:moveTo>
                  <a:pt x="0" y="0"/>
                </a:moveTo>
                <a:lnTo>
                  <a:pt x="6296660" y="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166734" y="335534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891029" y="422465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898014" y="3369309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59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891029" y="3362325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152765" y="3369309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59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905000" y="4210050"/>
            <a:ext cx="6240780" cy="0"/>
          </a:xfrm>
          <a:custGeom>
            <a:avLst/>
            <a:gdLst/>
            <a:ahLst/>
            <a:cxnLst/>
            <a:rect l="l" t="t" r="r" b="b"/>
            <a:pathLst>
              <a:path w="6240780">
                <a:moveTo>
                  <a:pt x="0" y="0"/>
                </a:moveTo>
                <a:lnTo>
                  <a:pt x="6240780" y="0"/>
                </a:lnTo>
              </a:path>
            </a:pathLst>
          </a:custGeom>
          <a:ln w="1524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911985" y="338327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905000" y="3376295"/>
            <a:ext cx="6240780" cy="0"/>
          </a:xfrm>
          <a:custGeom>
            <a:avLst/>
            <a:gdLst/>
            <a:ahLst/>
            <a:cxnLst/>
            <a:rect l="l" t="t" r="r" b="b"/>
            <a:pathLst>
              <a:path w="6240780">
                <a:moveTo>
                  <a:pt x="0" y="0"/>
                </a:moveTo>
                <a:lnTo>
                  <a:pt x="6240780" y="0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138794" y="338327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397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918970" y="4195445"/>
            <a:ext cx="6212840" cy="0"/>
          </a:xfrm>
          <a:custGeom>
            <a:avLst/>
            <a:gdLst/>
            <a:ahLst/>
            <a:cxnLst/>
            <a:rect l="l" t="t" r="r" b="b"/>
            <a:pathLst>
              <a:path w="6212840">
                <a:moveTo>
                  <a:pt x="0" y="0"/>
                </a:moveTo>
                <a:lnTo>
                  <a:pt x="6212839" y="0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925954" y="339725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09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918970" y="3390265"/>
            <a:ext cx="6212840" cy="0"/>
          </a:xfrm>
          <a:custGeom>
            <a:avLst/>
            <a:gdLst/>
            <a:ahLst/>
            <a:cxnLst/>
            <a:rect l="l" t="t" r="r" b="b"/>
            <a:pathLst>
              <a:path w="6212840">
                <a:moveTo>
                  <a:pt x="0" y="0"/>
                </a:moveTo>
                <a:lnTo>
                  <a:pt x="6212839" y="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8124825" y="339725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932939" y="418147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90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940560" y="341122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70"/>
                </a:lnTo>
              </a:path>
            </a:pathLst>
          </a:custGeom>
          <a:ln w="1524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932939" y="3404234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90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110855" y="341122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69"/>
                </a:lnTo>
              </a:path>
            </a:pathLst>
          </a:custGeom>
          <a:ln w="1397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948179" y="4167504"/>
            <a:ext cx="6155690" cy="0"/>
          </a:xfrm>
          <a:custGeom>
            <a:avLst/>
            <a:gdLst/>
            <a:ahLst/>
            <a:cxnLst/>
            <a:rect l="l" t="t" r="r" b="b"/>
            <a:pathLst>
              <a:path w="6155690">
                <a:moveTo>
                  <a:pt x="0" y="0"/>
                </a:moveTo>
                <a:lnTo>
                  <a:pt x="6155690" y="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955164" y="3425190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3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948179" y="3418204"/>
            <a:ext cx="6155690" cy="0"/>
          </a:xfrm>
          <a:custGeom>
            <a:avLst/>
            <a:gdLst/>
            <a:ahLst/>
            <a:cxnLst/>
            <a:rect l="l" t="t" r="r" b="b"/>
            <a:pathLst>
              <a:path w="6155690">
                <a:moveTo>
                  <a:pt x="0" y="0"/>
                </a:moveTo>
                <a:lnTo>
                  <a:pt x="6155690" y="0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8096250" y="3425190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30"/>
                </a:lnTo>
              </a:path>
            </a:pathLst>
          </a:custGeom>
          <a:ln w="1524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962150" y="4153534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969135" y="3440429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962150" y="3432809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1523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8081644" y="3440429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397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976120" y="4139565"/>
            <a:ext cx="6098540" cy="0"/>
          </a:xfrm>
          <a:custGeom>
            <a:avLst/>
            <a:gdLst/>
            <a:ahLst/>
            <a:cxnLst/>
            <a:rect l="l" t="t" r="r" b="b"/>
            <a:pathLst>
              <a:path w="6098540">
                <a:moveTo>
                  <a:pt x="0" y="0"/>
                </a:moveTo>
                <a:lnTo>
                  <a:pt x="6098539" y="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983104" y="345440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39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976120" y="3447415"/>
            <a:ext cx="6098540" cy="0"/>
          </a:xfrm>
          <a:custGeom>
            <a:avLst/>
            <a:gdLst/>
            <a:ahLst/>
            <a:cxnLst/>
            <a:rect l="l" t="t" r="r" b="b"/>
            <a:pathLst>
              <a:path w="6098540">
                <a:moveTo>
                  <a:pt x="0" y="0"/>
                </a:moveTo>
                <a:lnTo>
                  <a:pt x="6098539" y="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8067675" y="345440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139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990089" y="4125595"/>
            <a:ext cx="6070600" cy="0"/>
          </a:xfrm>
          <a:custGeom>
            <a:avLst/>
            <a:gdLst/>
            <a:ahLst/>
            <a:cxnLst/>
            <a:rect l="l" t="t" r="r" b="b"/>
            <a:pathLst>
              <a:path w="6070600">
                <a:moveTo>
                  <a:pt x="0" y="0"/>
                </a:moveTo>
                <a:lnTo>
                  <a:pt x="6070600" y="0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997075" y="3468370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40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990089" y="3461384"/>
            <a:ext cx="6070600" cy="0"/>
          </a:xfrm>
          <a:custGeom>
            <a:avLst/>
            <a:gdLst/>
            <a:ahLst/>
            <a:cxnLst/>
            <a:rect l="l" t="t" r="r" b="b"/>
            <a:pathLst>
              <a:path w="6070600">
                <a:moveTo>
                  <a:pt x="0" y="0"/>
                </a:moveTo>
                <a:lnTo>
                  <a:pt x="6070600" y="0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053705" y="3468370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39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004060" y="4110990"/>
            <a:ext cx="6042660" cy="0"/>
          </a:xfrm>
          <a:custGeom>
            <a:avLst/>
            <a:gdLst/>
            <a:ahLst/>
            <a:cxnLst/>
            <a:rect l="l" t="t" r="r" b="b"/>
            <a:pathLst>
              <a:path w="6042659">
                <a:moveTo>
                  <a:pt x="0" y="0"/>
                </a:moveTo>
                <a:lnTo>
                  <a:pt x="6042660" y="0"/>
                </a:lnTo>
              </a:path>
            </a:pathLst>
          </a:custGeom>
          <a:ln w="1523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011045" y="348234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1396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004060" y="3475354"/>
            <a:ext cx="6042660" cy="0"/>
          </a:xfrm>
          <a:custGeom>
            <a:avLst/>
            <a:gdLst/>
            <a:ahLst/>
            <a:cxnLst/>
            <a:rect l="l" t="t" r="r" b="b"/>
            <a:pathLst>
              <a:path w="6042659">
                <a:moveTo>
                  <a:pt x="0" y="0"/>
                </a:moveTo>
                <a:lnTo>
                  <a:pt x="6042660" y="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8039734" y="348234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018029" y="4096384"/>
            <a:ext cx="6014720" cy="0"/>
          </a:xfrm>
          <a:custGeom>
            <a:avLst/>
            <a:gdLst/>
            <a:ahLst/>
            <a:cxnLst/>
            <a:rect l="l" t="t" r="r" b="b"/>
            <a:pathLst>
              <a:path w="6014720">
                <a:moveTo>
                  <a:pt x="0" y="0"/>
                </a:moveTo>
                <a:lnTo>
                  <a:pt x="6014720" y="0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025014" y="349630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018029" y="3489325"/>
            <a:ext cx="6014720" cy="0"/>
          </a:xfrm>
          <a:custGeom>
            <a:avLst/>
            <a:gdLst/>
            <a:ahLst/>
            <a:cxnLst/>
            <a:rect l="l" t="t" r="r" b="b"/>
            <a:pathLst>
              <a:path w="6014720">
                <a:moveTo>
                  <a:pt x="0" y="0"/>
                </a:moveTo>
                <a:lnTo>
                  <a:pt x="6014720" y="0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8025765" y="349630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032000" y="4082415"/>
            <a:ext cx="5986780" cy="0"/>
          </a:xfrm>
          <a:custGeom>
            <a:avLst/>
            <a:gdLst/>
            <a:ahLst/>
            <a:cxnLst/>
            <a:rect l="l" t="t" r="r" b="b"/>
            <a:pathLst>
              <a:path w="5986780">
                <a:moveTo>
                  <a:pt x="0" y="0"/>
                </a:moveTo>
                <a:lnTo>
                  <a:pt x="5986780" y="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038985" y="351027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032000" y="3503295"/>
            <a:ext cx="5986780" cy="0"/>
          </a:xfrm>
          <a:custGeom>
            <a:avLst/>
            <a:gdLst/>
            <a:ahLst/>
            <a:cxnLst/>
            <a:rect l="l" t="t" r="r" b="b"/>
            <a:pathLst>
              <a:path w="5986780">
                <a:moveTo>
                  <a:pt x="0" y="0"/>
                </a:moveTo>
                <a:lnTo>
                  <a:pt x="5986780" y="0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8011794" y="351027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045970" y="4068445"/>
            <a:ext cx="5958840" cy="0"/>
          </a:xfrm>
          <a:custGeom>
            <a:avLst/>
            <a:gdLst/>
            <a:ahLst/>
            <a:cxnLst/>
            <a:rect l="l" t="t" r="r" b="b"/>
            <a:pathLst>
              <a:path w="5958840">
                <a:moveTo>
                  <a:pt x="0" y="0"/>
                </a:moveTo>
                <a:lnTo>
                  <a:pt x="5958839" y="0"/>
                </a:lnTo>
              </a:path>
            </a:pathLst>
          </a:custGeom>
          <a:ln w="1396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053589" y="352425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09"/>
                </a:lnTo>
              </a:path>
            </a:pathLst>
          </a:custGeom>
          <a:ln w="1524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045970" y="3517265"/>
            <a:ext cx="5958840" cy="0"/>
          </a:xfrm>
          <a:custGeom>
            <a:avLst/>
            <a:gdLst/>
            <a:ahLst/>
            <a:cxnLst/>
            <a:rect l="l" t="t" r="r" b="b"/>
            <a:pathLst>
              <a:path w="5958840">
                <a:moveTo>
                  <a:pt x="0" y="0"/>
                </a:moveTo>
                <a:lnTo>
                  <a:pt x="5958839" y="0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997190" y="352425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523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061210" y="4054475"/>
            <a:ext cx="5928360" cy="0"/>
          </a:xfrm>
          <a:custGeom>
            <a:avLst/>
            <a:gdLst/>
            <a:ahLst/>
            <a:cxnLst/>
            <a:rect l="l" t="t" r="r" b="b"/>
            <a:pathLst>
              <a:path w="5928359">
                <a:moveTo>
                  <a:pt x="0" y="0"/>
                </a:moveTo>
                <a:lnTo>
                  <a:pt x="5928360" y="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068195" y="353822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27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061210" y="3531234"/>
            <a:ext cx="5928360" cy="0"/>
          </a:xfrm>
          <a:custGeom>
            <a:avLst/>
            <a:gdLst/>
            <a:ahLst/>
            <a:cxnLst/>
            <a:rect l="l" t="t" r="r" b="b"/>
            <a:pathLst>
              <a:path w="5928359">
                <a:moveTo>
                  <a:pt x="0" y="0"/>
                </a:moveTo>
                <a:lnTo>
                  <a:pt x="5928360" y="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982584" y="353822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269"/>
                </a:lnTo>
              </a:path>
            </a:pathLst>
          </a:custGeom>
          <a:ln w="1397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075179" y="4040504"/>
            <a:ext cx="5900420" cy="0"/>
          </a:xfrm>
          <a:custGeom>
            <a:avLst/>
            <a:gdLst/>
            <a:ahLst/>
            <a:cxnLst/>
            <a:rect l="l" t="t" r="r" b="b"/>
            <a:pathLst>
              <a:path w="5900420">
                <a:moveTo>
                  <a:pt x="0" y="0"/>
                </a:moveTo>
                <a:lnTo>
                  <a:pt x="5900420" y="0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082164" y="3553459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075179" y="3545840"/>
            <a:ext cx="5900420" cy="0"/>
          </a:xfrm>
          <a:custGeom>
            <a:avLst/>
            <a:gdLst/>
            <a:ahLst/>
            <a:cxnLst/>
            <a:rect l="l" t="t" r="r" b="b"/>
            <a:pathLst>
              <a:path w="5900420">
                <a:moveTo>
                  <a:pt x="0" y="0"/>
                </a:moveTo>
                <a:lnTo>
                  <a:pt x="5900420" y="0"/>
                </a:lnTo>
              </a:path>
            </a:pathLst>
          </a:custGeom>
          <a:ln w="1524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968615" y="3553459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1397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089150" y="4026534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2480" y="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096135" y="356742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089150" y="3560445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2480" y="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954644" y="356742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7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103120" y="4012565"/>
            <a:ext cx="5844540" cy="0"/>
          </a:xfrm>
          <a:custGeom>
            <a:avLst/>
            <a:gdLst/>
            <a:ahLst/>
            <a:cxnLst/>
            <a:rect l="l" t="t" r="r" b="b"/>
            <a:pathLst>
              <a:path w="5844540">
                <a:moveTo>
                  <a:pt x="0" y="0"/>
                </a:moveTo>
                <a:lnTo>
                  <a:pt x="5844539" y="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110104" y="3581400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79"/>
                </a:lnTo>
              </a:path>
            </a:pathLst>
          </a:custGeom>
          <a:ln w="139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103120" y="3574415"/>
            <a:ext cx="5844540" cy="0"/>
          </a:xfrm>
          <a:custGeom>
            <a:avLst/>
            <a:gdLst/>
            <a:ahLst/>
            <a:cxnLst/>
            <a:rect l="l" t="t" r="r" b="b"/>
            <a:pathLst>
              <a:path w="5844540">
                <a:moveTo>
                  <a:pt x="0" y="0"/>
                </a:moveTo>
                <a:lnTo>
                  <a:pt x="5844539" y="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940675" y="3581400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80"/>
                </a:lnTo>
              </a:path>
            </a:pathLst>
          </a:custGeom>
          <a:ln w="139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117089" y="3997959"/>
            <a:ext cx="5816600" cy="0"/>
          </a:xfrm>
          <a:custGeom>
            <a:avLst/>
            <a:gdLst/>
            <a:ahLst/>
            <a:cxnLst/>
            <a:rect l="l" t="t" r="r" b="b"/>
            <a:pathLst>
              <a:path w="5816600">
                <a:moveTo>
                  <a:pt x="0" y="0"/>
                </a:moveTo>
                <a:lnTo>
                  <a:pt x="5816600" y="0"/>
                </a:lnTo>
              </a:path>
            </a:pathLst>
          </a:custGeom>
          <a:ln w="1523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124075" y="359537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70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117089" y="3588384"/>
            <a:ext cx="5816600" cy="0"/>
          </a:xfrm>
          <a:custGeom>
            <a:avLst/>
            <a:gdLst/>
            <a:ahLst/>
            <a:cxnLst/>
            <a:rect l="l" t="t" r="r" b="b"/>
            <a:pathLst>
              <a:path w="5816600">
                <a:moveTo>
                  <a:pt x="0" y="0"/>
                </a:moveTo>
                <a:lnTo>
                  <a:pt x="5816600" y="0"/>
                </a:lnTo>
              </a:path>
            </a:pathLst>
          </a:custGeom>
          <a:ln w="1396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926705" y="359537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131060" y="3983354"/>
            <a:ext cx="5788660" cy="0"/>
          </a:xfrm>
          <a:custGeom>
            <a:avLst/>
            <a:gdLst/>
            <a:ahLst/>
            <a:cxnLst/>
            <a:rect l="l" t="t" r="r" b="b"/>
            <a:pathLst>
              <a:path w="5788659">
                <a:moveTo>
                  <a:pt x="0" y="0"/>
                </a:moveTo>
                <a:lnTo>
                  <a:pt x="5788660" y="0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138045" y="360934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131060" y="3602354"/>
            <a:ext cx="5788660" cy="0"/>
          </a:xfrm>
          <a:custGeom>
            <a:avLst/>
            <a:gdLst/>
            <a:ahLst/>
            <a:cxnLst/>
            <a:rect l="l" t="t" r="r" b="b"/>
            <a:pathLst>
              <a:path w="5788659">
                <a:moveTo>
                  <a:pt x="0" y="0"/>
                </a:moveTo>
                <a:lnTo>
                  <a:pt x="5788660" y="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912734" y="360934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145029" y="3969384"/>
            <a:ext cx="5760720" cy="0"/>
          </a:xfrm>
          <a:custGeom>
            <a:avLst/>
            <a:gdLst/>
            <a:ahLst/>
            <a:cxnLst/>
            <a:rect l="l" t="t" r="r" b="b"/>
            <a:pathLst>
              <a:path w="5760720">
                <a:moveTo>
                  <a:pt x="0" y="0"/>
                </a:moveTo>
                <a:lnTo>
                  <a:pt x="5760720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152650" y="362330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523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145029" y="3616325"/>
            <a:ext cx="5760720" cy="0"/>
          </a:xfrm>
          <a:custGeom>
            <a:avLst/>
            <a:gdLst/>
            <a:ahLst/>
            <a:cxnLst/>
            <a:rect l="l" t="t" r="r" b="b"/>
            <a:pathLst>
              <a:path w="5760720">
                <a:moveTo>
                  <a:pt x="0" y="0"/>
                </a:moveTo>
                <a:lnTo>
                  <a:pt x="5760720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898765" y="362330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89"/>
                </a:lnTo>
              </a:path>
            </a:pathLst>
          </a:custGeom>
          <a:ln w="139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160270" y="3955415"/>
            <a:ext cx="5731510" cy="0"/>
          </a:xfrm>
          <a:custGeom>
            <a:avLst/>
            <a:gdLst/>
            <a:ahLst/>
            <a:cxnLst/>
            <a:rect l="l" t="t" r="r" b="b"/>
            <a:pathLst>
              <a:path w="5731509">
                <a:moveTo>
                  <a:pt x="0" y="0"/>
                </a:moveTo>
                <a:lnTo>
                  <a:pt x="5731509" y="0"/>
                </a:lnTo>
              </a:path>
            </a:pathLst>
          </a:custGeom>
          <a:ln w="1397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167254" y="363727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396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160270" y="3630295"/>
            <a:ext cx="5731510" cy="0"/>
          </a:xfrm>
          <a:custGeom>
            <a:avLst/>
            <a:gdLst/>
            <a:ahLst/>
            <a:cxnLst/>
            <a:rect l="l" t="t" r="r" b="b"/>
            <a:pathLst>
              <a:path w="5731509">
                <a:moveTo>
                  <a:pt x="0" y="0"/>
                </a:moveTo>
                <a:lnTo>
                  <a:pt x="5731509" y="0"/>
                </a:lnTo>
              </a:path>
            </a:pathLst>
          </a:custGeom>
          <a:ln w="1396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884159" y="363727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523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174239" y="3941445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>
                <a:moveTo>
                  <a:pt x="0" y="0"/>
                </a:moveTo>
                <a:lnTo>
                  <a:pt x="5702300" y="0"/>
                </a:lnTo>
              </a:path>
            </a:pathLst>
          </a:custGeom>
          <a:ln w="1396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181225" y="365125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09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174239" y="3644265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>
                <a:moveTo>
                  <a:pt x="0" y="0"/>
                </a:moveTo>
                <a:lnTo>
                  <a:pt x="5702300" y="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869555" y="365125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1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188210" y="3927475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195195" y="366649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188210" y="3658870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523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855584" y="366649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397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202179" y="3913504"/>
            <a:ext cx="5646420" cy="0"/>
          </a:xfrm>
          <a:custGeom>
            <a:avLst/>
            <a:gdLst/>
            <a:ahLst/>
            <a:cxnLst/>
            <a:rect l="l" t="t" r="r" b="b"/>
            <a:pathLst>
              <a:path w="5646420">
                <a:moveTo>
                  <a:pt x="0" y="0"/>
                </a:moveTo>
                <a:lnTo>
                  <a:pt x="5646420" y="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209164" y="36804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202179" y="3673475"/>
            <a:ext cx="5646420" cy="0"/>
          </a:xfrm>
          <a:custGeom>
            <a:avLst/>
            <a:gdLst/>
            <a:ahLst/>
            <a:cxnLst/>
            <a:rect l="l" t="t" r="r" b="b"/>
            <a:pathLst>
              <a:path w="5646420">
                <a:moveTo>
                  <a:pt x="0" y="0"/>
                </a:moveTo>
                <a:lnTo>
                  <a:pt x="5646420" y="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7841615" y="36804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59"/>
                </a:lnTo>
              </a:path>
            </a:pathLst>
          </a:custGeom>
          <a:ln w="1397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216150" y="3899534"/>
            <a:ext cx="5618480" cy="0"/>
          </a:xfrm>
          <a:custGeom>
            <a:avLst/>
            <a:gdLst/>
            <a:ahLst/>
            <a:cxnLst/>
            <a:rect l="l" t="t" r="r" b="b"/>
            <a:pathLst>
              <a:path w="5618480">
                <a:moveTo>
                  <a:pt x="0" y="0"/>
                </a:moveTo>
                <a:lnTo>
                  <a:pt x="5618480" y="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223135" y="369442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216150" y="3687445"/>
            <a:ext cx="5618480" cy="0"/>
          </a:xfrm>
          <a:custGeom>
            <a:avLst/>
            <a:gdLst/>
            <a:ahLst/>
            <a:cxnLst/>
            <a:rect l="l" t="t" r="r" b="b"/>
            <a:pathLst>
              <a:path w="5618480">
                <a:moveTo>
                  <a:pt x="0" y="0"/>
                </a:moveTo>
                <a:lnTo>
                  <a:pt x="5618480" y="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7827644" y="369442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397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230120" y="3884929"/>
            <a:ext cx="5590540" cy="0"/>
          </a:xfrm>
          <a:custGeom>
            <a:avLst/>
            <a:gdLst/>
            <a:ahLst/>
            <a:cxnLst/>
            <a:rect l="l" t="t" r="r" b="b"/>
            <a:pathLst>
              <a:path w="5590540">
                <a:moveTo>
                  <a:pt x="0" y="0"/>
                </a:moveTo>
                <a:lnTo>
                  <a:pt x="5590539" y="0"/>
                </a:lnTo>
              </a:path>
            </a:pathLst>
          </a:custGeom>
          <a:ln w="1524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237104" y="370840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09"/>
                </a:lnTo>
              </a:path>
            </a:pathLst>
          </a:custGeom>
          <a:ln w="1396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230120" y="3701415"/>
            <a:ext cx="5590540" cy="0"/>
          </a:xfrm>
          <a:custGeom>
            <a:avLst/>
            <a:gdLst/>
            <a:ahLst/>
            <a:cxnLst/>
            <a:rect l="l" t="t" r="r" b="b"/>
            <a:pathLst>
              <a:path w="5590540">
                <a:moveTo>
                  <a:pt x="0" y="0"/>
                </a:moveTo>
                <a:lnTo>
                  <a:pt x="5590539" y="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7813675" y="370840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396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244089" y="3870325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60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251710" y="372237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524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244089" y="3715384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60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799705" y="372237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397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259329" y="385635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3390" y="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266314" y="373634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259329" y="372935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3390" y="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7785734" y="373634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273300" y="3842384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273300" y="3750309"/>
            <a:ext cx="13970" cy="85090"/>
          </a:xfrm>
          <a:custGeom>
            <a:avLst/>
            <a:gdLst/>
            <a:ahLst/>
            <a:cxnLst/>
            <a:rect l="l" t="t" r="r" b="b"/>
            <a:pathLst>
              <a:path w="13969" h="85089">
                <a:moveTo>
                  <a:pt x="0" y="85090"/>
                </a:moveTo>
                <a:lnTo>
                  <a:pt x="13969" y="85090"/>
                </a:lnTo>
                <a:lnTo>
                  <a:pt x="13969" y="0"/>
                </a:lnTo>
                <a:lnTo>
                  <a:pt x="0" y="0"/>
                </a:lnTo>
                <a:lnTo>
                  <a:pt x="0" y="8509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273300" y="3743325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7763509" y="3750309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15240" y="0"/>
                </a:moveTo>
                <a:lnTo>
                  <a:pt x="0" y="0"/>
                </a:lnTo>
                <a:lnTo>
                  <a:pt x="0" y="85089"/>
                </a:lnTo>
                <a:lnTo>
                  <a:pt x="15240" y="85089"/>
                </a:lnTo>
                <a:lnTo>
                  <a:pt x="15240" y="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287270" y="3828415"/>
            <a:ext cx="5476240" cy="0"/>
          </a:xfrm>
          <a:custGeom>
            <a:avLst/>
            <a:gdLst/>
            <a:ahLst/>
            <a:cxnLst/>
            <a:rect l="l" t="t" r="r" b="b"/>
            <a:pathLst>
              <a:path w="5476240">
                <a:moveTo>
                  <a:pt x="0" y="0"/>
                </a:moveTo>
                <a:lnTo>
                  <a:pt x="5476239" y="0"/>
                </a:lnTo>
              </a:path>
            </a:pathLst>
          </a:custGeom>
          <a:ln w="1397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287270" y="3764279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69" h="57150">
                <a:moveTo>
                  <a:pt x="0" y="57150"/>
                </a:moveTo>
                <a:lnTo>
                  <a:pt x="13969" y="57150"/>
                </a:lnTo>
                <a:lnTo>
                  <a:pt x="1396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287270" y="3757295"/>
            <a:ext cx="5476240" cy="0"/>
          </a:xfrm>
          <a:custGeom>
            <a:avLst/>
            <a:gdLst/>
            <a:ahLst/>
            <a:cxnLst/>
            <a:rect l="l" t="t" r="r" b="b"/>
            <a:pathLst>
              <a:path w="5476240">
                <a:moveTo>
                  <a:pt x="0" y="0"/>
                </a:moveTo>
                <a:lnTo>
                  <a:pt x="5476239" y="0"/>
                </a:lnTo>
              </a:path>
            </a:pathLst>
          </a:custGeom>
          <a:ln w="1396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749540" y="3764279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70" h="57150">
                <a:moveTo>
                  <a:pt x="13969" y="0"/>
                </a:moveTo>
                <a:lnTo>
                  <a:pt x="0" y="0"/>
                </a:lnTo>
                <a:lnTo>
                  <a:pt x="0" y="57150"/>
                </a:lnTo>
                <a:lnTo>
                  <a:pt x="13969" y="57150"/>
                </a:lnTo>
                <a:lnTo>
                  <a:pt x="13969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301239" y="3814445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1396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301239" y="3779520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69" h="27939">
                <a:moveTo>
                  <a:pt x="0" y="27939"/>
                </a:moveTo>
                <a:lnTo>
                  <a:pt x="13970" y="27939"/>
                </a:lnTo>
                <a:lnTo>
                  <a:pt x="1397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301239" y="3771900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1524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735569" y="3779520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13970" y="0"/>
                </a:moveTo>
                <a:lnTo>
                  <a:pt x="0" y="0"/>
                </a:lnTo>
                <a:lnTo>
                  <a:pt x="0" y="27939"/>
                </a:lnTo>
                <a:lnTo>
                  <a:pt x="13970" y="27939"/>
                </a:lnTo>
                <a:lnTo>
                  <a:pt x="13970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315210" y="3793490"/>
            <a:ext cx="5420360" cy="0"/>
          </a:xfrm>
          <a:custGeom>
            <a:avLst/>
            <a:gdLst/>
            <a:ahLst/>
            <a:cxnLst/>
            <a:rect l="l" t="t" r="r" b="b"/>
            <a:pathLst>
              <a:path w="5420359">
                <a:moveTo>
                  <a:pt x="0" y="0"/>
                </a:moveTo>
                <a:lnTo>
                  <a:pt x="5420360" y="0"/>
                </a:lnTo>
              </a:path>
            </a:pathLst>
          </a:custGeom>
          <a:ln w="27940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551939" y="3016250"/>
            <a:ext cx="6946900" cy="1554480"/>
          </a:xfrm>
          <a:custGeom>
            <a:avLst/>
            <a:gdLst/>
            <a:ahLst/>
            <a:cxnLst/>
            <a:rect l="l" t="t" r="r" b="b"/>
            <a:pathLst>
              <a:path w="6946900" h="1554479">
                <a:moveTo>
                  <a:pt x="3473450" y="1554480"/>
                </a:moveTo>
                <a:lnTo>
                  <a:pt x="0" y="1554480"/>
                </a:lnTo>
                <a:lnTo>
                  <a:pt x="0" y="0"/>
                </a:lnTo>
                <a:lnTo>
                  <a:pt x="6946900" y="0"/>
                </a:lnTo>
                <a:lnTo>
                  <a:pt x="6946900" y="1554480"/>
                </a:lnTo>
                <a:lnTo>
                  <a:pt x="3473450" y="15544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551939" y="630237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888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556385" y="4761229"/>
            <a:ext cx="0" cy="1536700"/>
          </a:xfrm>
          <a:custGeom>
            <a:avLst/>
            <a:gdLst/>
            <a:ahLst/>
            <a:cxnLst/>
            <a:rect l="l" t="t" r="r" b="b"/>
            <a:pathLst>
              <a:path h="1536700">
                <a:moveTo>
                  <a:pt x="0" y="0"/>
                </a:moveTo>
                <a:lnTo>
                  <a:pt x="0" y="1536700"/>
                </a:lnTo>
              </a:path>
            </a:pathLst>
          </a:custGeom>
          <a:ln w="889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551939" y="4756784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888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8495030" y="4761229"/>
            <a:ext cx="0" cy="1536700"/>
          </a:xfrm>
          <a:custGeom>
            <a:avLst/>
            <a:gdLst/>
            <a:ahLst/>
            <a:cxnLst/>
            <a:rect l="l" t="t" r="r" b="b"/>
            <a:pathLst>
              <a:path h="1536700">
                <a:moveTo>
                  <a:pt x="0" y="0"/>
                </a:moveTo>
                <a:lnTo>
                  <a:pt x="0" y="1536700"/>
                </a:lnTo>
              </a:path>
            </a:pathLst>
          </a:custGeom>
          <a:ln w="1015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560830" y="6292850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9120" y="0"/>
                </a:lnTo>
              </a:path>
            </a:pathLst>
          </a:custGeom>
          <a:ln w="1016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565910" y="4771390"/>
            <a:ext cx="0" cy="1516380"/>
          </a:xfrm>
          <a:custGeom>
            <a:avLst/>
            <a:gdLst/>
            <a:ahLst/>
            <a:cxnLst/>
            <a:rect l="l" t="t" r="r" b="b"/>
            <a:pathLst>
              <a:path h="1516379">
                <a:moveTo>
                  <a:pt x="0" y="0"/>
                </a:moveTo>
                <a:lnTo>
                  <a:pt x="0" y="1516380"/>
                </a:lnTo>
              </a:path>
            </a:pathLst>
          </a:custGeom>
          <a:ln w="10159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560830" y="4766309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9120" y="0"/>
                </a:lnTo>
              </a:path>
            </a:pathLst>
          </a:custGeom>
          <a:ln w="1016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8485505" y="4771390"/>
            <a:ext cx="0" cy="1516380"/>
          </a:xfrm>
          <a:custGeom>
            <a:avLst/>
            <a:gdLst/>
            <a:ahLst/>
            <a:cxnLst/>
            <a:rect l="l" t="t" r="r" b="b"/>
            <a:pathLst>
              <a:path h="1516379">
                <a:moveTo>
                  <a:pt x="0" y="0"/>
                </a:moveTo>
                <a:lnTo>
                  <a:pt x="0" y="1516380"/>
                </a:lnTo>
              </a:path>
            </a:pathLst>
          </a:custGeom>
          <a:ln w="889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570989" y="6283325"/>
            <a:ext cx="6910070" cy="0"/>
          </a:xfrm>
          <a:custGeom>
            <a:avLst/>
            <a:gdLst/>
            <a:ahLst/>
            <a:cxnLst/>
            <a:rect l="l" t="t" r="r" b="b"/>
            <a:pathLst>
              <a:path w="6910070">
                <a:moveTo>
                  <a:pt x="0" y="0"/>
                </a:moveTo>
                <a:lnTo>
                  <a:pt x="6910069" y="0"/>
                </a:lnTo>
              </a:path>
            </a:pathLst>
          </a:custGeom>
          <a:ln w="888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575435" y="478027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889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570989" y="4775834"/>
            <a:ext cx="6910070" cy="0"/>
          </a:xfrm>
          <a:custGeom>
            <a:avLst/>
            <a:gdLst/>
            <a:ahLst/>
            <a:cxnLst/>
            <a:rect l="l" t="t" r="r" b="b"/>
            <a:pathLst>
              <a:path w="6910070">
                <a:moveTo>
                  <a:pt x="0" y="0"/>
                </a:moveTo>
                <a:lnTo>
                  <a:pt x="6910069" y="0"/>
                </a:lnTo>
              </a:path>
            </a:pathLst>
          </a:custGeom>
          <a:ln w="888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8475980" y="478027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015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579880" y="6274434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889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584325" y="4789170"/>
            <a:ext cx="0" cy="1480820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0"/>
                </a:moveTo>
                <a:lnTo>
                  <a:pt x="0" y="1480819"/>
                </a:lnTo>
              </a:path>
            </a:pathLst>
          </a:custGeom>
          <a:ln w="8889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579880" y="4784725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889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466455" y="4789170"/>
            <a:ext cx="0" cy="1480820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0"/>
                </a:moveTo>
                <a:lnTo>
                  <a:pt x="0" y="1480819"/>
                </a:lnTo>
              </a:path>
            </a:pathLst>
          </a:custGeom>
          <a:ln w="889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588769" y="6264909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1015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593850" y="4799329"/>
            <a:ext cx="0" cy="146050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500"/>
                </a:lnTo>
              </a:path>
            </a:pathLst>
          </a:custGeom>
          <a:ln w="1016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588769" y="4794250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1015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456930" y="4799329"/>
            <a:ext cx="0" cy="146050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500"/>
                </a:lnTo>
              </a:path>
            </a:pathLst>
          </a:custGeom>
          <a:ln w="1015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598930" y="6255384"/>
            <a:ext cx="6852920" cy="0"/>
          </a:xfrm>
          <a:custGeom>
            <a:avLst/>
            <a:gdLst/>
            <a:ahLst/>
            <a:cxnLst/>
            <a:rect l="l" t="t" r="r" b="b"/>
            <a:pathLst>
              <a:path w="6852920">
                <a:moveTo>
                  <a:pt x="0" y="0"/>
                </a:moveTo>
                <a:lnTo>
                  <a:pt x="6852920" y="0"/>
                </a:lnTo>
              </a:path>
            </a:pathLst>
          </a:custGeom>
          <a:ln w="889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603375" y="4808220"/>
            <a:ext cx="0" cy="1442720"/>
          </a:xfrm>
          <a:custGeom>
            <a:avLst/>
            <a:gdLst/>
            <a:ahLst/>
            <a:cxnLst/>
            <a:rect l="l" t="t" r="r" b="b"/>
            <a:pathLst>
              <a:path h="1442720">
                <a:moveTo>
                  <a:pt x="0" y="0"/>
                </a:moveTo>
                <a:lnTo>
                  <a:pt x="0" y="1442719"/>
                </a:lnTo>
              </a:path>
            </a:pathLst>
          </a:custGeom>
          <a:ln w="8889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598930" y="4803775"/>
            <a:ext cx="6852920" cy="0"/>
          </a:xfrm>
          <a:custGeom>
            <a:avLst/>
            <a:gdLst/>
            <a:ahLst/>
            <a:cxnLst/>
            <a:rect l="l" t="t" r="r" b="b"/>
            <a:pathLst>
              <a:path w="6852920">
                <a:moveTo>
                  <a:pt x="0" y="0"/>
                </a:moveTo>
                <a:lnTo>
                  <a:pt x="6852920" y="0"/>
                </a:lnTo>
              </a:path>
            </a:pathLst>
          </a:custGeom>
          <a:ln w="889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447405" y="4808220"/>
            <a:ext cx="0" cy="1442720"/>
          </a:xfrm>
          <a:custGeom>
            <a:avLst/>
            <a:gdLst/>
            <a:ahLst/>
            <a:cxnLst/>
            <a:rect l="l" t="t" r="r" b="b"/>
            <a:pathLst>
              <a:path h="1442720">
                <a:moveTo>
                  <a:pt x="0" y="0"/>
                </a:moveTo>
                <a:lnTo>
                  <a:pt x="0" y="1442719"/>
                </a:lnTo>
              </a:path>
            </a:pathLst>
          </a:custGeom>
          <a:ln w="889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607819" y="6245859"/>
            <a:ext cx="6835140" cy="0"/>
          </a:xfrm>
          <a:custGeom>
            <a:avLst/>
            <a:gdLst/>
            <a:ahLst/>
            <a:cxnLst/>
            <a:rect l="l" t="t" r="r" b="b"/>
            <a:pathLst>
              <a:path w="6835140">
                <a:moveTo>
                  <a:pt x="0" y="0"/>
                </a:moveTo>
                <a:lnTo>
                  <a:pt x="6835139" y="0"/>
                </a:lnTo>
              </a:path>
            </a:pathLst>
          </a:custGeom>
          <a:ln w="1015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612900" y="4818379"/>
            <a:ext cx="0" cy="1422400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2400"/>
                </a:lnTo>
              </a:path>
            </a:pathLst>
          </a:custGeom>
          <a:ln w="1016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607819" y="4813300"/>
            <a:ext cx="6835140" cy="0"/>
          </a:xfrm>
          <a:custGeom>
            <a:avLst/>
            <a:gdLst/>
            <a:ahLst/>
            <a:cxnLst/>
            <a:rect l="l" t="t" r="r" b="b"/>
            <a:pathLst>
              <a:path w="6835140">
                <a:moveTo>
                  <a:pt x="0" y="0"/>
                </a:moveTo>
                <a:lnTo>
                  <a:pt x="6835139" y="0"/>
                </a:lnTo>
              </a:path>
            </a:pathLst>
          </a:custGeom>
          <a:ln w="1015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438515" y="4818379"/>
            <a:ext cx="0" cy="1422400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2400"/>
                </a:lnTo>
              </a:path>
            </a:pathLst>
          </a:custGeom>
          <a:ln w="888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617980" y="6236334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6090" y="0"/>
                </a:lnTo>
              </a:path>
            </a:pathLst>
          </a:custGeom>
          <a:ln w="889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622425" y="4827270"/>
            <a:ext cx="0" cy="1404620"/>
          </a:xfrm>
          <a:custGeom>
            <a:avLst/>
            <a:gdLst/>
            <a:ahLst/>
            <a:cxnLst/>
            <a:rect l="l" t="t" r="r" b="b"/>
            <a:pathLst>
              <a:path h="1404620">
                <a:moveTo>
                  <a:pt x="0" y="0"/>
                </a:moveTo>
                <a:lnTo>
                  <a:pt x="0" y="1404619"/>
                </a:lnTo>
              </a:path>
            </a:pathLst>
          </a:custGeom>
          <a:ln w="8889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617980" y="4822825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6090" y="0"/>
                </a:lnTo>
              </a:path>
            </a:pathLst>
          </a:custGeom>
          <a:ln w="889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8428990" y="4827270"/>
            <a:ext cx="0" cy="1404620"/>
          </a:xfrm>
          <a:custGeom>
            <a:avLst/>
            <a:gdLst/>
            <a:ahLst/>
            <a:cxnLst/>
            <a:rect l="l" t="t" r="r" b="b"/>
            <a:pathLst>
              <a:path h="1404620">
                <a:moveTo>
                  <a:pt x="0" y="0"/>
                </a:moveTo>
                <a:lnTo>
                  <a:pt x="0" y="1404619"/>
                </a:lnTo>
              </a:path>
            </a:pathLst>
          </a:custGeom>
          <a:ln w="1016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626870" y="6227445"/>
            <a:ext cx="6797040" cy="0"/>
          </a:xfrm>
          <a:custGeom>
            <a:avLst/>
            <a:gdLst/>
            <a:ahLst/>
            <a:cxnLst/>
            <a:rect l="l" t="t" r="r" b="b"/>
            <a:pathLst>
              <a:path w="6797040">
                <a:moveTo>
                  <a:pt x="0" y="0"/>
                </a:moveTo>
                <a:lnTo>
                  <a:pt x="6797039" y="0"/>
                </a:lnTo>
              </a:path>
            </a:pathLst>
          </a:custGeom>
          <a:ln w="888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631314" y="4836159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39">
                <a:moveTo>
                  <a:pt x="0" y="0"/>
                </a:moveTo>
                <a:lnTo>
                  <a:pt x="0" y="1386840"/>
                </a:lnTo>
              </a:path>
            </a:pathLst>
          </a:custGeom>
          <a:ln w="889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626870" y="4831715"/>
            <a:ext cx="6797040" cy="0"/>
          </a:xfrm>
          <a:custGeom>
            <a:avLst/>
            <a:gdLst/>
            <a:ahLst/>
            <a:cxnLst/>
            <a:rect l="l" t="t" r="r" b="b"/>
            <a:pathLst>
              <a:path w="6797040">
                <a:moveTo>
                  <a:pt x="0" y="0"/>
                </a:moveTo>
                <a:lnTo>
                  <a:pt x="6797039" y="0"/>
                </a:lnTo>
              </a:path>
            </a:pathLst>
          </a:custGeom>
          <a:ln w="888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8419465" y="4836159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39">
                <a:moveTo>
                  <a:pt x="0" y="0"/>
                </a:moveTo>
                <a:lnTo>
                  <a:pt x="0" y="1386839"/>
                </a:lnTo>
              </a:path>
            </a:pathLst>
          </a:custGeom>
          <a:ln w="888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635760" y="6217920"/>
            <a:ext cx="6779259" cy="0"/>
          </a:xfrm>
          <a:custGeom>
            <a:avLst/>
            <a:gdLst/>
            <a:ahLst/>
            <a:cxnLst/>
            <a:rect l="l" t="t" r="r" b="b"/>
            <a:pathLst>
              <a:path w="6779259">
                <a:moveTo>
                  <a:pt x="0" y="0"/>
                </a:moveTo>
                <a:lnTo>
                  <a:pt x="6779259" y="0"/>
                </a:lnTo>
              </a:path>
            </a:pathLst>
          </a:custGeom>
          <a:ln w="1016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640839" y="4846320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0"/>
                </a:moveTo>
                <a:lnTo>
                  <a:pt x="0" y="1366519"/>
                </a:lnTo>
              </a:path>
            </a:pathLst>
          </a:custGeom>
          <a:ln w="10159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635760" y="4841240"/>
            <a:ext cx="6779259" cy="0"/>
          </a:xfrm>
          <a:custGeom>
            <a:avLst/>
            <a:gdLst/>
            <a:ahLst/>
            <a:cxnLst/>
            <a:rect l="l" t="t" r="r" b="b"/>
            <a:pathLst>
              <a:path w="6779259">
                <a:moveTo>
                  <a:pt x="0" y="0"/>
                </a:moveTo>
                <a:lnTo>
                  <a:pt x="6779259" y="0"/>
                </a:lnTo>
              </a:path>
            </a:pathLst>
          </a:custGeom>
          <a:ln w="1016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8410575" y="4846320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0"/>
                </a:moveTo>
                <a:lnTo>
                  <a:pt x="0" y="1366519"/>
                </a:lnTo>
              </a:path>
            </a:pathLst>
          </a:custGeom>
          <a:ln w="889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645920" y="620839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60209" y="0"/>
                </a:lnTo>
              </a:path>
            </a:pathLst>
          </a:custGeom>
          <a:ln w="888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650364" y="4855209"/>
            <a:ext cx="0" cy="1348740"/>
          </a:xfrm>
          <a:custGeom>
            <a:avLst/>
            <a:gdLst/>
            <a:ahLst/>
            <a:cxnLst/>
            <a:rect l="l" t="t" r="r" b="b"/>
            <a:pathLst>
              <a:path h="1348739">
                <a:moveTo>
                  <a:pt x="0" y="0"/>
                </a:moveTo>
                <a:lnTo>
                  <a:pt x="0" y="1348740"/>
                </a:lnTo>
              </a:path>
            </a:pathLst>
          </a:custGeom>
          <a:ln w="889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645920" y="485076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60209" y="0"/>
                </a:lnTo>
              </a:path>
            </a:pathLst>
          </a:custGeom>
          <a:ln w="888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8401050" y="4855209"/>
            <a:ext cx="0" cy="1348740"/>
          </a:xfrm>
          <a:custGeom>
            <a:avLst/>
            <a:gdLst/>
            <a:ahLst/>
            <a:cxnLst/>
            <a:rect l="l" t="t" r="r" b="b"/>
            <a:pathLst>
              <a:path h="1348739">
                <a:moveTo>
                  <a:pt x="0" y="0"/>
                </a:moveTo>
                <a:lnTo>
                  <a:pt x="0" y="1348739"/>
                </a:lnTo>
              </a:path>
            </a:pathLst>
          </a:custGeom>
          <a:ln w="1015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654810" y="6199504"/>
            <a:ext cx="6741159" cy="0"/>
          </a:xfrm>
          <a:custGeom>
            <a:avLst/>
            <a:gdLst/>
            <a:ahLst/>
            <a:cxnLst/>
            <a:rect l="l" t="t" r="r" b="b"/>
            <a:pathLst>
              <a:path w="6741159">
                <a:moveTo>
                  <a:pt x="0" y="0"/>
                </a:moveTo>
                <a:lnTo>
                  <a:pt x="6741159" y="0"/>
                </a:lnTo>
              </a:path>
            </a:pathLst>
          </a:custGeom>
          <a:ln w="889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659254" y="4864100"/>
            <a:ext cx="0" cy="1330960"/>
          </a:xfrm>
          <a:custGeom>
            <a:avLst/>
            <a:gdLst/>
            <a:ahLst/>
            <a:cxnLst/>
            <a:rect l="l" t="t" r="r" b="b"/>
            <a:pathLst>
              <a:path h="1330960">
                <a:moveTo>
                  <a:pt x="0" y="0"/>
                </a:moveTo>
                <a:lnTo>
                  <a:pt x="0" y="1330960"/>
                </a:lnTo>
              </a:path>
            </a:pathLst>
          </a:custGeom>
          <a:ln w="8889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654810" y="4859654"/>
            <a:ext cx="6741159" cy="0"/>
          </a:xfrm>
          <a:custGeom>
            <a:avLst/>
            <a:gdLst/>
            <a:ahLst/>
            <a:cxnLst/>
            <a:rect l="l" t="t" r="r" b="b"/>
            <a:pathLst>
              <a:path w="6741159">
                <a:moveTo>
                  <a:pt x="0" y="0"/>
                </a:moveTo>
                <a:lnTo>
                  <a:pt x="6741159" y="0"/>
                </a:lnTo>
              </a:path>
            </a:pathLst>
          </a:custGeom>
          <a:ln w="889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8391525" y="4864100"/>
            <a:ext cx="0" cy="1330960"/>
          </a:xfrm>
          <a:custGeom>
            <a:avLst/>
            <a:gdLst/>
            <a:ahLst/>
            <a:cxnLst/>
            <a:rect l="l" t="t" r="r" b="b"/>
            <a:pathLst>
              <a:path h="1330960">
                <a:moveTo>
                  <a:pt x="0" y="0"/>
                </a:moveTo>
                <a:lnTo>
                  <a:pt x="0" y="1330960"/>
                </a:lnTo>
              </a:path>
            </a:pathLst>
          </a:custGeom>
          <a:ln w="889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663700" y="6189979"/>
            <a:ext cx="6723380" cy="0"/>
          </a:xfrm>
          <a:custGeom>
            <a:avLst/>
            <a:gdLst/>
            <a:ahLst/>
            <a:cxnLst/>
            <a:rect l="l" t="t" r="r" b="b"/>
            <a:pathLst>
              <a:path w="6723380">
                <a:moveTo>
                  <a:pt x="0" y="0"/>
                </a:moveTo>
                <a:lnTo>
                  <a:pt x="6723380" y="0"/>
                </a:lnTo>
              </a:path>
            </a:pathLst>
          </a:custGeom>
          <a:ln w="1015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668779" y="4874259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40"/>
                </a:lnTo>
              </a:path>
            </a:pathLst>
          </a:custGeom>
          <a:ln w="10160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663700" y="4869179"/>
            <a:ext cx="6723380" cy="0"/>
          </a:xfrm>
          <a:custGeom>
            <a:avLst/>
            <a:gdLst/>
            <a:ahLst/>
            <a:cxnLst/>
            <a:rect l="l" t="t" r="r" b="b"/>
            <a:pathLst>
              <a:path w="6723380">
                <a:moveTo>
                  <a:pt x="0" y="0"/>
                </a:moveTo>
                <a:lnTo>
                  <a:pt x="6723380" y="0"/>
                </a:lnTo>
              </a:path>
            </a:pathLst>
          </a:custGeom>
          <a:ln w="1015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8382634" y="4874259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39"/>
                </a:lnTo>
              </a:path>
            </a:pathLst>
          </a:custGeom>
          <a:ln w="888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673860" y="6180454"/>
            <a:ext cx="6704330" cy="0"/>
          </a:xfrm>
          <a:custGeom>
            <a:avLst/>
            <a:gdLst/>
            <a:ahLst/>
            <a:cxnLst/>
            <a:rect l="l" t="t" r="r" b="b"/>
            <a:pathLst>
              <a:path w="6704330">
                <a:moveTo>
                  <a:pt x="0" y="0"/>
                </a:moveTo>
                <a:lnTo>
                  <a:pt x="6704330" y="0"/>
                </a:lnTo>
              </a:path>
            </a:pathLst>
          </a:custGeom>
          <a:ln w="889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678304" y="488315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8889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673860" y="4878704"/>
            <a:ext cx="6704330" cy="0"/>
          </a:xfrm>
          <a:custGeom>
            <a:avLst/>
            <a:gdLst/>
            <a:ahLst/>
            <a:cxnLst/>
            <a:rect l="l" t="t" r="r" b="b"/>
            <a:pathLst>
              <a:path w="6704330">
                <a:moveTo>
                  <a:pt x="0" y="0"/>
                </a:moveTo>
                <a:lnTo>
                  <a:pt x="6704330" y="0"/>
                </a:lnTo>
              </a:path>
            </a:pathLst>
          </a:custGeom>
          <a:ln w="889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373109" y="488315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1016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682750" y="6170929"/>
            <a:ext cx="6685280" cy="0"/>
          </a:xfrm>
          <a:custGeom>
            <a:avLst/>
            <a:gdLst/>
            <a:ahLst/>
            <a:cxnLst/>
            <a:rect l="l" t="t" r="r" b="b"/>
            <a:pathLst>
              <a:path w="6685280">
                <a:moveTo>
                  <a:pt x="0" y="0"/>
                </a:moveTo>
                <a:lnTo>
                  <a:pt x="6685280" y="0"/>
                </a:lnTo>
              </a:path>
            </a:pathLst>
          </a:custGeom>
          <a:ln w="1015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687829" y="489330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10160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682750" y="4888229"/>
            <a:ext cx="6685280" cy="0"/>
          </a:xfrm>
          <a:custGeom>
            <a:avLst/>
            <a:gdLst/>
            <a:ahLst/>
            <a:cxnLst/>
            <a:rect l="l" t="t" r="r" b="b"/>
            <a:pathLst>
              <a:path w="6685280">
                <a:moveTo>
                  <a:pt x="0" y="0"/>
                </a:moveTo>
                <a:lnTo>
                  <a:pt x="6685280" y="0"/>
                </a:lnTo>
              </a:path>
            </a:pathLst>
          </a:custGeom>
          <a:ln w="1015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363584" y="489330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39"/>
                </a:lnTo>
              </a:path>
            </a:pathLst>
          </a:custGeom>
          <a:ln w="888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692910" y="6161404"/>
            <a:ext cx="6666230" cy="0"/>
          </a:xfrm>
          <a:custGeom>
            <a:avLst/>
            <a:gdLst/>
            <a:ahLst/>
            <a:cxnLst/>
            <a:rect l="l" t="t" r="r" b="b"/>
            <a:pathLst>
              <a:path w="6666230">
                <a:moveTo>
                  <a:pt x="0" y="0"/>
                </a:moveTo>
                <a:lnTo>
                  <a:pt x="6666230" y="0"/>
                </a:lnTo>
              </a:path>
            </a:pathLst>
          </a:custGeom>
          <a:ln w="889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697354" y="4902200"/>
            <a:ext cx="0" cy="1254760"/>
          </a:xfrm>
          <a:custGeom>
            <a:avLst/>
            <a:gdLst/>
            <a:ahLst/>
            <a:cxnLst/>
            <a:rect l="l" t="t" r="r" b="b"/>
            <a:pathLst>
              <a:path h="1254760">
                <a:moveTo>
                  <a:pt x="0" y="0"/>
                </a:moveTo>
                <a:lnTo>
                  <a:pt x="0" y="1254760"/>
                </a:lnTo>
              </a:path>
            </a:pathLst>
          </a:custGeom>
          <a:ln w="8889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692910" y="4897754"/>
            <a:ext cx="6666230" cy="0"/>
          </a:xfrm>
          <a:custGeom>
            <a:avLst/>
            <a:gdLst/>
            <a:ahLst/>
            <a:cxnLst/>
            <a:rect l="l" t="t" r="r" b="b"/>
            <a:pathLst>
              <a:path w="6666230">
                <a:moveTo>
                  <a:pt x="0" y="0"/>
                </a:moveTo>
                <a:lnTo>
                  <a:pt x="6666230" y="0"/>
                </a:lnTo>
              </a:path>
            </a:pathLst>
          </a:custGeom>
          <a:ln w="889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8354059" y="4902200"/>
            <a:ext cx="0" cy="1254760"/>
          </a:xfrm>
          <a:custGeom>
            <a:avLst/>
            <a:gdLst/>
            <a:ahLst/>
            <a:cxnLst/>
            <a:rect l="l" t="t" r="r" b="b"/>
            <a:pathLst>
              <a:path h="1254760">
                <a:moveTo>
                  <a:pt x="0" y="0"/>
                </a:moveTo>
                <a:lnTo>
                  <a:pt x="0" y="1254760"/>
                </a:lnTo>
              </a:path>
            </a:pathLst>
          </a:custGeom>
          <a:ln w="1016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701800" y="6152515"/>
            <a:ext cx="6647180" cy="0"/>
          </a:xfrm>
          <a:custGeom>
            <a:avLst/>
            <a:gdLst/>
            <a:ahLst/>
            <a:cxnLst/>
            <a:rect l="l" t="t" r="r" b="b"/>
            <a:pathLst>
              <a:path w="6647180">
                <a:moveTo>
                  <a:pt x="0" y="0"/>
                </a:moveTo>
                <a:lnTo>
                  <a:pt x="6647180" y="0"/>
                </a:lnTo>
              </a:path>
            </a:pathLst>
          </a:custGeom>
          <a:ln w="889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706245" y="4911090"/>
            <a:ext cx="0" cy="1236980"/>
          </a:xfrm>
          <a:custGeom>
            <a:avLst/>
            <a:gdLst/>
            <a:ahLst/>
            <a:cxnLst/>
            <a:rect l="l" t="t" r="r" b="b"/>
            <a:pathLst>
              <a:path h="1236979">
                <a:moveTo>
                  <a:pt x="0" y="0"/>
                </a:moveTo>
                <a:lnTo>
                  <a:pt x="0" y="1236980"/>
                </a:lnTo>
              </a:path>
            </a:pathLst>
          </a:custGeom>
          <a:ln w="888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701800" y="4906645"/>
            <a:ext cx="6647180" cy="0"/>
          </a:xfrm>
          <a:custGeom>
            <a:avLst/>
            <a:gdLst/>
            <a:ahLst/>
            <a:cxnLst/>
            <a:rect l="l" t="t" r="r" b="b"/>
            <a:pathLst>
              <a:path w="6647180">
                <a:moveTo>
                  <a:pt x="0" y="0"/>
                </a:moveTo>
                <a:lnTo>
                  <a:pt x="6647180" y="0"/>
                </a:lnTo>
              </a:path>
            </a:pathLst>
          </a:custGeom>
          <a:ln w="888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8344534" y="4911090"/>
            <a:ext cx="0" cy="1236980"/>
          </a:xfrm>
          <a:custGeom>
            <a:avLst/>
            <a:gdLst/>
            <a:ahLst/>
            <a:cxnLst/>
            <a:rect l="l" t="t" r="r" b="b"/>
            <a:pathLst>
              <a:path h="1236979">
                <a:moveTo>
                  <a:pt x="0" y="0"/>
                </a:moveTo>
                <a:lnTo>
                  <a:pt x="0" y="1236980"/>
                </a:lnTo>
              </a:path>
            </a:pathLst>
          </a:custGeom>
          <a:ln w="888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710689" y="6142990"/>
            <a:ext cx="6629400" cy="0"/>
          </a:xfrm>
          <a:custGeom>
            <a:avLst/>
            <a:gdLst/>
            <a:ahLst/>
            <a:cxnLst/>
            <a:rect l="l" t="t" r="r" b="b"/>
            <a:pathLst>
              <a:path w="6629400">
                <a:moveTo>
                  <a:pt x="0" y="0"/>
                </a:moveTo>
                <a:lnTo>
                  <a:pt x="6629400" y="0"/>
                </a:lnTo>
              </a:path>
            </a:pathLst>
          </a:custGeom>
          <a:ln w="10159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715770" y="4921250"/>
            <a:ext cx="0" cy="1216660"/>
          </a:xfrm>
          <a:custGeom>
            <a:avLst/>
            <a:gdLst/>
            <a:ahLst/>
            <a:cxnLst/>
            <a:rect l="l" t="t" r="r" b="b"/>
            <a:pathLst>
              <a:path h="1216660">
                <a:moveTo>
                  <a:pt x="0" y="0"/>
                </a:moveTo>
                <a:lnTo>
                  <a:pt x="0" y="1216660"/>
                </a:lnTo>
              </a:path>
            </a:pathLst>
          </a:custGeom>
          <a:ln w="1016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710689" y="4916170"/>
            <a:ext cx="6629400" cy="0"/>
          </a:xfrm>
          <a:custGeom>
            <a:avLst/>
            <a:gdLst/>
            <a:ahLst/>
            <a:cxnLst/>
            <a:rect l="l" t="t" r="r" b="b"/>
            <a:pathLst>
              <a:path w="6629400">
                <a:moveTo>
                  <a:pt x="0" y="0"/>
                </a:moveTo>
                <a:lnTo>
                  <a:pt x="6629400" y="0"/>
                </a:lnTo>
              </a:path>
            </a:pathLst>
          </a:custGeom>
          <a:ln w="1016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8335644" y="4921250"/>
            <a:ext cx="0" cy="1216660"/>
          </a:xfrm>
          <a:custGeom>
            <a:avLst/>
            <a:gdLst/>
            <a:ahLst/>
            <a:cxnLst/>
            <a:rect l="l" t="t" r="r" b="b"/>
            <a:pathLst>
              <a:path h="1216660">
                <a:moveTo>
                  <a:pt x="0" y="0"/>
                </a:moveTo>
                <a:lnTo>
                  <a:pt x="0" y="1216660"/>
                </a:lnTo>
              </a:path>
            </a:pathLst>
          </a:custGeom>
          <a:ln w="889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720850" y="6133465"/>
            <a:ext cx="6610350" cy="0"/>
          </a:xfrm>
          <a:custGeom>
            <a:avLst/>
            <a:gdLst/>
            <a:ahLst/>
            <a:cxnLst/>
            <a:rect l="l" t="t" r="r" b="b"/>
            <a:pathLst>
              <a:path w="6610350">
                <a:moveTo>
                  <a:pt x="0" y="0"/>
                </a:moveTo>
                <a:lnTo>
                  <a:pt x="6610350" y="0"/>
                </a:lnTo>
              </a:path>
            </a:pathLst>
          </a:custGeom>
          <a:ln w="8890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725295" y="4930140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880"/>
                </a:lnTo>
              </a:path>
            </a:pathLst>
          </a:custGeom>
          <a:ln w="888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720850" y="4925695"/>
            <a:ext cx="6610350" cy="0"/>
          </a:xfrm>
          <a:custGeom>
            <a:avLst/>
            <a:gdLst/>
            <a:ahLst/>
            <a:cxnLst/>
            <a:rect l="l" t="t" r="r" b="b"/>
            <a:pathLst>
              <a:path w="6610350">
                <a:moveTo>
                  <a:pt x="0" y="0"/>
                </a:moveTo>
                <a:lnTo>
                  <a:pt x="6610350" y="0"/>
                </a:lnTo>
              </a:path>
            </a:pathLst>
          </a:custGeom>
          <a:ln w="888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8326119" y="4930140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880"/>
                </a:lnTo>
              </a:path>
            </a:pathLst>
          </a:custGeom>
          <a:ln w="1015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729739" y="6124575"/>
            <a:ext cx="6591300" cy="0"/>
          </a:xfrm>
          <a:custGeom>
            <a:avLst/>
            <a:gdLst/>
            <a:ahLst/>
            <a:cxnLst/>
            <a:rect l="l" t="t" r="r" b="b"/>
            <a:pathLst>
              <a:path w="6591300">
                <a:moveTo>
                  <a:pt x="0" y="0"/>
                </a:moveTo>
                <a:lnTo>
                  <a:pt x="6591300" y="0"/>
                </a:lnTo>
              </a:path>
            </a:pathLst>
          </a:custGeom>
          <a:ln w="8889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734185" y="4939029"/>
            <a:ext cx="0" cy="1181100"/>
          </a:xfrm>
          <a:custGeom>
            <a:avLst/>
            <a:gdLst/>
            <a:ahLst/>
            <a:cxnLst/>
            <a:rect l="l" t="t" r="r" b="b"/>
            <a:pathLst>
              <a:path h="1181100">
                <a:moveTo>
                  <a:pt x="0" y="0"/>
                </a:moveTo>
                <a:lnTo>
                  <a:pt x="0" y="1181100"/>
                </a:lnTo>
              </a:path>
            </a:pathLst>
          </a:custGeom>
          <a:ln w="889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729739" y="4934584"/>
            <a:ext cx="6591300" cy="0"/>
          </a:xfrm>
          <a:custGeom>
            <a:avLst/>
            <a:gdLst/>
            <a:ahLst/>
            <a:cxnLst/>
            <a:rect l="l" t="t" r="r" b="b"/>
            <a:pathLst>
              <a:path w="6591300">
                <a:moveTo>
                  <a:pt x="0" y="0"/>
                </a:moveTo>
                <a:lnTo>
                  <a:pt x="6591300" y="0"/>
                </a:lnTo>
              </a:path>
            </a:pathLst>
          </a:custGeom>
          <a:ln w="889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8316594" y="4939029"/>
            <a:ext cx="0" cy="1181100"/>
          </a:xfrm>
          <a:custGeom>
            <a:avLst/>
            <a:gdLst/>
            <a:ahLst/>
            <a:cxnLst/>
            <a:rect l="l" t="t" r="r" b="b"/>
            <a:pathLst>
              <a:path h="1181100">
                <a:moveTo>
                  <a:pt x="0" y="0"/>
                </a:moveTo>
                <a:lnTo>
                  <a:pt x="0" y="1181100"/>
                </a:lnTo>
              </a:path>
            </a:pathLst>
          </a:custGeom>
          <a:ln w="889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738629" y="6115050"/>
            <a:ext cx="6573520" cy="0"/>
          </a:xfrm>
          <a:custGeom>
            <a:avLst/>
            <a:gdLst/>
            <a:ahLst/>
            <a:cxnLst/>
            <a:rect l="l" t="t" r="r" b="b"/>
            <a:pathLst>
              <a:path w="6573520">
                <a:moveTo>
                  <a:pt x="0" y="0"/>
                </a:moveTo>
                <a:lnTo>
                  <a:pt x="6573520" y="0"/>
                </a:lnTo>
              </a:path>
            </a:pathLst>
          </a:custGeom>
          <a:ln w="1016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743710" y="4949190"/>
            <a:ext cx="0" cy="1160780"/>
          </a:xfrm>
          <a:custGeom>
            <a:avLst/>
            <a:gdLst/>
            <a:ahLst/>
            <a:cxnLst/>
            <a:rect l="l" t="t" r="r" b="b"/>
            <a:pathLst>
              <a:path h="1160779">
                <a:moveTo>
                  <a:pt x="0" y="0"/>
                </a:moveTo>
                <a:lnTo>
                  <a:pt x="0" y="1160780"/>
                </a:lnTo>
              </a:path>
            </a:pathLst>
          </a:custGeom>
          <a:ln w="10159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738629" y="4944109"/>
            <a:ext cx="6573520" cy="0"/>
          </a:xfrm>
          <a:custGeom>
            <a:avLst/>
            <a:gdLst/>
            <a:ahLst/>
            <a:cxnLst/>
            <a:rect l="l" t="t" r="r" b="b"/>
            <a:pathLst>
              <a:path w="6573520">
                <a:moveTo>
                  <a:pt x="0" y="0"/>
                </a:moveTo>
                <a:lnTo>
                  <a:pt x="6573520" y="0"/>
                </a:lnTo>
              </a:path>
            </a:pathLst>
          </a:custGeom>
          <a:ln w="10159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8307705" y="4949190"/>
            <a:ext cx="0" cy="1160780"/>
          </a:xfrm>
          <a:custGeom>
            <a:avLst/>
            <a:gdLst/>
            <a:ahLst/>
            <a:cxnLst/>
            <a:rect l="l" t="t" r="r" b="b"/>
            <a:pathLst>
              <a:path h="1160779">
                <a:moveTo>
                  <a:pt x="0" y="0"/>
                </a:moveTo>
                <a:lnTo>
                  <a:pt x="0" y="1160780"/>
                </a:lnTo>
              </a:path>
            </a:pathLst>
          </a:custGeom>
          <a:ln w="889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748789" y="6105525"/>
            <a:ext cx="6554470" cy="0"/>
          </a:xfrm>
          <a:custGeom>
            <a:avLst/>
            <a:gdLst/>
            <a:ahLst/>
            <a:cxnLst/>
            <a:rect l="l" t="t" r="r" b="b"/>
            <a:pathLst>
              <a:path w="6554470">
                <a:moveTo>
                  <a:pt x="0" y="0"/>
                </a:moveTo>
                <a:lnTo>
                  <a:pt x="6554469" y="0"/>
                </a:lnTo>
              </a:path>
            </a:pathLst>
          </a:custGeom>
          <a:ln w="8889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753235" y="4958079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889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748789" y="4953634"/>
            <a:ext cx="6554470" cy="0"/>
          </a:xfrm>
          <a:custGeom>
            <a:avLst/>
            <a:gdLst/>
            <a:ahLst/>
            <a:cxnLst/>
            <a:rect l="l" t="t" r="r" b="b"/>
            <a:pathLst>
              <a:path w="6554470">
                <a:moveTo>
                  <a:pt x="0" y="0"/>
                </a:moveTo>
                <a:lnTo>
                  <a:pt x="6554469" y="0"/>
                </a:lnTo>
              </a:path>
            </a:pathLst>
          </a:custGeom>
          <a:ln w="889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8298180" y="4958079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10159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757679" y="6096634"/>
            <a:ext cx="6535420" cy="0"/>
          </a:xfrm>
          <a:custGeom>
            <a:avLst/>
            <a:gdLst/>
            <a:ahLst/>
            <a:cxnLst/>
            <a:rect l="l" t="t" r="r" b="b"/>
            <a:pathLst>
              <a:path w="6535420">
                <a:moveTo>
                  <a:pt x="0" y="0"/>
                </a:moveTo>
                <a:lnTo>
                  <a:pt x="6535420" y="0"/>
                </a:lnTo>
              </a:path>
            </a:pathLst>
          </a:custGeom>
          <a:ln w="889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762760" y="4968240"/>
            <a:ext cx="0" cy="1123950"/>
          </a:xfrm>
          <a:custGeom>
            <a:avLst/>
            <a:gdLst/>
            <a:ahLst/>
            <a:cxnLst/>
            <a:rect l="l" t="t" r="r" b="b"/>
            <a:pathLst>
              <a:path h="1123950">
                <a:moveTo>
                  <a:pt x="0" y="0"/>
                </a:moveTo>
                <a:lnTo>
                  <a:pt x="0" y="1123950"/>
                </a:lnTo>
              </a:path>
            </a:pathLst>
          </a:custGeom>
          <a:ln w="10159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757679" y="4963159"/>
            <a:ext cx="6535420" cy="0"/>
          </a:xfrm>
          <a:custGeom>
            <a:avLst/>
            <a:gdLst/>
            <a:ahLst/>
            <a:cxnLst/>
            <a:rect l="l" t="t" r="r" b="b"/>
            <a:pathLst>
              <a:path w="6535420">
                <a:moveTo>
                  <a:pt x="0" y="0"/>
                </a:moveTo>
                <a:lnTo>
                  <a:pt x="6535420" y="0"/>
                </a:lnTo>
              </a:path>
            </a:pathLst>
          </a:custGeom>
          <a:ln w="10159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8288655" y="4968240"/>
            <a:ext cx="0" cy="1123950"/>
          </a:xfrm>
          <a:custGeom>
            <a:avLst/>
            <a:gdLst/>
            <a:ahLst/>
            <a:cxnLst/>
            <a:rect l="l" t="t" r="r" b="b"/>
            <a:pathLst>
              <a:path h="1123950">
                <a:moveTo>
                  <a:pt x="0" y="0"/>
                </a:moveTo>
                <a:lnTo>
                  <a:pt x="0" y="1123950"/>
                </a:lnTo>
              </a:path>
            </a:pathLst>
          </a:custGeom>
          <a:ln w="889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767839" y="6087109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10159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772285" y="4977129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900"/>
                </a:lnTo>
              </a:path>
            </a:pathLst>
          </a:custGeom>
          <a:ln w="889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767839" y="4972684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889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8279130" y="4977129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900"/>
                </a:lnTo>
              </a:path>
            </a:pathLst>
          </a:custGeom>
          <a:ln w="10159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776729" y="6077584"/>
            <a:ext cx="6497320" cy="0"/>
          </a:xfrm>
          <a:custGeom>
            <a:avLst/>
            <a:gdLst/>
            <a:ahLst/>
            <a:cxnLst/>
            <a:rect l="l" t="t" r="r" b="b"/>
            <a:pathLst>
              <a:path w="6497320">
                <a:moveTo>
                  <a:pt x="0" y="0"/>
                </a:moveTo>
                <a:lnTo>
                  <a:pt x="6497320" y="0"/>
                </a:lnTo>
              </a:path>
            </a:pathLst>
          </a:custGeom>
          <a:ln w="889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781175" y="4986020"/>
            <a:ext cx="0" cy="1087120"/>
          </a:xfrm>
          <a:custGeom>
            <a:avLst/>
            <a:gdLst/>
            <a:ahLst/>
            <a:cxnLst/>
            <a:rect l="l" t="t" r="r" b="b"/>
            <a:pathLst>
              <a:path h="1087120">
                <a:moveTo>
                  <a:pt x="0" y="0"/>
                </a:moveTo>
                <a:lnTo>
                  <a:pt x="0" y="1087119"/>
                </a:lnTo>
              </a:path>
            </a:pathLst>
          </a:custGeom>
          <a:ln w="888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776729" y="4981575"/>
            <a:ext cx="6497320" cy="0"/>
          </a:xfrm>
          <a:custGeom>
            <a:avLst/>
            <a:gdLst/>
            <a:ahLst/>
            <a:cxnLst/>
            <a:rect l="l" t="t" r="r" b="b"/>
            <a:pathLst>
              <a:path w="6497320">
                <a:moveTo>
                  <a:pt x="0" y="0"/>
                </a:moveTo>
                <a:lnTo>
                  <a:pt x="6497320" y="0"/>
                </a:lnTo>
              </a:path>
            </a:pathLst>
          </a:custGeom>
          <a:ln w="888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8269605" y="4986020"/>
            <a:ext cx="0" cy="1087120"/>
          </a:xfrm>
          <a:custGeom>
            <a:avLst/>
            <a:gdLst/>
            <a:ahLst/>
            <a:cxnLst/>
            <a:rect l="l" t="t" r="r" b="b"/>
            <a:pathLst>
              <a:path h="1087120">
                <a:moveTo>
                  <a:pt x="0" y="0"/>
                </a:moveTo>
                <a:lnTo>
                  <a:pt x="0" y="1087119"/>
                </a:lnTo>
              </a:path>
            </a:pathLst>
          </a:custGeom>
          <a:ln w="889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785620" y="606805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539" y="0"/>
                </a:lnTo>
              </a:path>
            </a:pathLst>
          </a:custGeom>
          <a:ln w="10159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790700" y="4996179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1016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785620" y="499110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539" y="0"/>
                </a:lnTo>
              </a:path>
            </a:pathLst>
          </a:custGeom>
          <a:ln w="1016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8260715" y="4996179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8889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795779" y="6058534"/>
            <a:ext cx="6460490" cy="0"/>
          </a:xfrm>
          <a:custGeom>
            <a:avLst/>
            <a:gdLst/>
            <a:ahLst/>
            <a:cxnLst/>
            <a:rect l="l" t="t" r="r" b="b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ln w="889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800225" y="500507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19"/>
                </a:lnTo>
              </a:path>
            </a:pathLst>
          </a:custGeom>
          <a:ln w="888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795779" y="5000625"/>
            <a:ext cx="6460490" cy="0"/>
          </a:xfrm>
          <a:custGeom>
            <a:avLst/>
            <a:gdLst/>
            <a:ahLst/>
            <a:cxnLst/>
            <a:rect l="l" t="t" r="r" b="b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ln w="888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8251190" y="500507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19"/>
                </a:lnTo>
              </a:path>
            </a:pathLst>
          </a:custGeom>
          <a:ln w="1016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804670" y="6049645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8889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809114" y="5013959"/>
            <a:ext cx="0" cy="1031240"/>
          </a:xfrm>
          <a:custGeom>
            <a:avLst/>
            <a:gdLst/>
            <a:ahLst/>
            <a:cxnLst/>
            <a:rect l="l" t="t" r="r" b="b"/>
            <a:pathLst>
              <a:path h="1031239">
                <a:moveTo>
                  <a:pt x="0" y="0"/>
                </a:moveTo>
                <a:lnTo>
                  <a:pt x="0" y="1031240"/>
                </a:lnTo>
              </a:path>
            </a:pathLst>
          </a:custGeom>
          <a:ln w="889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804670" y="5009515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8889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8241665" y="5013959"/>
            <a:ext cx="0" cy="1031240"/>
          </a:xfrm>
          <a:custGeom>
            <a:avLst/>
            <a:gdLst/>
            <a:ahLst/>
            <a:cxnLst/>
            <a:rect l="l" t="t" r="r" b="b"/>
            <a:pathLst>
              <a:path h="1031239">
                <a:moveTo>
                  <a:pt x="0" y="0"/>
                </a:moveTo>
                <a:lnTo>
                  <a:pt x="0" y="1031239"/>
                </a:lnTo>
              </a:path>
            </a:pathLst>
          </a:custGeom>
          <a:ln w="8889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813560" y="6040120"/>
            <a:ext cx="6423660" cy="0"/>
          </a:xfrm>
          <a:custGeom>
            <a:avLst/>
            <a:gdLst/>
            <a:ahLst/>
            <a:cxnLst/>
            <a:rect l="l" t="t" r="r" b="b"/>
            <a:pathLst>
              <a:path w="6423659">
                <a:moveTo>
                  <a:pt x="0" y="0"/>
                </a:moveTo>
                <a:lnTo>
                  <a:pt x="6423660" y="0"/>
                </a:lnTo>
              </a:path>
            </a:pathLst>
          </a:custGeom>
          <a:ln w="1015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818639" y="502412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20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1015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813560" y="5019040"/>
            <a:ext cx="6423660" cy="0"/>
          </a:xfrm>
          <a:custGeom>
            <a:avLst/>
            <a:gdLst/>
            <a:ahLst/>
            <a:cxnLst/>
            <a:rect l="l" t="t" r="r" b="b"/>
            <a:pathLst>
              <a:path w="6423659">
                <a:moveTo>
                  <a:pt x="0" y="0"/>
                </a:moveTo>
                <a:lnTo>
                  <a:pt x="6423660" y="0"/>
                </a:lnTo>
              </a:path>
            </a:pathLst>
          </a:custGeom>
          <a:ln w="1016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8232775" y="502412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20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889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823720" y="6030595"/>
            <a:ext cx="6404610" cy="0"/>
          </a:xfrm>
          <a:custGeom>
            <a:avLst/>
            <a:gdLst/>
            <a:ahLst/>
            <a:cxnLst/>
            <a:rect l="l" t="t" r="r" b="b"/>
            <a:pathLst>
              <a:path w="6404609">
                <a:moveTo>
                  <a:pt x="0" y="0"/>
                </a:moveTo>
                <a:lnTo>
                  <a:pt x="6404609" y="0"/>
                </a:lnTo>
              </a:path>
            </a:pathLst>
          </a:custGeom>
          <a:ln w="889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828164" y="5033009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40"/>
                </a:lnTo>
              </a:path>
            </a:pathLst>
          </a:custGeom>
          <a:ln w="889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823720" y="5028565"/>
            <a:ext cx="6404610" cy="0"/>
          </a:xfrm>
          <a:custGeom>
            <a:avLst/>
            <a:gdLst/>
            <a:ahLst/>
            <a:cxnLst/>
            <a:rect l="l" t="t" r="r" b="b"/>
            <a:pathLst>
              <a:path w="6404609">
                <a:moveTo>
                  <a:pt x="0" y="0"/>
                </a:moveTo>
                <a:lnTo>
                  <a:pt x="6404609" y="0"/>
                </a:lnTo>
              </a:path>
            </a:pathLst>
          </a:custGeom>
          <a:ln w="8889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8223250" y="5033009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159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832610" y="6021704"/>
            <a:ext cx="6385560" cy="0"/>
          </a:xfrm>
          <a:custGeom>
            <a:avLst/>
            <a:gdLst/>
            <a:ahLst/>
            <a:cxnLst/>
            <a:rect l="l" t="t" r="r" b="b"/>
            <a:pathLst>
              <a:path w="6385559">
                <a:moveTo>
                  <a:pt x="0" y="0"/>
                </a:moveTo>
                <a:lnTo>
                  <a:pt x="6385560" y="0"/>
                </a:lnTo>
              </a:path>
            </a:pathLst>
          </a:custGeom>
          <a:ln w="889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837054" y="5041900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0"/>
                </a:moveTo>
                <a:lnTo>
                  <a:pt x="0" y="975360"/>
                </a:lnTo>
              </a:path>
            </a:pathLst>
          </a:custGeom>
          <a:ln w="8889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832610" y="5037454"/>
            <a:ext cx="6385560" cy="0"/>
          </a:xfrm>
          <a:custGeom>
            <a:avLst/>
            <a:gdLst/>
            <a:ahLst/>
            <a:cxnLst/>
            <a:rect l="l" t="t" r="r" b="b"/>
            <a:pathLst>
              <a:path w="6385559">
                <a:moveTo>
                  <a:pt x="0" y="0"/>
                </a:moveTo>
                <a:lnTo>
                  <a:pt x="6385560" y="0"/>
                </a:lnTo>
              </a:path>
            </a:pathLst>
          </a:custGeom>
          <a:ln w="889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8213725" y="5041900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0"/>
                </a:moveTo>
                <a:lnTo>
                  <a:pt x="0" y="975360"/>
                </a:lnTo>
              </a:path>
            </a:pathLst>
          </a:custGeom>
          <a:ln w="889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841500" y="6012179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1015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846579" y="5052059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5040"/>
                </a:lnTo>
              </a:path>
            </a:pathLst>
          </a:custGeom>
          <a:ln w="1016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841500" y="5046979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1015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8204200" y="5052059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5039"/>
                </a:lnTo>
              </a:path>
            </a:pathLst>
          </a:custGeom>
          <a:ln w="1015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851660" y="6002654"/>
            <a:ext cx="6347460" cy="0"/>
          </a:xfrm>
          <a:custGeom>
            <a:avLst/>
            <a:gdLst/>
            <a:ahLst/>
            <a:cxnLst/>
            <a:rect l="l" t="t" r="r" b="b"/>
            <a:pathLst>
              <a:path w="6347459">
                <a:moveTo>
                  <a:pt x="0" y="0"/>
                </a:moveTo>
                <a:lnTo>
                  <a:pt x="6347460" y="0"/>
                </a:lnTo>
              </a:path>
            </a:pathLst>
          </a:custGeom>
          <a:ln w="889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856104" y="506095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8889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851660" y="5056504"/>
            <a:ext cx="6347460" cy="0"/>
          </a:xfrm>
          <a:custGeom>
            <a:avLst/>
            <a:gdLst/>
            <a:ahLst/>
            <a:cxnLst/>
            <a:rect l="l" t="t" r="r" b="b"/>
            <a:pathLst>
              <a:path w="6347459">
                <a:moveTo>
                  <a:pt x="0" y="0"/>
                </a:moveTo>
                <a:lnTo>
                  <a:pt x="6347460" y="0"/>
                </a:lnTo>
              </a:path>
            </a:pathLst>
          </a:custGeom>
          <a:ln w="889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8194675" y="506095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889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860550" y="5993129"/>
            <a:ext cx="6329680" cy="0"/>
          </a:xfrm>
          <a:custGeom>
            <a:avLst/>
            <a:gdLst/>
            <a:ahLst/>
            <a:cxnLst/>
            <a:rect l="l" t="t" r="r" b="b"/>
            <a:pathLst>
              <a:path w="6329680">
                <a:moveTo>
                  <a:pt x="0" y="0"/>
                </a:moveTo>
                <a:lnTo>
                  <a:pt x="6329680" y="0"/>
                </a:lnTo>
              </a:path>
            </a:pathLst>
          </a:custGeom>
          <a:ln w="1015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865629" y="5071109"/>
            <a:ext cx="0" cy="916940"/>
          </a:xfrm>
          <a:custGeom>
            <a:avLst/>
            <a:gdLst/>
            <a:ahLst/>
            <a:cxnLst/>
            <a:rect l="l" t="t" r="r" b="b"/>
            <a:pathLst>
              <a:path h="916939">
                <a:moveTo>
                  <a:pt x="0" y="0"/>
                </a:moveTo>
                <a:lnTo>
                  <a:pt x="0" y="916940"/>
                </a:lnTo>
              </a:path>
            </a:pathLst>
          </a:custGeom>
          <a:ln w="1016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860550" y="5066029"/>
            <a:ext cx="6329680" cy="0"/>
          </a:xfrm>
          <a:custGeom>
            <a:avLst/>
            <a:gdLst/>
            <a:ahLst/>
            <a:cxnLst/>
            <a:rect l="l" t="t" r="r" b="b"/>
            <a:pathLst>
              <a:path w="6329680">
                <a:moveTo>
                  <a:pt x="0" y="0"/>
                </a:moveTo>
                <a:lnTo>
                  <a:pt x="6329680" y="0"/>
                </a:lnTo>
              </a:path>
            </a:pathLst>
          </a:custGeom>
          <a:ln w="1015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8185784" y="5071109"/>
            <a:ext cx="0" cy="916940"/>
          </a:xfrm>
          <a:custGeom>
            <a:avLst/>
            <a:gdLst/>
            <a:ahLst/>
            <a:cxnLst/>
            <a:rect l="l" t="t" r="r" b="b"/>
            <a:pathLst>
              <a:path h="916939">
                <a:moveTo>
                  <a:pt x="0" y="0"/>
                </a:moveTo>
                <a:lnTo>
                  <a:pt x="0" y="916939"/>
                </a:lnTo>
              </a:path>
            </a:pathLst>
          </a:custGeom>
          <a:ln w="888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870710" y="5983604"/>
            <a:ext cx="6310630" cy="0"/>
          </a:xfrm>
          <a:custGeom>
            <a:avLst/>
            <a:gdLst/>
            <a:ahLst/>
            <a:cxnLst/>
            <a:rect l="l" t="t" r="r" b="b"/>
            <a:pathLst>
              <a:path w="6310630">
                <a:moveTo>
                  <a:pt x="0" y="0"/>
                </a:moveTo>
                <a:lnTo>
                  <a:pt x="6310630" y="0"/>
                </a:lnTo>
              </a:path>
            </a:pathLst>
          </a:custGeom>
          <a:ln w="889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875154" y="508000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60"/>
                </a:lnTo>
              </a:path>
            </a:pathLst>
          </a:custGeom>
          <a:ln w="8889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870710" y="5075554"/>
            <a:ext cx="6310630" cy="0"/>
          </a:xfrm>
          <a:custGeom>
            <a:avLst/>
            <a:gdLst/>
            <a:ahLst/>
            <a:cxnLst/>
            <a:rect l="l" t="t" r="r" b="b"/>
            <a:pathLst>
              <a:path w="6310630">
                <a:moveTo>
                  <a:pt x="0" y="0"/>
                </a:moveTo>
                <a:lnTo>
                  <a:pt x="6310630" y="0"/>
                </a:lnTo>
              </a:path>
            </a:pathLst>
          </a:custGeom>
          <a:ln w="889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8176259" y="508000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60"/>
                </a:lnTo>
              </a:path>
            </a:pathLst>
          </a:custGeom>
          <a:ln w="1016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879600" y="5974715"/>
            <a:ext cx="6291580" cy="0"/>
          </a:xfrm>
          <a:custGeom>
            <a:avLst/>
            <a:gdLst/>
            <a:ahLst/>
            <a:cxnLst/>
            <a:rect l="l" t="t" r="r" b="b"/>
            <a:pathLst>
              <a:path w="6291580">
                <a:moveTo>
                  <a:pt x="0" y="0"/>
                </a:moveTo>
                <a:lnTo>
                  <a:pt x="6291580" y="0"/>
                </a:lnTo>
              </a:path>
            </a:pathLst>
          </a:custGeom>
          <a:ln w="889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884045" y="5088890"/>
            <a:ext cx="0" cy="881380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1380"/>
                </a:lnTo>
              </a:path>
            </a:pathLst>
          </a:custGeom>
          <a:ln w="888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879600" y="5084445"/>
            <a:ext cx="6291580" cy="0"/>
          </a:xfrm>
          <a:custGeom>
            <a:avLst/>
            <a:gdLst/>
            <a:ahLst/>
            <a:cxnLst/>
            <a:rect l="l" t="t" r="r" b="b"/>
            <a:pathLst>
              <a:path w="6291580">
                <a:moveTo>
                  <a:pt x="0" y="0"/>
                </a:moveTo>
                <a:lnTo>
                  <a:pt x="6291580" y="0"/>
                </a:lnTo>
              </a:path>
            </a:pathLst>
          </a:custGeom>
          <a:ln w="888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8166734" y="5088890"/>
            <a:ext cx="0" cy="881380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1380"/>
                </a:lnTo>
              </a:path>
            </a:pathLst>
          </a:custGeom>
          <a:ln w="888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888489" y="5965190"/>
            <a:ext cx="6273800" cy="0"/>
          </a:xfrm>
          <a:custGeom>
            <a:avLst/>
            <a:gdLst/>
            <a:ahLst/>
            <a:cxnLst/>
            <a:rect l="l" t="t" r="r" b="b"/>
            <a:pathLst>
              <a:path w="6273800">
                <a:moveTo>
                  <a:pt x="0" y="0"/>
                </a:moveTo>
                <a:lnTo>
                  <a:pt x="6273800" y="0"/>
                </a:lnTo>
              </a:path>
            </a:pathLst>
          </a:custGeom>
          <a:ln w="10159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893570" y="5099050"/>
            <a:ext cx="0" cy="861060"/>
          </a:xfrm>
          <a:custGeom>
            <a:avLst/>
            <a:gdLst/>
            <a:ahLst/>
            <a:cxnLst/>
            <a:rect l="l" t="t" r="r" b="b"/>
            <a:pathLst>
              <a:path h="861060">
                <a:moveTo>
                  <a:pt x="0" y="0"/>
                </a:moveTo>
                <a:lnTo>
                  <a:pt x="0" y="861060"/>
                </a:lnTo>
              </a:path>
            </a:pathLst>
          </a:custGeom>
          <a:ln w="1016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888489" y="5093970"/>
            <a:ext cx="6273800" cy="0"/>
          </a:xfrm>
          <a:custGeom>
            <a:avLst/>
            <a:gdLst/>
            <a:ahLst/>
            <a:cxnLst/>
            <a:rect l="l" t="t" r="r" b="b"/>
            <a:pathLst>
              <a:path w="6273800">
                <a:moveTo>
                  <a:pt x="0" y="0"/>
                </a:moveTo>
                <a:lnTo>
                  <a:pt x="6273800" y="0"/>
                </a:lnTo>
              </a:path>
            </a:pathLst>
          </a:custGeom>
          <a:ln w="1016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8157844" y="5099050"/>
            <a:ext cx="0" cy="861060"/>
          </a:xfrm>
          <a:custGeom>
            <a:avLst/>
            <a:gdLst/>
            <a:ahLst/>
            <a:cxnLst/>
            <a:rect l="l" t="t" r="r" b="b"/>
            <a:pathLst>
              <a:path h="861060">
                <a:moveTo>
                  <a:pt x="0" y="0"/>
                </a:moveTo>
                <a:lnTo>
                  <a:pt x="0" y="861060"/>
                </a:lnTo>
              </a:path>
            </a:pathLst>
          </a:custGeom>
          <a:ln w="889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898650" y="5955665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750" y="0"/>
                </a:lnTo>
              </a:path>
            </a:pathLst>
          </a:custGeom>
          <a:ln w="889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903095" y="5107940"/>
            <a:ext cx="0" cy="843280"/>
          </a:xfrm>
          <a:custGeom>
            <a:avLst/>
            <a:gdLst/>
            <a:ahLst/>
            <a:cxnLst/>
            <a:rect l="l" t="t" r="r" b="b"/>
            <a:pathLst>
              <a:path h="843279">
                <a:moveTo>
                  <a:pt x="0" y="0"/>
                </a:moveTo>
                <a:lnTo>
                  <a:pt x="0" y="843280"/>
                </a:lnTo>
              </a:path>
            </a:pathLst>
          </a:custGeom>
          <a:ln w="888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898650" y="5103495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750" y="0"/>
                </a:lnTo>
              </a:path>
            </a:pathLst>
          </a:custGeom>
          <a:ln w="888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8148319" y="5107940"/>
            <a:ext cx="0" cy="843280"/>
          </a:xfrm>
          <a:custGeom>
            <a:avLst/>
            <a:gdLst/>
            <a:ahLst/>
            <a:cxnLst/>
            <a:rect l="l" t="t" r="r" b="b"/>
            <a:pathLst>
              <a:path h="843279">
                <a:moveTo>
                  <a:pt x="0" y="0"/>
                </a:moveTo>
                <a:lnTo>
                  <a:pt x="0" y="843280"/>
                </a:lnTo>
              </a:path>
            </a:pathLst>
          </a:custGeom>
          <a:ln w="1015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907539" y="5946775"/>
            <a:ext cx="6235700" cy="0"/>
          </a:xfrm>
          <a:custGeom>
            <a:avLst/>
            <a:gdLst/>
            <a:ahLst/>
            <a:cxnLst/>
            <a:rect l="l" t="t" r="r" b="b"/>
            <a:pathLst>
              <a:path w="6235700">
                <a:moveTo>
                  <a:pt x="0" y="0"/>
                </a:moveTo>
                <a:lnTo>
                  <a:pt x="6235700" y="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911985" y="5116829"/>
            <a:ext cx="0" cy="825500"/>
          </a:xfrm>
          <a:custGeom>
            <a:avLst/>
            <a:gdLst/>
            <a:ahLst/>
            <a:cxnLst/>
            <a:rect l="l" t="t" r="r" b="b"/>
            <a:pathLst>
              <a:path h="825500">
                <a:moveTo>
                  <a:pt x="0" y="0"/>
                </a:moveTo>
                <a:lnTo>
                  <a:pt x="0" y="82550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907539" y="5112384"/>
            <a:ext cx="6235700" cy="0"/>
          </a:xfrm>
          <a:custGeom>
            <a:avLst/>
            <a:gdLst/>
            <a:ahLst/>
            <a:cxnLst/>
            <a:rect l="l" t="t" r="r" b="b"/>
            <a:pathLst>
              <a:path w="6235700">
                <a:moveTo>
                  <a:pt x="0" y="0"/>
                </a:moveTo>
                <a:lnTo>
                  <a:pt x="6235700" y="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8138794" y="5116829"/>
            <a:ext cx="0" cy="825500"/>
          </a:xfrm>
          <a:custGeom>
            <a:avLst/>
            <a:gdLst/>
            <a:ahLst/>
            <a:cxnLst/>
            <a:rect l="l" t="t" r="r" b="b"/>
            <a:pathLst>
              <a:path h="825500">
                <a:moveTo>
                  <a:pt x="0" y="0"/>
                </a:moveTo>
                <a:lnTo>
                  <a:pt x="0" y="82550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916429" y="5937250"/>
            <a:ext cx="6217920" cy="0"/>
          </a:xfrm>
          <a:custGeom>
            <a:avLst/>
            <a:gdLst/>
            <a:ahLst/>
            <a:cxnLst/>
            <a:rect l="l" t="t" r="r" b="b"/>
            <a:pathLst>
              <a:path w="6217920">
                <a:moveTo>
                  <a:pt x="0" y="0"/>
                </a:moveTo>
                <a:lnTo>
                  <a:pt x="6217920" y="0"/>
                </a:lnTo>
              </a:path>
            </a:pathLst>
          </a:custGeom>
          <a:ln w="1015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921510" y="5126990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0"/>
                </a:moveTo>
                <a:lnTo>
                  <a:pt x="0" y="805180"/>
                </a:lnTo>
              </a:path>
            </a:pathLst>
          </a:custGeom>
          <a:ln w="1015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916429" y="5121909"/>
            <a:ext cx="6217920" cy="0"/>
          </a:xfrm>
          <a:custGeom>
            <a:avLst/>
            <a:gdLst/>
            <a:ahLst/>
            <a:cxnLst/>
            <a:rect l="l" t="t" r="r" b="b"/>
            <a:pathLst>
              <a:path w="6217920">
                <a:moveTo>
                  <a:pt x="0" y="0"/>
                </a:moveTo>
                <a:lnTo>
                  <a:pt x="6217920" y="0"/>
                </a:lnTo>
              </a:path>
            </a:pathLst>
          </a:custGeom>
          <a:ln w="1015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8129905" y="5126990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0"/>
                </a:moveTo>
                <a:lnTo>
                  <a:pt x="0" y="805180"/>
                </a:lnTo>
              </a:path>
            </a:pathLst>
          </a:custGeom>
          <a:ln w="889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926589" y="5927725"/>
            <a:ext cx="6198870" cy="0"/>
          </a:xfrm>
          <a:custGeom>
            <a:avLst/>
            <a:gdLst/>
            <a:ahLst/>
            <a:cxnLst/>
            <a:rect l="l" t="t" r="r" b="b"/>
            <a:pathLst>
              <a:path w="6198870">
                <a:moveTo>
                  <a:pt x="0" y="0"/>
                </a:moveTo>
                <a:lnTo>
                  <a:pt x="6198870" y="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931035" y="5135879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40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926589" y="5131434"/>
            <a:ext cx="6198870" cy="0"/>
          </a:xfrm>
          <a:custGeom>
            <a:avLst/>
            <a:gdLst/>
            <a:ahLst/>
            <a:cxnLst/>
            <a:rect l="l" t="t" r="r" b="b"/>
            <a:pathLst>
              <a:path w="6198870">
                <a:moveTo>
                  <a:pt x="0" y="0"/>
                </a:moveTo>
                <a:lnTo>
                  <a:pt x="6198870" y="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8120380" y="5135879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400"/>
                </a:lnTo>
              </a:path>
            </a:pathLst>
          </a:custGeom>
          <a:ln w="10159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935479" y="5918200"/>
            <a:ext cx="6179820" cy="0"/>
          </a:xfrm>
          <a:custGeom>
            <a:avLst/>
            <a:gdLst/>
            <a:ahLst/>
            <a:cxnLst/>
            <a:rect l="l" t="t" r="r" b="b"/>
            <a:pathLst>
              <a:path w="6179820">
                <a:moveTo>
                  <a:pt x="0" y="0"/>
                </a:moveTo>
                <a:lnTo>
                  <a:pt x="6179820" y="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940560" y="5146040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935479" y="5140959"/>
            <a:ext cx="6179820" cy="0"/>
          </a:xfrm>
          <a:custGeom>
            <a:avLst/>
            <a:gdLst/>
            <a:ahLst/>
            <a:cxnLst/>
            <a:rect l="l" t="t" r="r" b="b"/>
            <a:pathLst>
              <a:path w="6179820">
                <a:moveTo>
                  <a:pt x="0" y="0"/>
                </a:moveTo>
                <a:lnTo>
                  <a:pt x="6179820" y="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8110219" y="5146040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945639" y="5908675"/>
            <a:ext cx="6159500" cy="0"/>
          </a:xfrm>
          <a:custGeom>
            <a:avLst/>
            <a:gdLst/>
            <a:ahLst/>
            <a:cxnLst/>
            <a:rect l="l" t="t" r="r" b="b"/>
            <a:pathLst>
              <a:path w="6159500">
                <a:moveTo>
                  <a:pt x="0" y="0"/>
                </a:moveTo>
                <a:lnTo>
                  <a:pt x="6159500" y="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950085" y="5154929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945639" y="5150484"/>
            <a:ext cx="6159500" cy="0"/>
          </a:xfrm>
          <a:custGeom>
            <a:avLst/>
            <a:gdLst/>
            <a:ahLst/>
            <a:cxnLst/>
            <a:rect l="l" t="t" r="r" b="b"/>
            <a:pathLst>
              <a:path w="6159500">
                <a:moveTo>
                  <a:pt x="0" y="0"/>
                </a:moveTo>
                <a:lnTo>
                  <a:pt x="6159500" y="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8100694" y="5154929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954529" y="5899150"/>
            <a:ext cx="6141720" cy="0"/>
          </a:xfrm>
          <a:custGeom>
            <a:avLst/>
            <a:gdLst/>
            <a:ahLst/>
            <a:cxnLst/>
            <a:rect l="l" t="t" r="r" b="b"/>
            <a:pathLst>
              <a:path w="6141720">
                <a:moveTo>
                  <a:pt x="0" y="0"/>
                </a:moveTo>
                <a:lnTo>
                  <a:pt x="6141720" y="0"/>
                </a:lnTo>
              </a:path>
            </a:pathLst>
          </a:custGeom>
          <a:ln w="1015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959610" y="5165090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980"/>
                </a:lnTo>
              </a:path>
            </a:pathLst>
          </a:custGeom>
          <a:ln w="1015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954529" y="5160009"/>
            <a:ext cx="6141720" cy="0"/>
          </a:xfrm>
          <a:custGeom>
            <a:avLst/>
            <a:gdLst/>
            <a:ahLst/>
            <a:cxnLst/>
            <a:rect l="l" t="t" r="r" b="b"/>
            <a:pathLst>
              <a:path w="6141720">
                <a:moveTo>
                  <a:pt x="0" y="0"/>
                </a:moveTo>
                <a:lnTo>
                  <a:pt x="6141720" y="0"/>
                </a:lnTo>
              </a:path>
            </a:pathLst>
          </a:custGeom>
          <a:ln w="1015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8091805" y="5165090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980"/>
                </a:lnTo>
              </a:path>
            </a:pathLst>
          </a:custGeom>
          <a:ln w="889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964689" y="5889625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889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969135" y="5173979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889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964689" y="5169534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889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8082280" y="5173979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10159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973579" y="5880734"/>
            <a:ext cx="6103620" cy="0"/>
          </a:xfrm>
          <a:custGeom>
            <a:avLst/>
            <a:gdLst/>
            <a:ahLst/>
            <a:cxnLst/>
            <a:rect l="l" t="t" r="r" b="b"/>
            <a:pathLst>
              <a:path w="6103620">
                <a:moveTo>
                  <a:pt x="0" y="0"/>
                </a:moveTo>
                <a:lnTo>
                  <a:pt x="6103620" y="0"/>
                </a:lnTo>
              </a:path>
            </a:pathLst>
          </a:custGeom>
          <a:ln w="889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978025" y="5182870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419"/>
                </a:lnTo>
              </a:path>
            </a:pathLst>
          </a:custGeom>
          <a:ln w="888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973579" y="5178425"/>
            <a:ext cx="6103620" cy="0"/>
          </a:xfrm>
          <a:custGeom>
            <a:avLst/>
            <a:gdLst/>
            <a:ahLst/>
            <a:cxnLst/>
            <a:rect l="l" t="t" r="r" b="b"/>
            <a:pathLst>
              <a:path w="6103620">
                <a:moveTo>
                  <a:pt x="0" y="0"/>
                </a:moveTo>
                <a:lnTo>
                  <a:pt x="6103620" y="0"/>
                </a:lnTo>
              </a:path>
            </a:pathLst>
          </a:custGeom>
          <a:ln w="888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8072755" y="5182870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419"/>
                </a:lnTo>
              </a:path>
            </a:pathLst>
          </a:custGeom>
          <a:ln w="889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982470" y="5871209"/>
            <a:ext cx="6085840" cy="0"/>
          </a:xfrm>
          <a:custGeom>
            <a:avLst/>
            <a:gdLst/>
            <a:ahLst/>
            <a:cxnLst/>
            <a:rect l="l" t="t" r="r" b="b"/>
            <a:pathLst>
              <a:path w="6085840">
                <a:moveTo>
                  <a:pt x="0" y="0"/>
                </a:moveTo>
                <a:lnTo>
                  <a:pt x="6085839" y="0"/>
                </a:lnTo>
              </a:path>
            </a:pathLst>
          </a:custGeom>
          <a:ln w="10159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987550" y="5193029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1016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982470" y="5187950"/>
            <a:ext cx="6085840" cy="0"/>
          </a:xfrm>
          <a:custGeom>
            <a:avLst/>
            <a:gdLst/>
            <a:ahLst/>
            <a:cxnLst/>
            <a:rect l="l" t="t" r="r" b="b"/>
            <a:pathLst>
              <a:path w="6085840">
                <a:moveTo>
                  <a:pt x="0" y="0"/>
                </a:moveTo>
                <a:lnTo>
                  <a:pt x="6085839" y="0"/>
                </a:lnTo>
              </a:path>
            </a:pathLst>
          </a:custGeom>
          <a:ln w="1016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8063865" y="5193029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8889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992629" y="5861684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790" y="0"/>
                </a:lnTo>
              </a:path>
            </a:pathLst>
          </a:custGeom>
          <a:ln w="889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997075" y="520192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0"/>
                </a:moveTo>
                <a:lnTo>
                  <a:pt x="0" y="655319"/>
                </a:lnTo>
              </a:path>
            </a:pathLst>
          </a:custGeom>
          <a:ln w="888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992629" y="5197475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790" y="0"/>
                </a:lnTo>
              </a:path>
            </a:pathLst>
          </a:custGeom>
          <a:ln w="888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8054340" y="520192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0"/>
                </a:moveTo>
                <a:lnTo>
                  <a:pt x="0" y="655319"/>
                </a:lnTo>
              </a:path>
            </a:pathLst>
          </a:custGeom>
          <a:ln w="1016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2001520" y="5852795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888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005964" y="5210809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540"/>
                </a:lnTo>
              </a:path>
            </a:pathLst>
          </a:custGeom>
          <a:ln w="889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001520" y="5206365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888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8044815" y="5210809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539"/>
                </a:lnTo>
              </a:path>
            </a:pathLst>
          </a:custGeom>
          <a:ln w="888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010410" y="5843270"/>
            <a:ext cx="6029960" cy="0"/>
          </a:xfrm>
          <a:custGeom>
            <a:avLst/>
            <a:gdLst/>
            <a:ahLst/>
            <a:cxnLst/>
            <a:rect l="l" t="t" r="r" b="b"/>
            <a:pathLst>
              <a:path w="6029959">
                <a:moveTo>
                  <a:pt x="0" y="0"/>
                </a:moveTo>
                <a:lnTo>
                  <a:pt x="6029960" y="0"/>
                </a:lnTo>
              </a:path>
            </a:pathLst>
          </a:custGeom>
          <a:ln w="1016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015489" y="522097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10159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010410" y="5215890"/>
            <a:ext cx="6029960" cy="0"/>
          </a:xfrm>
          <a:custGeom>
            <a:avLst/>
            <a:gdLst/>
            <a:ahLst/>
            <a:cxnLst/>
            <a:rect l="l" t="t" r="r" b="b"/>
            <a:pathLst>
              <a:path w="6029959">
                <a:moveTo>
                  <a:pt x="0" y="0"/>
                </a:moveTo>
                <a:lnTo>
                  <a:pt x="6029960" y="0"/>
                </a:lnTo>
              </a:path>
            </a:pathLst>
          </a:custGeom>
          <a:ln w="1016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8035925" y="522097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889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020570" y="5833745"/>
            <a:ext cx="6010910" cy="0"/>
          </a:xfrm>
          <a:custGeom>
            <a:avLst/>
            <a:gdLst/>
            <a:ahLst/>
            <a:cxnLst/>
            <a:rect l="l" t="t" r="r" b="b"/>
            <a:pathLst>
              <a:path w="6010909">
                <a:moveTo>
                  <a:pt x="0" y="0"/>
                </a:moveTo>
                <a:lnTo>
                  <a:pt x="6010909" y="0"/>
                </a:lnTo>
              </a:path>
            </a:pathLst>
          </a:custGeom>
          <a:ln w="888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025014" y="522985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40"/>
                </a:lnTo>
              </a:path>
            </a:pathLst>
          </a:custGeom>
          <a:ln w="889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020570" y="5225415"/>
            <a:ext cx="6010910" cy="0"/>
          </a:xfrm>
          <a:custGeom>
            <a:avLst/>
            <a:gdLst/>
            <a:ahLst/>
            <a:cxnLst/>
            <a:rect l="l" t="t" r="r" b="b"/>
            <a:pathLst>
              <a:path w="6010909">
                <a:moveTo>
                  <a:pt x="0" y="0"/>
                </a:moveTo>
                <a:lnTo>
                  <a:pt x="6010909" y="0"/>
                </a:lnTo>
              </a:path>
            </a:pathLst>
          </a:custGeom>
          <a:ln w="888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8026400" y="522985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39"/>
                </a:lnTo>
              </a:path>
            </a:pathLst>
          </a:custGeom>
          <a:ln w="1015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029460" y="5824220"/>
            <a:ext cx="5991860" cy="0"/>
          </a:xfrm>
          <a:custGeom>
            <a:avLst/>
            <a:gdLst/>
            <a:ahLst/>
            <a:cxnLst/>
            <a:rect l="l" t="t" r="r" b="b"/>
            <a:pathLst>
              <a:path w="5991859">
                <a:moveTo>
                  <a:pt x="0" y="0"/>
                </a:moveTo>
                <a:lnTo>
                  <a:pt x="5991860" y="0"/>
                </a:lnTo>
              </a:path>
            </a:pathLst>
          </a:custGeom>
          <a:ln w="1016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034539" y="524002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20">
                <a:moveTo>
                  <a:pt x="0" y="0"/>
                </a:moveTo>
                <a:lnTo>
                  <a:pt x="0" y="579119"/>
                </a:lnTo>
              </a:path>
            </a:pathLst>
          </a:custGeom>
          <a:ln w="10159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029460" y="5234940"/>
            <a:ext cx="5991860" cy="0"/>
          </a:xfrm>
          <a:custGeom>
            <a:avLst/>
            <a:gdLst/>
            <a:ahLst/>
            <a:cxnLst/>
            <a:rect l="l" t="t" r="r" b="b"/>
            <a:pathLst>
              <a:path w="5991859">
                <a:moveTo>
                  <a:pt x="0" y="0"/>
                </a:moveTo>
                <a:lnTo>
                  <a:pt x="5991860" y="0"/>
                </a:lnTo>
              </a:path>
            </a:pathLst>
          </a:custGeom>
          <a:ln w="1016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8016875" y="524002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20">
                <a:moveTo>
                  <a:pt x="0" y="0"/>
                </a:moveTo>
                <a:lnTo>
                  <a:pt x="0" y="579119"/>
                </a:lnTo>
              </a:path>
            </a:pathLst>
          </a:custGeom>
          <a:ln w="889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039620" y="5814695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8889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044064" y="5248909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39"/>
                </a:lnTo>
              </a:path>
            </a:pathLst>
          </a:custGeom>
          <a:ln w="889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039620" y="5244465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889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8007350" y="5248909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39"/>
                </a:lnTo>
              </a:path>
            </a:pathLst>
          </a:custGeom>
          <a:ln w="10159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048510" y="5805804"/>
            <a:ext cx="5953760" cy="0"/>
          </a:xfrm>
          <a:custGeom>
            <a:avLst/>
            <a:gdLst/>
            <a:ahLst/>
            <a:cxnLst/>
            <a:rect l="l" t="t" r="r" b="b"/>
            <a:pathLst>
              <a:path w="5953759">
                <a:moveTo>
                  <a:pt x="0" y="0"/>
                </a:moveTo>
                <a:lnTo>
                  <a:pt x="5953760" y="0"/>
                </a:lnTo>
              </a:path>
            </a:pathLst>
          </a:custGeom>
          <a:ln w="889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052954" y="5257800"/>
            <a:ext cx="0" cy="543560"/>
          </a:xfrm>
          <a:custGeom>
            <a:avLst/>
            <a:gdLst/>
            <a:ahLst/>
            <a:cxnLst/>
            <a:rect l="l" t="t" r="r" b="b"/>
            <a:pathLst>
              <a:path h="543560">
                <a:moveTo>
                  <a:pt x="0" y="0"/>
                </a:moveTo>
                <a:lnTo>
                  <a:pt x="0" y="543560"/>
                </a:lnTo>
              </a:path>
            </a:pathLst>
          </a:custGeom>
          <a:ln w="8889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048510" y="5253354"/>
            <a:ext cx="5953760" cy="0"/>
          </a:xfrm>
          <a:custGeom>
            <a:avLst/>
            <a:gdLst/>
            <a:ahLst/>
            <a:cxnLst/>
            <a:rect l="l" t="t" r="r" b="b"/>
            <a:pathLst>
              <a:path w="5953759">
                <a:moveTo>
                  <a:pt x="0" y="0"/>
                </a:moveTo>
                <a:lnTo>
                  <a:pt x="5953760" y="0"/>
                </a:lnTo>
              </a:path>
            </a:pathLst>
          </a:custGeom>
          <a:ln w="889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997825" y="5257800"/>
            <a:ext cx="0" cy="543560"/>
          </a:xfrm>
          <a:custGeom>
            <a:avLst/>
            <a:gdLst/>
            <a:ahLst/>
            <a:cxnLst/>
            <a:rect l="l" t="t" r="r" b="b"/>
            <a:pathLst>
              <a:path h="543560">
                <a:moveTo>
                  <a:pt x="0" y="0"/>
                </a:moveTo>
                <a:lnTo>
                  <a:pt x="0" y="543560"/>
                </a:lnTo>
              </a:path>
            </a:pathLst>
          </a:custGeom>
          <a:ln w="889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057400" y="5796279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1015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062479" y="5267959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239"/>
                </a:lnTo>
              </a:path>
            </a:pathLst>
          </a:custGeom>
          <a:ln w="1016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057400" y="5262879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1015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988934" y="5267959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239"/>
                </a:lnTo>
              </a:path>
            </a:pathLst>
          </a:custGeom>
          <a:ln w="888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067560" y="5786754"/>
            <a:ext cx="5916930" cy="0"/>
          </a:xfrm>
          <a:custGeom>
            <a:avLst/>
            <a:gdLst/>
            <a:ahLst/>
            <a:cxnLst/>
            <a:rect l="l" t="t" r="r" b="b"/>
            <a:pathLst>
              <a:path w="5916930">
                <a:moveTo>
                  <a:pt x="0" y="0"/>
                </a:moveTo>
                <a:lnTo>
                  <a:pt x="5916930" y="0"/>
                </a:lnTo>
              </a:path>
            </a:pathLst>
          </a:custGeom>
          <a:ln w="889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072004" y="527685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8889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067560" y="5272404"/>
            <a:ext cx="5916930" cy="0"/>
          </a:xfrm>
          <a:custGeom>
            <a:avLst/>
            <a:gdLst/>
            <a:ahLst/>
            <a:cxnLst/>
            <a:rect l="l" t="t" r="r" b="b"/>
            <a:pathLst>
              <a:path w="5916930">
                <a:moveTo>
                  <a:pt x="0" y="0"/>
                </a:moveTo>
                <a:lnTo>
                  <a:pt x="5916930" y="0"/>
                </a:lnTo>
              </a:path>
            </a:pathLst>
          </a:custGeom>
          <a:ln w="889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979409" y="527685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1016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076450" y="5777865"/>
            <a:ext cx="5897880" cy="0"/>
          </a:xfrm>
          <a:custGeom>
            <a:avLst/>
            <a:gdLst/>
            <a:ahLst/>
            <a:cxnLst/>
            <a:rect l="l" t="t" r="r" b="b"/>
            <a:pathLst>
              <a:path w="5897880">
                <a:moveTo>
                  <a:pt x="0" y="0"/>
                </a:moveTo>
                <a:lnTo>
                  <a:pt x="5897880" y="0"/>
                </a:lnTo>
              </a:path>
            </a:pathLst>
          </a:custGeom>
          <a:ln w="889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080895" y="528574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0"/>
                </a:moveTo>
                <a:lnTo>
                  <a:pt x="0" y="487680"/>
                </a:lnTo>
              </a:path>
            </a:pathLst>
          </a:custGeom>
          <a:ln w="888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076450" y="5281295"/>
            <a:ext cx="5897880" cy="0"/>
          </a:xfrm>
          <a:custGeom>
            <a:avLst/>
            <a:gdLst/>
            <a:ahLst/>
            <a:cxnLst/>
            <a:rect l="l" t="t" r="r" b="b"/>
            <a:pathLst>
              <a:path w="5897880">
                <a:moveTo>
                  <a:pt x="0" y="0"/>
                </a:moveTo>
                <a:lnTo>
                  <a:pt x="5897880" y="0"/>
                </a:lnTo>
              </a:path>
            </a:pathLst>
          </a:custGeom>
          <a:ln w="888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7969884" y="528574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0"/>
                </a:moveTo>
                <a:lnTo>
                  <a:pt x="0" y="487680"/>
                </a:lnTo>
              </a:path>
            </a:pathLst>
          </a:custGeom>
          <a:ln w="888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085339" y="5768340"/>
            <a:ext cx="5880100" cy="0"/>
          </a:xfrm>
          <a:custGeom>
            <a:avLst/>
            <a:gdLst/>
            <a:ahLst/>
            <a:cxnLst/>
            <a:rect l="l" t="t" r="r" b="b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ln w="10159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090420" y="5295900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0"/>
                </a:moveTo>
                <a:lnTo>
                  <a:pt x="0" y="467359"/>
                </a:lnTo>
              </a:path>
            </a:pathLst>
          </a:custGeom>
          <a:ln w="1016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085339" y="5290820"/>
            <a:ext cx="5880100" cy="0"/>
          </a:xfrm>
          <a:custGeom>
            <a:avLst/>
            <a:gdLst/>
            <a:ahLst/>
            <a:cxnLst/>
            <a:rect l="l" t="t" r="r" b="b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ln w="1016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960994" y="5295900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0"/>
                </a:moveTo>
                <a:lnTo>
                  <a:pt x="0" y="467359"/>
                </a:lnTo>
              </a:path>
            </a:pathLst>
          </a:custGeom>
          <a:ln w="889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095500" y="5758815"/>
            <a:ext cx="5861050" cy="0"/>
          </a:xfrm>
          <a:custGeom>
            <a:avLst/>
            <a:gdLst/>
            <a:ahLst/>
            <a:cxnLst/>
            <a:rect l="l" t="t" r="r" b="b"/>
            <a:pathLst>
              <a:path w="5861050">
                <a:moveTo>
                  <a:pt x="0" y="0"/>
                </a:moveTo>
                <a:lnTo>
                  <a:pt x="5861050" y="0"/>
                </a:lnTo>
              </a:path>
            </a:pathLst>
          </a:custGeom>
          <a:ln w="889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099945" y="5304790"/>
            <a:ext cx="0" cy="449580"/>
          </a:xfrm>
          <a:custGeom>
            <a:avLst/>
            <a:gdLst/>
            <a:ahLst/>
            <a:cxnLst/>
            <a:rect l="l" t="t" r="r" b="b"/>
            <a:pathLst>
              <a:path h="449579">
                <a:moveTo>
                  <a:pt x="0" y="0"/>
                </a:moveTo>
                <a:lnTo>
                  <a:pt x="0" y="449580"/>
                </a:lnTo>
              </a:path>
            </a:pathLst>
          </a:custGeom>
          <a:ln w="888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095500" y="5300345"/>
            <a:ext cx="5861050" cy="0"/>
          </a:xfrm>
          <a:custGeom>
            <a:avLst/>
            <a:gdLst/>
            <a:ahLst/>
            <a:cxnLst/>
            <a:rect l="l" t="t" r="r" b="b"/>
            <a:pathLst>
              <a:path w="5861050">
                <a:moveTo>
                  <a:pt x="0" y="0"/>
                </a:moveTo>
                <a:lnTo>
                  <a:pt x="5861050" y="0"/>
                </a:lnTo>
              </a:path>
            </a:pathLst>
          </a:custGeom>
          <a:ln w="888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951469" y="5304790"/>
            <a:ext cx="0" cy="449580"/>
          </a:xfrm>
          <a:custGeom>
            <a:avLst/>
            <a:gdLst/>
            <a:ahLst/>
            <a:cxnLst/>
            <a:rect l="l" t="t" r="r" b="b"/>
            <a:pathLst>
              <a:path h="449579">
                <a:moveTo>
                  <a:pt x="0" y="0"/>
                </a:moveTo>
                <a:lnTo>
                  <a:pt x="0" y="449580"/>
                </a:lnTo>
              </a:path>
            </a:pathLst>
          </a:custGeom>
          <a:ln w="1015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104389" y="5749925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889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2109470" y="531495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29">
                <a:moveTo>
                  <a:pt x="0" y="0"/>
                </a:moveTo>
                <a:lnTo>
                  <a:pt x="0" y="430529"/>
                </a:lnTo>
              </a:path>
            </a:pathLst>
          </a:custGeom>
          <a:ln w="1016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104389" y="5309870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1016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941944" y="531495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29">
                <a:moveTo>
                  <a:pt x="0" y="0"/>
                </a:moveTo>
                <a:lnTo>
                  <a:pt x="0" y="430530"/>
                </a:lnTo>
              </a:path>
            </a:pathLst>
          </a:custGeom>
          <a:ln w="889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114550" y="5740400"/>
            <a:ext cx="5822950" cy="0"/>
          </a:xfrm>
          <a:custGeom>
            <a:avLst/>
            <a:gdLst/>
            <a:ahLst/>
            <a:cxnLst/>
            <a:rect l="l" t="t" r="r" b="b"/>
            <a:pathLst>
              <a:path w="5822950">
                <a:moveTo>
                  <a:pt x="0" y="0"/>
                </a:moveTo>
                <a:lnTo>
                  <a:pt x="5822950" y="0"/>
                </a:lnTo>
              </a:path>
            </a:pathLst>
          </a:custGeom>
          <a:ln w="1015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2118995" y="5323840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80"/>
                </a:lnTo>
              </a:path>
            </a:pathLst>
          </a:custGeom>
          <a:ln w="888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114550" y="5319395"/>
            <a:ext cx="5822950" cy="0"/>
          </a:xfrm>
          <a:custGeom>
            <a:avLst/>
            <a:gdLst/>
            <a:ahLst/>
            <a:cxnLst/>
            <a:rect l="l" t="t" r="r" b="b"/>
            <a:pathLst>
              <a:path w="5822950">
                <a:moveTo>
                  <a:pt x="0" y="0"/>
                </a:moveTo>
                <a:lnTo>
                  <a:pt x="5822950" y="0"/>
                </a:lnTo>
              </a:path>
            </a:pathLst>
          </a:custGeom>
          <a:ln w="888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932419" y="5323840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80"/>
                </a:lnTo>
              </a:path>
            </a:pathLst>
          </a:custGeom>
          <a:ln w="1015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123439" y="5730875"/>
            <a:ext cx="5803900" cy="0"/>
          </a:xfrm>
          <a:custGeom>
            <a:avLst/>
            <a:gdLst/>
            <a:ahLst/>
            <a:cxnLst/>
            <a:rect l="l" t="t" r="r" b="b"/>
            <a:pathLst>
              <a:path w="5803900">
                <a:moveTo>
                  <a:pt x="0" y="0"/>
                </a:moveTo>
                <a:lnTo>
                  <a:pt x="5803900" y="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2127885" y="533272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123439" y="5328284"/>
            <a:ext cx="5803900" cy="0"/>
          </a:xfrm>
          <a:custGeom>
            <a:avLst/>
            <a:gdLst/>
            <a:ahLst/>
            <a:cxnLst/>
            <a:rect l="l" t="t" r="r" b="b"/>
            <a:pathLst>
              <a:path w="5803900">
                <a:moveTo>
                  <a:pt x="0" y="0"/>
                </a:moveTo>
                <a:lnTo>
                  <a:pt x="5803900" y="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922894" y="533272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132329" y="5721350"/>
            <a:ext cx="5786120" cy="0"/>
          </a:xfrm>
          <a:custGeom>
            <a:avLst/>
            <a:gdLst/>
            <a:ahLst/>
            <a:cxnLst/>
            <a:rect l="l" t="t" r="r" b="b"/>
            <a:pathLst>
              <a:path w="5786120">
                <a:moveTo>
                  <a:pt x="0" y="0"/>
                </a:moveTo>
                <a:lnTo>
                  <a:pt x="5786120" y="0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137410" y="5342890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132329" y="5337809"/>
            <a:ext cx="5786120" cy="0"/>
          </a:xfrm>
          <a:custGeom>
            <a:avLst/>
            <a:gdLst/>
            <a:ahLst/>
            <a:cxnLst/>
            <a:rect l="l" t="t" r="r" b="b"/>
            <a:pathLst>
              <a:path w="5786120">
                <a:moveTo>
                  <a:pt x="0" y="0"/>
                </a:moveTo>
                <a:lnTo>
                  <a:pt x="5786120" y="0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914005" y="5342890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8890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142489" y="5711825"/>
            <a:ext cx="5767070" cy="0"/>
          </a:xfrm>
          <a:custGeom>
            <a:avLst/>
            <a:gdLst/>
            <a:ahLst/>
            <a:cxnLst/>
            <a:rect l="l" t="t" r="r" b="b"/>
            <a:pathLst>
              <a:path w="5767070">
                <a:moveTo>
                  <a:pt x="0" y="0"/>
                </a:moveTo>
                <a:lnTo>
                  <a:pt x="5767070" y="0"/>
                </a:lnTo>
              </a:path>
            </a:pathLst>
          </a:custGeom>
          <a:ln w="889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146935" y="5351779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600"/>
                </a:lnTo>
              </a:path>
            </a:pathLst>
          </a:custGeom>
          <a:ln w="889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142489" y="5347334"/>
            <a:ext cx="5767070" cy="0"/>
          </a:xfrm>
          <a:custGeom>
            <a:avLst/>
            <a:gdLst/>
            <a:ahLst/>
            <a:cxnLst/>
            <a:rect l="l" t="t" r="r" b="b"/>
            <a:pathLst>
              <a:path w="5767070">
                <a:moveTo>
                  <a:pt x="0" y="0"/>
                </a:moveTo>
                <a:lnTo>
                  <a:pt x="5767070" y="0"/>
                </a:lnTo>
              </a:path>
            </a:pathLst>
          </a:custGeom>
          <a:ln w="889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904480" y="5351779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600"/>
                </a:lnTo>
              </a:path>
            </a:pathLst>
          </a:custGeom>
          <a:ln w="10159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151379" y="5702934"/>
            <a:ext cx="5748020" cy="0"/>
          </a:xfrm>
          <a:custGeom>
            <a:avLst/>
            <a:gdLst/>
            <a:ahLst/>
            <a:cxnLst/>
            <a:rect l="l" t="t" r="r" b="b"/>
            <a:pathLst>
              <a:path w="5748020">
                <a:moveTo>
                  <a:pt x="0" y="0"/>
                </a:moveTo>
                <a:lnTo>
                  <a:pt x="5748020" y="0"/>
                </a:lnTo>
              </a:path>
            </a:pathLst>
          </a:custGeom>
          <a:ln w="889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155825" y="536067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8889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151379" y="5356225"/>
            <a:ext cx="5748020" cy="0"/>
          </a:xfrm>
          <a:custGeom>
            <a:avLst/>
            <a:gdLst/>
            <a:ahLst/>
            <a:cxnLst/>
            <a:rect l="l" t="t" r="r" b="b"/>
            <a:pathLst>
              <a:path w="5748020">
                <a:moveTo>
                  <a:pt x="0" y="0"/>
                </a:moveTo>
                <a:lnTo>
                  <a:pt x="5748020" y="0"/>
                </a:lnTo>
              </a:path>
            </a:pathLst>
          </a:custGeom>
          <a:ln w="889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894955" y="536067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889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160270" y="5693409"/>
            <a:ext cx="5730240" cy="0"/>
          </a:xfrm>
          <a:custGeom>
            <a:avLst/>
            <a:gdLst/>
            <a:ahLst/>
            <a:cxnLst/>
            <a:rect l="l" t="t" r="r" b="b"/>
            <a:pathLst>
              <a:path w="5730240">
                <a:moveTo>
                  <a:pt x="0" y="0"/>
                </a:moveTo>
                <a:lnTo>
                  <a:pt x="5730239" y="0"/>
                </a:lnTo>
              </a:path>
            </a:pathLst>
          </a:custGeom>
          <a:ln w="1015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165350" y="537082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1016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160270" y="5365750"/>
            <a:ext cx="5730240" cy="0"/>
          </a:xfrm>
          <a:custGeom>
            <a:avLst/>
            <a:gdLst/>
            <a:ahLst/>
            <a:cxnLst/>
            <a:rect l="l" t="t" r="r" b="b"/>
            <a:pathLst>
              <a:path w="5730240">
                <a:moveTo>
                  <a:pt x="0" y="0"/>
                </a:moveTo>
                <a:lnTo>
                  <a:pt x="5730239" y="0"/>
                </a:lnTo>
              </a:path>
            </a:pathLst>
          </a:custGeom>
          <a:ln w="1015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886065" y="537082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888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170429" y="5683884"/>
            <a:ext cx="5711190" cy="0"/>
          </a:xfrm>
          <a:custGeom>
            <a:avLst/>
            <a:gdLst/>
            <a:ahLst/>
            <a:cxnLst/>
            <a:rect l="l" t="t" r="r" b="b"/>
            <a:pathLst>
              <a:path w="5711190">
                <a:moveTo>
                  <a:pt x="0" y="0"/>
                </a:moveTo>
                <a:lnTo>
                  <a:pt x="5711190" y="0"/>
                </a:lnTo>
              </a:path>
            </a:pathLst>
          </a:custGeom>
          <a:ln w="889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174875" y="537972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19"/>
                </a:lnTo>
              </a:path>
            </a:pathLst>
          </a:custGeom>
          <a:ln w="8889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170429" y="5375275"/>
            <a:ext cx="5711190" cy="0"/>
          </a:xfrm>
          <a:custGeom>
            <a:avLst/>
            <a:gdLst/>
            <a:ahLst/>
            <a:cxnLst/>
            <a:rect l="l" t="t" r="r" b="b"/>
            <a:pathLst>
              <a:path w="5711190">
                <a:moveTo>
                  <a:pt x="0" y="0"/>
                </a:moveTo>
                <a:lnTo>
                  <a:pt x="5711190" y="0"/>
                </a:lnTo>
              </a:path>
            </a:pathLst>
          </a:custGeom>
          <a:ln w="889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7876540" y="537972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19"/>
                </a:lnTo>
              </a:path>
            </a:pathLst>
          </a:custGeom>
          <a:ln w="1016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179320" y="5674995"/>
            <a:ext cx="5692140" cy="0"/>
          </a:xfrm>
          <a:custGeom>
            <a:avLst/>
            <a:gdLst/>
            <a:ahLst/>
            <a:cxnLst/>
            <a:rect l="l" t="t" r="r" b="b"/>
            <a:pathLst>
              <a:path w="5692140">
                <a:moveTo>
                  <a:pt x="0" y="0"/>
                </a:moveTo>
                <a:lnTo>
                  <a:pt x="5692139" y="0"/>
                </a:lnTo>
              </a:path>
            </a:pathLst>
          </a:custGeom>
          <a:ln w="8889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183764" y="538860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889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179320" y="5384165"/>
            <a:ext cx="5692140" cy="0"/>
          </a:xfrm>
          <a:custGeom>
            <a:avLst/>
            <a:gdLst/>
            <a:ahLst/>
            <a:cxnLst/>
            <a:rect l="l" t="t" r="r" b="b"/>
            <a:pathLst>
              <a:path w="5692140">
                <a:moveTo>
                  <a:pt x="0" y="0"/>
                </a:moveTo>
                <a:lnTo>
                  <a:pt x="5692139" y="0"/>
                </a:lnTo>
              </a:path>
            </a:pathLst>
          </a:custGeom>
          <a:ln w="889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7867015" y="538860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8889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188210" y="5665470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016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193289" y="539877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1015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188210" y="5393690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015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7857490" y="539877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1016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198370" y="5655945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>
                <a:moveTo>
                  <a:pt x="0" y="0"/>
                </a:moveTo>
                <a:lnTo>
                  <a:pt x="5654039" y="0"/>
                </a:lnTo>
              </a:path>
            </a:pathLst>
          </a:custGeom>
          <a:ln w="8889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202814" y="540765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889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198370" y="5403215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>
                <a:moveTo>
                  <a:pt x="0" y="0"/>
                </a:moveTo>
                <a:lnTo>
                  <a:pt x="5654039" y="0"/>
                </a:lnTo>
              </a:path>
            </a:pathLst>
          </a:custGeom>
          <a:ln w="889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7847965" y="540765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8889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207260" y="5646420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59">
                <a:moveTo>
                  <a:pt x="0" y="0"/>
                </a:moveTo>
                <a:lnTo>
                  <a:pt x="5636260" y="0"/>
                </a:lnTo>
              </a:path>
            </a:pathLst>
          </a:custGeom>
          <a:ln w="1016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212339" y="5417820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519"/>
                </a:lnTo>
              </a:path>
            </a:pathLst>
          </a:custGeom>
          <a:ln w="10159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207260" y="5412740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59">
                <a:moveTo>
                  <a:pt x="0" y="0"/>
                </a:moveTo>
                <a:lnTo>
                  <a:pt x="5636260" y="0"/>
                </a:lnTo>
              </a:path>
            </a:pathLst>
          </a:custGeom>
          <a:ln w="10159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7839075" y="5417820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519"/>
                </a:lnTo>
              </a:path>
            </a:pathLst>
          </a:custGeom>
          <a:ln w="889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217420" y="5636895"/>
            <a:ext cx="5617210" cy="0"/>
          </a:xfrm>
          <a:custGeom>
            <a:avLst/>
            <a:gdLst/>
            <a:ahLst/>
            <a:cxnLst/>
            <a:rect l="l" t="t" r="r" b="b"/>
            <a:pathLst>
              <a:path w="5617209">
                <a:moveTo>
                  <a:pt x="0" y="0"/>
                </a:moveTo>
                <a:lnTo>
                  <a:pt x="5617209" y="0"/>
                </a:lnTo>
              </a:path>
            </a:pathLst>
          </a:custGeom>
          <a:ln w="8889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221864" y="542670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889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217420" y="5422265"/>
            <a:ext cx="5617210" cy="0"/>
          </a:xfrm>
          <a:custGeom>
            <a:avLst/>
            <a:gdLst/>
            <a:ahLst/>
            <a:cxnLst/>
            <a:rect l="l" t="t" r="r" b="b"/>
            <a:pathLst>
              <a:path w="5617209">
                <a:moveTo>
                  <a:pt x="0" y="0"/>
                </a:moveTo>
                <a:lnTo>
                  <a:pt x="5617209" y="0"/>
                </a:lnTo>
              </a:path>
            </a:pathLst>
          </a:custGeom>
          <a:ln w="889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7829550" y="542670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10159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226310" y="5628004"/>
            <a:ext cx="5598160" cy="0"/>
          </a:xfrm>
          <a:custGeom>
            <a:avLst/>
            <a:gdLst/>
            <a:ahLst/>
            <a:cxnLst/>
            <a:rect l="l" t="t" r="r" b="b"/>
            <a:pathLst>
              <a:path w="5598159">
                <a:moveTo>
                  <a:pt x="0" y="0"/>
                </a:moveTo>
                <a:lnTo>
                  <a:pt x="5598160" y="0"/>
                </a:lnTo>
              </a:path>
            </a:pathLst>
          </a:custGeom>
          <a:ln w="889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230754" y="5435600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59"/>
                </a:lnTo>
              </a:path>
            </a:pathLst>
          </a:custGeom>
          <a:ln w="8889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226310" y="5431154"/>
            <a:ext cx="5598160" cy="0"/>
          </a:xfrm>
          <a:custGeom>
            <a:avLst/>
            <a:gdLst/>
            <a:ahLst/>
            <a:cxnLst/>
            <a:rect l="l" t="t" r="r" b="b"/>
            <a:pathLst>
              <a:path w="5598159">
                <a:moveTo>
                  <a:pt x="0" y="0"/>
                </a:moveTo>
                <a:lnTo>
                  <a:pt x="5598160" y="0"/>
                </a:lnTo>
              </a:path>
            </a:pathLst>
          </a:custGeom>
          <a:ln w="889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7820025" y="5435600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59"/>
                </a:lnTo>
              </a:path>
            </a:pathLst>
          </a:custGeom>
          <a:ln w="889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235200" y="5618479"/>
            <a:ext cx="558038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80380" y="0"/>
                </a:lnTo>
              </a:path>
            </a:pathLst>
          </a:custGeom>
          <a:ln w="1015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240279" y="544575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1016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235200" y="5440679"/>
            <a:ext cx="558038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80380" y="0"/>
                </a:lnTo>
              </a:path>
            </a:pathLst>
          </a:custGeom>
          <a:ln w="1015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7811134" y="544575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888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245360" y="5608954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1330" y="0"/>
                </a:lnTo>
              </a:path>
            </a:pathLst>
          </a:custGeom>
          <a:ln w="889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249804" y="545465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8889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245360" y="5450204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1330" y="0"/>
                </a:lnTo>
              </a:path>
            </a:pathLst>
          </a:custGeom>
          <a:ln w="889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7801609" y="545465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1016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254250" y="5600065"/>
            <a:ext cx="5542280" cy="0"/>
          </a:xfrm>
          <a:custGeom>
            <a:avLst/>
            <a:gdLst/>
            <a:ahLst/>
            <a:cxnLst/>
            <a:rect l="l" t="t" r="r" b="b"/>
            <a:pathLst>
              <a:path w="5542280">
                <a:moveTo>
                  <a:pt x="0" y="0"/>
                </a:moveTo>
                <a:lnTo>
                  <a:pt x="5542280" y="0"/>
                </a:lnTo>
              </a:path>
            </a:pathLst>
          </a:custGeom>
          <a:ln w="8890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258695" y="5463540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888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254250" y="5459095"/>
            <a:ext cx="5542280" cy="0"/>
          </a:xfrm>
          <a:custGeom>
            <a:avLst/>
            <a:gdLst/>
            <a:ahLst/>
            <a:cxnLst/>
            <a:rect l="l" t="t" r="r" b="b"/>
            <a:pathLst>
              <a:path w="5542280">
                <a:moveTo>
                  <a:pt x="0" y="0"/>
                </a:moveTo>
                <a:lnTo>
                  <a:pt x="5542280" y="0"/>
                </a:lnTo>
              </a:path>
            </a:pathLst>
          </a:custGeom>
          <a:ln w="888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7792084" y="5463540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888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263139" y="5590540"/>
            <a:ext cx="5524500" cy="0"/>
          </a:xfrm>
          <a:custGeom>
            <a:avLst/>
            <a:gdLst/>
            <a:ahLst/>
            <a:cxnLst/>
            <a:rect l="l" t="t" r="r" b="b"/>
            <a:pathLst>
              <a:path w="5524500">
                <a:moveTo>
                  <a:pt x="0" y="0"/>
                </a:moveTo>
                <a:lnTo>
                  <a:pt x="5524500" y="0"/>
                </a:lnTo>
              </a:path>
            </a:pathLst>
          </a:custGeom>
          <a:ln w="10159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268220" y="547370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1016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263139" y="5468620"/>
            <a:ext cx="5524500" cy="0"/>
          </a:xfrm>
          <a:custGeom>
            <a:avLst/>
            <a:gdLst/>
            <a:ahLst/>
            <a:cxnLst/>
            <a:rect l="l" t="t" r="r" b="b"/>
            <a:pathLst>
              <a:path w="5524500">
                <a:moveTo>
                  <a:pt x="0" y="0"/>
                </a:moveTo>
                <a:lnTo>
                  <a:pt x="5524500" y="0"/>
                </a:lnTo>
              </a:path>
            </a:pathLst>
          </a:custGeom>
          <a:ln w="1016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7783194" y="547370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889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273300" y="5581015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8890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277745" y="548259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888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273300" y="5478145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888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7773669" y="548259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1015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282189" y="557149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10159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282189" y="5492750"/>
            <a:ext cx="10160" cy="73660"/>
          </a:xfrm>
          <a:custGeom>
            <a:avLst/>
            <a:gdLst/>
            <a:ahLst/>
            <a:cxnLst/>
            <a:rect l="l" t="t" r="r" b="b"/>
            <a:pathLst>
              <a:path w="10160" h="73660">
                <a:moveTo>
                  <a:pt x="0" y="73659"/>
                </a:moveTo>
                <a:lnTo>
                  <a:pt x="10160" y="73659"/>
                </a:lnTo>
                <a:lnTo>
                  <a:pt x="1016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282189" y="548767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10160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7759700" y="5492750"/>
            <a:ext cx="8890" cy="73660"/>
          </a:xfrm>
          <a:custGeom>
            <a:avLst/>
            <a:gdLst/>
            <a:ahLst/>
            <a:cxnLst/>
            <a:rect l="l" t="t" r="r" b="b"/>
            <a:pathLst>
              <a:path w="8890" h="73660">
                <a:moveTo>
                  <a:pt x="8890" y="0"/>
                </a:moveTo>
                <a:lnTo>
                  <a:pt x="0" y="0"/>
                </a:lnTo>
                <a:lnTo>
                  <a:pt x="0" y="73659"/>
                </a:lnTo>
                <a:lnTo>
                  <a:pt x="8890" y="73659"/>
                </a:lnTo>
                <a:lnTo>
                  <a:pt x="8890" y="0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292350" y="5561965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0" y="0"/>
                </a:lnTo>
              </a:path>
            </a:pathLst>
          </a:custGeom>
          <a:ln w="8890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292350" y="5501640"/>
            <a:ext cx="8890" cy="55880"/>
          </a:xfrm>
          <a:custGeom>
            <a:avLst/>
            <a:gdLst/>
            <a:ahLst/>
            <a:cxnLst/>
            <a:rect l="l" t="t" r="r" b="b"/>
            <a:pathLst>
              <a:path w="8889" h="55879">
                <a:moveTo>
                  <a:pt x="0" y="55880"/>
                </a:moveTo>
                <a:lnTo>
                  <a:pt x="8889" y="55880"/>
                </a:lnTo>
                <a:lnTo>
                  <a:pt x="8889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292350" y="5497195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0" y="0"/>
                </a:lnTo>
              </a:path>
            </a:pathLst>
          </a:custGeom>
          <a:ln w="8889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7749540" y="5501640"/>
            <a:ext cx="10160" cy="55880"/>
          </a:xfrm>
          <a:custGeom>
            <a:avLst/>
            <a:gdLst/>
            <a:ahLst/>
            <a:cxnLst/>
            <a:rect l="l" t="t" r="r" b="b"/>
            <a:pathLst>
              <a:path w="10159" h="55879">
                <a:moveTo>
                  <a:pt x="10159" y="0"/>
                </a:moveTo>
                <a:lnTo>
                  <a:pt x="0" y="0"/>
                </a:lnTo>
                <a:lnTo>
                  <a:pt x="0" y="55880"/>
                </a:lnTo>
                <a:lnTo>
                  <a:pt x="10159" y="55880"/>
                </a:lnTo>
                <a:lnTo>
                  <a:pt x="10159" y="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301239" y="5553075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8890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301239" y="5510529"/>
            <a:ext cx="8890" cy="38100"/>
          </a:xfrm>
          <a:custGeom>
            <a:avLst/>
            <a:gdLst/>
            <a:ahLst/>
            <a:cxnLst/>
            <a:rect l="l" t="t" r="r" b="b"/>
            <a:pathLst>
              <a:path w="8889" h="38100">
                <a:moveTo>
                  <a:pt x="0" y="38100"/>
                </a:moveTo>
                <a:lnTo>
                  <a:pt x="8890" y="38100"/>
                </a:lnTo>
                <a:lnTo>
                  <a:pt x="889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301239" y="5506084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8890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7740650" y="5510529"/>
            <a:ext cx="8890" cy="38100"/>
          </a:xfrm>
          <a:custGeom>
            <a:avLst/>
            <a:gdLst/>
            <a:ahLst/>
            <a:cxnLst/>
            <a:rect l="l" t="t" r="r" b="b"/>
            <a:pathLst>
              <a:path w="8890" h="38100">
                <a:moveTo>
                  <a:pt x="8890" y="0"/>
                </a:moveTo>
                <a:lnTo>
                  <a:pt x="0" y="0"/>
                </a:lnTo>
                <a:lnTo>
                  <a:pt x="0" y="38100"/>
                </a:lnTo>
                <a:lnTo>
                  <a:pt x="8890" y="38100"/>
                </a:lnTo>
                <a:lnTo>
                  <a:pt x="8890" y="0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310129" y="5543550"/>
            <a:ext cx="5430520" cy="0"/>
          </a:xfrm>
          <a:custGeom>
            <a:avLst/>
            <a:gdLst/>
            <a:ahLst/>
            <a:cxnLst/>
            <a:rect l="l" t="t" r="r" b="b"/>
            <a:pathLst>
              <a:path w="5430520">
                <a:moveTo>
                  <a:pt x="0" y="0"/>
                </a:moveTo>
                <a:lnTo>
                  <a:pt x="5430520" y="0"/>
                </a:lnTo>
              </a:path>
            </a:pathLst>
          </a:custGeom>
          <a:ln w="10159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310129" y="5515609"/>
            <a:ext cx="5430520" cy="0"/>
          </a:xfrm>
          <a:custGeom>
            <a:avLst/>
            <a:gdLst/>
            <a:ahLst/>
            <a:cxnLst/>
            <a:rect l="l" t="t" r="r" b="b"/>
            <a:pathLst>
              <a:path w="5430520">
                <a:moveTo>
                  <a:pt x="0" y="0"/>
                </a:moveTo>
                <a:lnTo>
                  <a:pt x="5430520" y="0"/>
                </a:lnTo>
              </a:path>
            </a:pathLst>
          </a:custGeom>
          <a:ln w="10159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320289" y="5529579"/>
            <a:ext cx="5411470" cy="0"/>
          </a:xfrm>
          <a:custGeom>
            <a:avLst/>
            <a:gdLst/>
            <a:ahLst/>
            <a:cxnLst/>
            <a:rect l="l" t="t" r="r" b="b"/>
            <a:pathLst>
              <a:path w="5411470">
                <a:moveTo>
                  <a:pt x="0" y="0"/>
                </a:moveTo>
                <a:lnTo>
                  <a:pt x="5411470" y="0"/>
                </a:lnTo>
              </a:path>
            </a:pathLst>
          </a:custGeom>
          <a:ln w="17779">
            <a:solidFill>
              <a:srgbClr val="996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551939" y="4752340"/>
            <a:ext cx="6946900" cy="1554480"/>
          </a:xfrm>
          <a:custGeom>
            <a:avLst/>
            <a:gdLst/>
            <a:ahLst/>
            <a:cxnLst/>
            <a:rect l="l" t="t" r="r" b="b"/>
            <a:pathLst>
              <a:path w="6946900" h="1554479">
                <a:moveTo>
                  <a:pt x="3473450" y="1554480"/>
                </a:moveTo>
                <a:lnTo>
                  <a:pt x="0" y="1554480"/>
                </a:lnTo>
                <a:lnTo>
                  <a:pt x="0" y="0"/>
                </a:lnTo>
                <a:lnTo>
                  <a:pt x="6946900" y="0"/>
                </a:lnTo>
                <a:lnTo>
                  <a:pt x="6946900" y="1554480"/>
                </a:lnTo>
                <a:lnTo>
                  <a:pt x="3473450" y="15544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 txBox="1"/>
          <p:nvPr/>
        </p:nvSpPr>
        <p:spPr>
          <a:xfrm>
            <a:off x="2110739" y="1808479"/>
            <a:ext cx="5731510" cy="36931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065" marR="5080" algn="ctr">
              <a:lnSpc>
                <a:spcPts val="3220"/>
              </a:lnSpc>
              <a:spcBef>
                <a:spcPts val="725"/>
              </a:spcBef>
            </a:pPr>
            <a:r>
              <a:rPr sz="3200" b="1" u="sng" dirty="0">
                <a:solidFill>
                  <a:srgbClr val="FFFF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Overhead Cost </a:t>
            </a:r>
            <a:r>
              <a:rPr sz="2800" u="sng" dirty="0">
                <a:solidFill>
                  <a:srgbClr val="FFFF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variances </a:t>
            </a:r>
            <a:r>
              <a:rPr sz="2800" u="sng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can</a:t>
            </a:r>
            <a:r>
              <a:rPr sz="2800" u="sng" spc="-5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be </a:t>
            </a:r>
            <a:r>
              <a:rPr sz="2800" spc="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divided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into two</a:t>
            </a:r>
            <a:r>
              <a:rPr sz="2800" spc="-1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varainces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950">
              <a:latin typeface="Times New Roman"/>
              <a:cs typeface="Times New Roman"/>
            </a:endParaRPr>
          </a:p>
          <a:p>
            <a:pPr marL="687070">
              <a:lnSpc>
                <a:spcPct val="100000"/>
              </a:lnSpc>
              <a:tabLst>
                <a:tab pos="1143635" algn="l"/>
                <a:tab pos="393700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2.	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Variable</a:t>
            </a:r>
            <a:r>
              <a:rPr sz="2400" b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FFFF00"/>
                </a:solidFill>
                <a:latin typeface="Arial"/>
                <a:cs typeface="Arial"/>
              </a:rPr>
              <a:t>Overhead	variance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50">
              <a:latin typeface="Times New Roman"/>
              <a:cs typeface="Times New Roman"/>
            </a:endParaRPr>
          </a:p>
          <a:p>
            <a:pPr marL="99060" algn="ctr">
              <a:lnSpc>
                <a:spcPct val="100000"/>
              </a:lnSpc>
            </a:pPr>
            <a:r>
              <a:rPr sz="3200" dirty="0">
                <a:solidFill>
                  <a:srgbClr val="F9FC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Times New Roman"/>
              <a:cs typeface="Times New Roman"/>
            </a:endParaRPr>
          </a:p>
          <a:p>
            <a:pPr marL="858519">
              <a:lnSpc>
                <a:spcPct val="100000"/>
              </a:lnSpc>
              <a:tabLst>
                <a:tab pos="1355090" algn="l"/>
                <a:tab pos="3768725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2.	Fixed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FFFF00"/>
                </a:solidFill>
                <a:latin typeface="Arial"/>
                <a:cs typeface="Arial"/>
              </a:rPr>
              <a:t>Overhead	</a:t>
            </a:r>
            <a:r>
              <a:rPr sz="2400" b="1" spc="-30" dirty="0">
                <a:solidFill>
                  <a:srgbClr val="FFFF00"/>
                </a:solidFill>
                <a:latin typeface="Arial"/>
                <a:cs typeface="Arial"/>
              </a:rPr>
              <a:t>variance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01" name="object 90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61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69" y="435609"/>
            <a:ext cx="54152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Variable </a:t>
            </a:r>
            <a:r>
              <a:rPr dirty="0"/>
              <a:t>Overhead Variance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62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7469" y="1540509"/>
            <a:ext cx="8776335" cy="190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  <a:tab pos="3941445" algn="l"/>
              </a:tabLst>
            </a:pP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4.	</a:t>
            </a:r>
            <a:r>
              <a:rPr sz="28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Variable</a:t>
            </a:r>
            <a:r>
              <a:rPr sz="2800" b="1" u="heavy" spc="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Overhead	variance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424180">
              <a:lnSpc>
                <a:spcPct val="100000"/>
              </a:lnSpc>
            </a:pP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(Actual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output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x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Standard variable overhead</a:t>
            </a:r>
            <a:r>
              <a:rPr sz="28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rate)</a:t>
            </a:r>
            <a:endParaRPr sz="2800">
              <a:latin typeface="Arial"/>
              <a:cs typeface="Arial"/>
            </a:endParaRPr>
          </a:p>
          <a:p>
            <a:pPr marL="2092960">
              <a:lnSpc>
                <a:spcPct val="100000"/>
              </a:lnSpc>
              <a:spcBef>
                <a:spcPts val="450"/>
              </a:spcBef>
              <a:tabLst>
                <a:tab pos="2785745" algn="l"/>
              </a:tabLst>
            </a:pP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–	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(Actual variable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overheads)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57543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5715" algn="l"/>
              </a:tabLst>
            </a:pPr>
            <a:r>
              <a:rPr spc="-5" dirty="0"/>
              <a:t>Variable</a:t>
            </a:r>
            <a:r>
              <a:rPr spc="25" dirty="0"/>
              <a:t> </a:t>
            </a:r>
            <a:r>
              <a:rPr dirty="0"/>
              <a:t>Overhead	Variances</a:t>
            </a:r>
          </a:p>
        </p:txBody>
      </p:sp>
      <p:sp>
        <p:nvSpPr>
          <p:cNvPr id="3" name="object 3"/>
          <p:cNvSpPr/>
          <p:nvPr/>
        </p:nvSpPr>
        <p:spPr>
          <a:xfrm>
            <a:off x="1551939" y="283019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5114" y="1742439"/>
            <a:ext cx="0" cy="1084580"/>
          </a:xfrm>
          <a:custGeom>
            <a:avLst/>
            <a:gdLst/>
            <a:ahLst/>
            <a:cxnLst/>
            <a:rect l="l" t="t" r="r" b="b"/>
            <a:pathLst>
              <a:path h="1084580">
                <a:moveTo>
                  <a:pt x="0" y="0"/>
                </a:moveTo>
                <a:lnTo>
                  <a:pt x="0" y="1084579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1939" y="1739264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635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96300" y="1742439"/>
            <a:ext cx="0" cy="1084580"/>
          </a:xfrm>
          <a:custGeom>
            <a:avLst/>
            <a:gdLst/>
            <a:ahLst/>
            <a:cxnLst/>
            <a:rect l="l" t="t" r="r" b="b"/>
            <a:pathLst>
              <a:path h="1084580">
                <a:moveTo>
                  <a:pt x="0" y="0"/>
                </a:moveTo>
                <a:lnTo>
                  <a:pt x="0" y="1084580"/>
                </a:lnTo>
              </a:path>
            </a:pathLst>
          </a:custGeom>
          <a:ln w="761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8289" y="2823845"/>
            <a:ext cx="6934200" cy="0"/>
          </a:xfrm>
          <a:custGeom>
            <a:avLst/>
            <a:gdLst/>
            <a:ahLst/>
            <a:cxnLst/>
            <a:rect l="l" t="t" r="r" b="b"/>
            <a:pathLst>
              <a:path w="6934200">
                <a:moveTo>
                  <a:pt x="0" y="0"/>
                </a:moveTo>
                <a:lnTo>
                  <a:pt x="6934200" y="0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1464" y="1748789"/>
            <a:ext cx="0" cy="1071880"/>
          </a:xfrm>
          <a:custGeom>
            <a:avLst/>
            <a:gdLst/>
            <a:ahLst/>
            <a:cxnLst/>
            <a:rect l="l" t="t" r="r" b="b"/>
            <a:pathLst>
              <a:path h="1071880">
                <a:moveTo>
                  <a:pt x="0" y="0"/>
                </a:moveTo>
                <a:lnTo>
                  <a:pt x="0" y="1071879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8289" y="1745614"/>
            <a:ext cx="6934200" cy="0"/>
          </a:xfrm>
          <a:custGeom>
            <a:avLst/>
            <a:gdLst/>
            <a:ahLst/>
            <a:cxnLst/>
            <a:rect l="l" t="t" r="r" b="b"/>
            <a:pathLst>
              <a:path w="6934200">
                <a:moveTo>
                  <a:pt x="0" y="0"/>
                </a:moveTo>
                <a:lnTo>
                  <a:pt x="6934200" y="0"/>
                </a:lnTo>
              </a:path>
            </a:pathLst>
          </a:custGeom>
          <a:ln w="635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89950" y="1748789"/>
            <a:ext cx="0" cy="1071880"/>
          </a:xfrm>
          <a:custGeom>
            <a:avLst/>
            <a:gdLst/>
            <a:ahLst/>
            <a:cxnLst/>
            <a:rect l="l" t="t" r="r" b="b"/>
            <a:pathLst>
              <a:path h="1071880">
                <a:moveTo>
                  <a:pt x="0" y="0"/>
                </a:moveTo>
                <a:lnTo>
                  <a:pt x="0" y="1071880"/>
                </a:lnTo>
              </a:path>
            </a:pathLst>
          </a:custGeom>
          <a:ln w="508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4639" y="2817495"/>
            <a:ext cx="6922770" cy="0"/>
          </a:xfrm>
          <a:custGeom>
            <a:avLst/>
            <a:gdLst/>
            <a:ahLst/>
            <a:cxnLst/>
            <a:rect l="l" t="t" r="r" b="b"/>
            <a:pathLst>
              <a:path w="6922770">
                <a:moveTo>
                  <a:pt x="0" y="0"/>
                </a:moveTo>
                <a:lnTo>
                  <a:pt x="6922769" y="0"/>
                </a:lnTo>
              </a:path>
            </a:pathLst>
          </a:custGeom>
          <a:ln w="635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7180" y="1753870"/>
            <a:ext cx="0" cy="1060450"/>
          </a:xfrm>
          <a:custGeom>
            <a:avLst/>
            <a:gdLst/>
            <a:ahLst/>
            <a:cxnLst/>
            <a:rect l="l" t="t" r="r" b="b"/>
            <a:pathLst>
              <a:path h="1060450">
                <a:moveTo>
                  <a:pt x="0" y="0"/>
                </a:moveTo>
                <a:lnTo>
                  <a:pt x="0" y="1060450"/>
                </a:lnTo>
              </a:path>
            </a:pathLst>
          </a:custGeom>
          <a:ln w="507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4639" y="1751329"/>
            <a:ext cx="6922770" cy="0"/>
          </a:xfrm>
          <a:custGeom>
            <a:avLst/>
            <a:gdLst/>
            <a:ahLst/>
            <a:cxnLst/>
            <a:rect l="l" t="t" r="r" b="b"/>
            <a:pathLst>
              <a:path w="6922770">
                <a:moveTo>
                  <a:pt x="0" y="0"/>
                </a:moveTo>
                <a:lnTo>
                  <a:pt x="6922769" y="0"/>
                </a:lnTo>
              </a:path>
            </a:pathLst>
          </a:custGeom>
          <a:ln w="507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84234" y="1753870"/>
            <a:ext cx="0" cy="1060450"/>
          </a:xfrm>
          <a:custGeom>
            <a:avLst/>
            <a:gdLst/>
            <a:ahLst/>
            <a:cxnLst/>
            <a:rect l="l" t="t" r="r" b="b"/>
            <a:pathLst>
              <a:path h="1060450">
                <a:moveTo>
                  <a:pt x="0" y="0"/>
                </a:moveTo>
                <a:lnTo>
                  <a:pt x="0" y="1060450"/>
                </a:lnTo>
              </a:path>
            </a:pathLst>
          </a:custGeom>
          <a:ln w="635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69719" y="2811779"/>
            <a:ext cx="6911340" cy="0"/>
          </a:xfrm>
          <a:custGeom>
            <a:avLst/>
            <a:gdLst/>
            <a:ahLst/>
            <a:cxnLst/>
            <a:rect l="l" t="t" r="r" b="b"/>
            <a:pathLst>
              <a:path w="6911340">
                <a:moveTo>
                  <a:pt x="0" y="0"/>
                </a:moveTo>
                <a:lnTo>
                  <a:pt x="6911339" y="0"/>
                </a:lnTo>
              </a:path>
            </a:pathLst>
          </a:custGeom>
          <a:ln w="507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2894" y="176022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20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69719" y="1757045"/>
            <a:ext cx="6911340" cy="0"/>
          </a:xfrm>
          <a:custGeom>
            <a:avLst/>
            <a:gdLst/>
            <a:ahLst/>
            <a:cxnLst/>
            <a:rect l="l" t="t" r="r" b="b"/>
            <a:pathLst>
              <a:path w="6911340">
                <a:moveTo>
                  <a:pt x="0" y="0"/>
                </a:moveTo>
                <a:lnTo>
                  <a:pt x="6911339" y="0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77884" y="176022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19"/>
                </a:lnTo>
              </a:path>
            </a:pathLst>
          </a:custGeom>
          <a:ln w="635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76069" y="2806064"/>
            <a:ext cx="6898640" cy="0"/>
          </a:xfrm>
          <a:custGeom>
            <a:avLst/>
            <a:gdLst/>
            <a:ahLst/>
            <a:cxnLst/>
            <a:rect l="l" t="t" r="r" b="b"/>
            <a:pathLst>
              <a:path w="6898640">
                <a:moveTo>
                  <a:pt x="0" y="0"/>
                </a:moveTo>
                <a:lnTo>
                  <a:pt x="6898639" y="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9244" y="1766570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19">
                <a:moveTo>
                  <a:pt x="0" y="0"/>
                </a:moveTo>
                <a:lnTo>
                  <a:pt x="0" y="103632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6069" y="1763395"/>
            <a:ext cx="6898640" cy="0"/>
          </a:xfrm>
          <a:custGeom>
            <a:avLst/>
            <a:gdLst/>
            <a:ahLst/>
            <a:cxnLst/>
            <a:rect l="l" t="t" r="r" b="b"/>
            <a:pathLst>
              <a:path w="6898640">
                <a:moveTo>
                  <a:pt x="0" y="0"/>
                </a:moveTo>
                <a:lnTo>
                  <a:pt x="6898639" y="0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71534" y="1766570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19">
                <a:moveTo>
                  <a:pt x="0" y="0"/>
                </a:moveTo>
                <a:lnTo>
                  <a:pt x="0" y="1036319"/>
                </a:lnTo>
              </a:path>
            </a:pathLst>
          </a:custGeom>
          <a:ln w="635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82419" y="2799714"/>
            <a:ext cx="6885940" cy="0"/>
          </a:xfrm>
          <a:custGeom>
            <a:avLst/>
            <a:gdLst/>
            <a:ahLst/>
            <a:cxnLst/>
            <a:rect l="l" t="t" r="r" b="b"/>
            <a:pathLst>
              <a:path w="6885940">
                <a:moveTo>
                  <a:pt x="0" y="0"/>
                </a:moveTo>
                <a:lnTo>
                  <a:pt x="6885939" y="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85594" y="1772920"/>
            <a:ext cx="0" cy="1023619"/>
          </a:xfrm>
          <a:custGeom>
            <a:avLst/>
            <a:gdLst/>
            <a:ahLst/>
            <a:cxnLst/>
            <a:rect l="l" t="t" r="r" b="b"/>
            <a:pathLst>
              <a:path h="1023619">
                <a:moveTo>
                  <a:pt x="0" y="0"/>
                </a:moveTo>
                <a:lnTo>
                  <a:pt x="0" y="102362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82419" y="1769745"/>
            <a:ext cx="6885940" cy="0"/>
          </a:xfrm>
          <a:custGeom>
            <a:avLst/>
            <a:gdLst/>
            <a:ahLst/>
            <a:cxnLst/>
            <a:rect l="l" t="t" r="r" b="b"/>
            <a:pathLst>
              <a:path w="6885940">
                <a:moveTo>
                  <a:pt x="0" y="0"/>
                </a:moveTo>
                <a:lnTo>
                  <a:pt x="6885939" y="0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65184" y="1772920"/>
            <a:ext cx="0" cy="1023619"/>
          </a:xfrm>
          <a:custGeom>
            <a:avLst/>
            <a:gdLst/>
            <a:ahLst/>
            <a:cxnLst/>
            <a:rect l="l" t="t" r="r" b="b"/>
            <a:pathLst>
              <a:path h="1023619">
                <a:moveTo>
                  <a:pt x="0" y="0"/>
                </a:moveTo>
                <a:lnTo>
                  <a:pt x="0" y="1023619"/>
                </a:lnTo>
              </a:path>
            </a:pathLst>
          </a:custGeom>
          <a:ln w="635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88769" y="2793364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91944" y="177927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19">
                <a:moveTo>
                  <a:pt x="0" y="0"/>
                </a:moveTo>
                <a:lnTo>
                  <a:pt x="0" y="1010920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88769" y="1776095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635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9469" y="177927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19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507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5119" y="2787014"/>
            <a:ext cx="6861809" cy="0"/>
          </a:xfrm>
          <a:custGeom>
            <a:avLst/>
            <a:gdLst/>
            <a:ahLst/>
            <a:cxnLst/>
            <a:rect l="l" t="t" r="r" b="b"/>
            <a:pathLst>
              <a:path w="6861809">
                <a:moveTo>
                  <a:pt x="0" y="0"/>
                </a:moveTo>
                <a:lnTo>
                  <a:pt x="6861809" y="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98294" y="1785620"/>
            <a:ext cx="0" cy="998219"/>
          </a:xfrm>
          <a:custGeom>
            <a:avLst/>
            <a:gdLst/>
            <a:ahLst/>
            <a:cxnLst/>
            <a:rect l="l" t="t" r="r" b="b"/>
            <a:pathLst>
              <a:path h="998219">
                <a:moveTo>
                  <a:pt x="0" y="0"/>
                </a:moveTo>
                <a:lnTo>
                  <a:pt x="0" y="99822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5119" y="1782445"/>
            <a:ext cx="6861809" cy="0"/>
          </a:xfrm>
          <a:custGeom>
            <a:avLst/>
            <a:gdLst/>
            <a:ahLst/>
            <a:cxnLst/>
            <a:rect l="l" t="t" r="r" b="b"/>
            <a:pathLst>
              <a:path w="6861809">
                <a:moveTo>
                  <a:pt x="0" y="0"/>
                </a:moveTo>
                <a:lnTo>
                  <a:pt x="6861809" y="0"/>
                </a:lnTo>
              </a:path>
            </a:pathLst>
          </a:custGeom>
          <a:ln w="635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53119" y="1785620"/>
            <a:ext cx="0" cy="998219"/>
          </a:xfrm>
          <a:custGeom>
            <a:avLst/>
            <a:gdLst/>
            <a:ahLst/>
            <a:cxnLst/>
            <a:rect l="l" t="t" r="r" b="b"/>
            <a:pathLst>
              <a:path h="998219">
                <a:moveTo>
                  <a:pt x="0" y="0"/>
                </a:moveTo>
                <a:lnTo>
                  <a:pt x="0" y="998219"/>
                </a:lnTo>
              </a:path>
            </a:pathLst>
          </a:custGeom>
          <a:ln w="762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1469" y="2780664"/>
            <a:ext cx="6847840" cy="0"/>
          </a:xfrm>
          <a:custGeom>
            <a:avLst/>
            <a:gdLst/>
            <a:ahLst/>
            <a:cxnLst/>
            <a:rect l="l" t="t" r="r" b="b"/>
            <a:pathLst>
              <a:path w="6847840">
                <a:moveTo>
                  <a:pt x="0" y="0"/>
                </a:moveTo>
                <a:lnTo>
                  <a:pt x="6847839" y="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04644" y="1791970"/>
            <a:ext cx="0" cy="985519"/>
          </a:xfrm>
          <a:custGeom>
            <a:avLst/>
            <a:gdLst/>
            <a:ahLst/>
            <a:cxnLst/>
            <a:rect l="l" t="t" r="r" b="b"/>
            <a:pathLst>
              <a:path h="985519">
                <a:moveTo>
                  <a:pt x="0" y="0"/>
                </a:moveTo>
                <a:lnTo>
                  <a:pt x="0" y="98552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01469" y="1788795"/>
            <a:ext cx="6847840" cy="0"/>
          </a:xfrm>
          <a:custGeom>
            <a:avLst/>
            <a:gdLst/>
            <a:ahLst/>
            <a:cxnLst/>
            <a:rect l="l" t="t" r="r" b="b"/>
            <a:pathLst>
              <a:path w="6847840">
                <a:moveTo>
                  <a:pt x="0" y="0"/>
                </a:moveTo>
                <a:lnTo>
                  <a:pt x="6847839" y="0"/>
                </a:lnTo>
              </a:path>
            </a:pathLst>
          </a:custGeom>
          <a:ln w="635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46769" y="1791970"/>
            <a:ext cx="0" cy="985519"/>
          </a:xfrm>
          <a:custGeom>
            <a:avLst/>
            <a:gdLst/>
            <a:ahLst/>
            <a:cxnLst/>
            <a:rect l="l" t="t" r="r" b="b"/>
            <a:pathLst>
              <a:path h="985519">
                <a:moveTo>
                  <a:pt x="0" y="0"/>
                </a:moveTo>
                <a:lnTo>
                  <a:pt x="0" y="985519"/>
                </a:lnTo>
              </a:path>
            </a:pathLst>
          </a:custGeom>
          <a:ln w="507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7819" y="2774314"/>
            <a:ext cx="6836409" cy="0"/>
          </a:xfrm>
          <a:custGeom>
            <a:avLst/>
            <a:gdLst/>
            <a:ahLst/>
            <a:cxnLst/>
            <a:rect l="l" t="t" r="r" b="b"/>
            <a:pathLst>
              <a:path w="6836409">
                <a:moveTo>
                  <a:pt x="0" y="0"/>
                </a:moveTo>
                <a:lnTo>
                  <a:pt x="6836409" y="0"/>
                </a:lnTo>
              </a:path>
            </a:pathLst>
          </a:custGeom>
          <a:ln w="635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0360" y="1797050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89"/>
                </a:lnTo>
              </a:path>
            </a:pathLst>
          </a:custGeom>
          <a:ln w="508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07819" y="1794510"/>
            <a:ext cx="6836409" cy="0"/>
          </a:xfrm>
          <a:custGeom>
            <a:avLst/>
            <a:gdLst/>
            <a:ahLst/>
            <a:cxnLst/>
            <a:rect l="l" t="t" r="r" b="b"/>
            <a:pathLst>
              <a:path w="6836409">
                <a:moveTo>
                  <a:pt x="0" y="0"/>
                </a:moveTo>
                <a:lnTo>
                  <a:pt x="6836409" y="0"/>
                </a:lnTo>
              </a:path>
            </a:pathLst>
          </a:custGeom>
          <a:ln w="508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41055" y="1797050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89"/>
                </a:lnTo>
              </a:path>
            </a:pathLst>
          </a:custGeom>
          <a:ln w="635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2900" y="2768600"/>
            <a:ext cx="6824980" cy="0"/>
          </a:xfrm>
          <a:custGeom>
            <a:avLst/>
            <a:gdLst/>
            <a:ahLst/>
            <a:cxnLst/>
            <a:rect l="l" t="t" r="r" b="b"/>
            <a:pathLst>
              <a:path w="6824980">
                <a:moveTo>
                  <a:pt x="0" y="0"/>
                </a:moveTo>
                <a:lnTo>
                  <a:pt x="6824980" y="0"/>
                </a:lnTo>
              </a:path>
            </a:pathLst>
          </a:custGeom>
          <a:ln w="508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16075" y="1803400"/>
            <a:ext cx="0" cy="962660"/>
          </a:xfrm>
          <a:custGeom>
            <a:avLst/>
            <a:gdLst/>
            <a:ahLst/>
            <a:cxnLst/>
            <a:rect l="l" t="t" r="r" b="b"/>
            <a:pathLst>
              <a:path h="962660">
                <a:moveTo>
                  <a:pt x="0" y="0"/>
                </a:moveTo>
                <a:lnTo>
                  <a:pt x="0" y="962659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12900" y="1800225"/>
            <a:ext cx="6824980" cy="0"/>
          </a:xfrm>
          <a:custGeom>
            <a:avLst/>
            <a:gdLst/>
            <a:ahLst/>
            <a:cxnLst/>
            <a:rect l="l" t="t" r="r" b="b"/>
            <a:pathLst>
              <a:path w="6824980">
                <a:moveTo>
                  <a:pt x="0" y="0"/>
                </a:moveTo>
                <a:lnTo>
                  <a:pt x="6824980" y="0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34705" y="1803400"/>
            <a:ext cx="0" cy="962660"/>
          </a:xfrm>
          <a:custGeom>
            <a:avLst/>
            <a:gdLst/>
            <a:ahLst/>
            <a:cxnLst/>
            <a:rect l="l" t="t" r="r" b="b"/>
            <a:pathLst>
              <a:path h="962660">
                <a:moveTo>
                  <a:pt x="0" y="0"/>
                </a:moveTo>
                <a:lnTo>
                  <a:pt x="0" y="962660"/>
                </a:lnTo>
              </a:path>
            </a:pathLst>
          </a:custGeom>
          <a:ln w="635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19250" y="2762885"/>
            <a:ext cx="6812280" cy="0"/>
          </a:xfrm>
          <a:custGeom>
            <a:avLst/>
            <a:gdLst/>
            <a:ahLst/>
            <a:cxnLst/>
            <a:rect l="l" t="t" r="r" b="b"/>
            <a:pathLst>
              <a:path w="6812280">
                <a:moveTo>
                  <a:pt x="0" y="0"/>
                </a:moveTo>
                <a:lnTo>
                  <a:pt x="6812280" y="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22425" y="1809750"/>
            <a:ext cx="0" cy="949960"/>
          </a:xfrm>
          <a:custGeom>
            <a:avLst/>
            <a:gdLst/>
            <a:ahLst/>
            <a:cxnLst/>
            <a:rect l="l" t="t" r="r" b="b"/>
            <a:pathLst>
              <a:path h="949960">
                <a:moveTo>
                  <a:pt x="0" y="0"/>
                </a:moveTo>
                <a:lnTo>
                  <a:pt x="0" y="949959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19250" y="1806575"/>
            <a:ext cx="6812280" cy="0"/>
          </a:xfrm>
          <a:custGeom>
            <a:avLst/>
            <a:gdLst/>
            <a:ahLst/>
            <a:cxnLst/>
            <a:rect l="l" t="t" r="r" b="b"/>
            <a:pathLst>
              <a:path w="6812280">
                <a:moveTo>
                  <a:pt x="0" y="0"/>
                </a:moveTo>
                <a:lnTo>
                  <a:pt x="6812280" y="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28355" y="1809750"/>
            <a:ext cx="0" cy="949960"/>
          </a:xfrm>
          <a:custGeom>
            <a:avLst/>
            <a:gdLst/>
            <a:ahLst/>
            <a:cxnLst/>
            <a:rect l="l" t="t" r="r" b="b"/>
            <a:pathLst>
              <a:path h="949960">
                <a:moveTo>
                  <a:pt x="0" y="0"/>
                </a:moveTo>
                <a:lnTo>
                  <a:pt x="0" y="949960"/>
                </a:lnTo>
              </a:path>
            </a:pathLst>
          </a:custGeom>
          <a:ln w="6350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25600" y="2756535"/>
            <a:ext cx="6799580" cy="0"/>
          </a:xfrm>
          <a:custGeom>
            <a:avLst/>
            <a:gdLst/>
            <a:ahLst/>
            <a:cxnLst/>
            <a:rect l="l" t="t" r="r" b="b"/>
            <a:pathLst>
              <a:path w="6799580">
                <a:moveTo>
                  <a:pt x="0" y="0"/>
                </a:moveTo>
                <a:lnTo>
                  <a:pt x="6799580" y="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28775" y="181610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59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25600" y="1812925"/>
            <a:ext cx="6799580" cy="0"/>
          </a:xfrm>
          <a:custGeom>
            <a:avLst/>
            <a:gdLst/>
            <a:ahLst/>
            <a:cxnLst/>
            <a:rect l="l" t="t" r="r" b="b"/>
            <a:pathLst>
              <a:path w="6799580">
                <a:moveTo>
                  <a:pt x="0" y="0"/>
                </a:moveTo>
                <a:lnTo>
                  <a:pt x="6799580" y="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22005" y="181610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635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31950" y="2750185"/>
            <a:ext cx="6786880" cy="0"/>
          </a:xfrm>
          <a:custGeom>
            <a:avLst/>
            <a:gdLst/>
            <a:ahLst/>
            <a:cxnLst/>
            <a:rect l="l" t="t" r="r" b="b"/>
            <a:pathLst>
              <a:path w="6786880">
                <a:moveTo>
                  <a:pt x="0" y="0"/>
                </a:moveTo>
                <a:lnTo>
                  <a:pt x="6786880" y="0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35125" y="1822450"/>
            <a:ext cx="0" cy="924560"/>
          </a:xfrm>
          <a:custGeom>
            <a:avLst/>
            <a:gdLst/>
            <a:ahLst/>
            <a:cxnLst/>
            <a:rect l="l" t="t" r="r" b="b"/>
            <a:pathLst>
              <a:path h="924560">
                <a:moveTo>
                  <a:pt x="0" y="0"/>
                </a:moveTo>
                <a:lnTo>
                  <a:pt x="0" y="924559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31950" y="1819275"/>
            <a:ext cx="6786880" cy="0"/>
          </a:xfrm>
          <a:custGeom>
            <a:avLst/>
            <a:gdLst/>
            <a:ahLst/>
            <a:cxnLst/>
            <a:rect l="l" t="t" r="r" b="b"/>
            <a:pathLst>
              <a:path w="6786880">
                <a:moveTo>
                  <a:pt x="0" y="0"/>
                </a:moveTo>
                <a:lnTo>
                  <a:pt x="6786880" y="0"/>
                </a:lnTo>
              </a:path>
            </a:pathLst>
          </a:custGeom>
          <a:ln w="635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16290" y="1822450"/>
            <a:ext cx="0" cy="924560"/>
          </a:xfrm>
          <a:custGeom>
            <a:avLst/>
            <a:gdLst/>
            <a:ahLst/>
            <a:cxnLst/>
            <a:rect l="l" t="t" r="r" b="b"/>
            <a:pathLst>
              <a:path h="924560">
                <a:moveTo>
                  <a:pt x="0" y="0"/>
                </a:moveTo>
                <a:lnTo>
                  <a:pt x="0" y="924560"/>
                </a:lnTo>
              </a:path>
            </a:pathLst>
          </a:custGeom>
          <a:ln w="507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38300" y="2743835"/>
            <a:ext cx="6775450" cy="0"/>
          </a:xfrm>
          <a:custGeom>
            <a:avLst/>
            <a:gdLst/>
            <a:ahLst/>
            <a:cxnLst/>
            <a:rect l="l" t="t" r="r" b="b"/>
            <a:pathLst>
              <a:path w="6775450">
                <a:moveTo>
                  <a:pt x="0" y="0"/>
                </a:moveTo>
                <a:lnTo>
                  <a:pt x="6775450" y="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41475" y="182880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0"/>
                </a:moveTo>
                <a:lnTo>
                  <a:pt x="0" y="911859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38300" y="1825625"/>
            <a:ext cx="6775450" cy="0"/>
          </a:xfrm>
          <a:custGeom>
            <a:avLst/>
            <a:gdLst/>
            <a:ahLst/>
            <a:cxnLst/>
            <a:rect l="l" t="t" r="r" b="b"/>
            <a:pathLst>
              <a:path w="6775450">
                <a:moveTo>
                  <a:pt x="0" y="0"/>
                </a:moveTo>
                <a:lnTo>
                  <a:pt x="6775450" y="0"/>
                </a:lnTo>
              </a:path>
            </a:pathLst>
          </a:custGeom>
          <a:ln w="635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09940" y="182880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0"/>
                </a:moveTo>
                <a:lnTo>
                  <a:pt x="0" y="911860"/>
                </a:lnTo>
              </a:path>
            </a:pathLst>
          </a:custGeom>
          <a:ln w="762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4650" y="2737485"/>
            <a:ext cx="6761480" cy="0"/>
          </a:xfrm>
          <a:custGeom>
            <a:avLst/>
            <a:gdLst/>
            <a:ahLst/>
            <a:cxnLst/>
            <a:rect l="l" t="t" r="r" b="b"/>
            <a:pathLst>
              <a:path w="6761480">
                <a:moveTo>
                  <a:pt x="0" y="0"/>
                </a:moveTo>
                <a:lnTo>
                  <a:pt x="6761480" y="0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47825" y="183515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59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44650" y="1831975"/>
            <a:ext cx="6761480" cy="0"/>
          </a:xfrm>
          <a:custGeom>
            <a:avLst/>
            <a:gdLst/>
            <a:ahLst/>
            <a:cxnLst/>
            <a:rect l="l" t="t" r="r" b="b"/>
            <a:pathLst>
              <a:path w="6761480">
                <a:moveTo>
                  <a:pt x="0" y="0"/>
                </a:moveTo>
                <a:lnTo>
                  <a:pt x="6761480" y="0"/>
                </a:lnTo>
              </a:path>
            </a:pathLst>
          </a:custGeom>
          <a:ln w="635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403590" y="183515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60"/>
                </a:lnTo>
              </a:path>
            </a:pathLst>
          </a:custGeom>
          <a:ln w="507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51000" y="2731135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54175" y="1840229"/>
            <a:ext cx="0" cy="887730"/>
          </a:xfrm>
          <a:custGeom>
            <a:avLst/>
            <a:gdLst/>
            <a:ahLst/>
            <a:cxnLst/>
            <a:rect l="l" t="t" r="r" b="b"/>
            <a:pathLst>
              <a:path h="887730">
                <a:moveTo>
                  <a:pt x="0" y="0"/>
                </a:moveTo>
                <a:lnTo>
                  <a:pt x="0" y="887729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51000" y="1837689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5079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97875" y="1840229"/>
            <a:ext cx="0" cy="887730"/>
          </a:xfrm>
          <a:custGeom>
            <a:avLst/>
            <a:gdLst/>
            <a:ahLst/>
            <a:cxnLst/>
            <a:rect l="l" t="t" r="r" b="b"/>
            <a:pathLst>
              <a:path h="887730">
                <a:moveTo>
                  <a:pt x="0" y="0"/>
                </a:moveTo>
                <a:lnTo>
                  <a:pt x="0" y="887730"/>
                </a:lnTo>
              </a:path>
            </a:pathLst>
          </a:custGeom>
          <a:ln w="635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57350" y="2725420"/>
            <a:ext cx="6737350" cy="0"/>
          </a:xfrm>
          <a:custGeom>
            <a:avLst/>
            <a:gdLst/>
            <a:ahLst/>
            <a:cxnLst/>
            <a:rect l="l" t="t" r="r" b="b"/>
            <a:pathLst>
              <a:path w="6737350">
                <a:moveTo>
                  <a:pt x="0" y="0"/>
                </a:moveTo>
                <a:lnTo>
                  <a:pt x="6737350" y="0"/>
                </a:lnTo>
              </a:path>
            </a:pathLst>
          </a:custGeom>
          <a:ln w="507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59889" y="184657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508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57350" y="1843404"/>
            <a:ext cx="6737350" cy="0"/>
          </a:xfrm>
          <a:custGeom>
            <a:avLst/>
            <a:gdLst/>
            <a:ahLst/>
            <a:cxnLst/>
            <a:rect l="l" t="t" r="r" b="b"/>
            <a:pathLst>
              <a:path w="6737350">
                <a:moveTo>
                  <a:pt x="0" y="0"/>
                </a:moveTo>
                <a:lnTo>
                  <a:pt x="6737350" y="0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1525" y="184657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635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62429" y="2719704"/>
            <a:ext cx="6725920" cy="0"/>
          </a:xfrm>
          <a:custGeom>
            <a:avLst/>
            <a:gdLst/>
            <a:ahLst/>
            <a:cxnLst/>
            <a:rect l="l" t="t" r="r" b="b"/>
            <a:pathLst>
              <a:path w="6725920">
                <a:moveTo>
                  <a:pt x="0" y="0"/>
                </a:moveTo>
                <a:lnTo>
                  <a:pt x="6725920" y="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65604" y="1852929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60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62429" y="1849754"/>
            <a:ext cx="6725920" cy="0"/>
          </a:xfrm>
          <a:custGeom>
            <a:avLst/>
            <a:gdLst/>
            <a:ahLst/>
            <a:cxnLst/>
            <a:rect l="l" t="t" r="r" b="b"/>
            <a:pathLst>
              <a:path w="6725920">
                <a:moveTo>
                  <a:pt x="0" y="0"/>
                </a:moveTo>
                <a:lnTo>
                  <a:pt x="6725920" y="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85175" y="1852929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600"/>
                </a:lnTo>
              </a:path>
            </a:pathLst>
          </a:custGeom>
          <a:ln w="635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68779" y="2713354"/>
            <a:ext cx="6713220" cy="0"/>
          </a:xfrm>
          <a:custGeom>
            <a:avLst/>
            <a:gdLst/>
            <a:ahLst/>
            <a:cxnLst/>
            <a:rect l="l" t="t" r="r" b="b"/>
            <a:pathLst>
              <a:path w="6713220">
                <a:moveTo>
                  <a:pt x="0" y="0"/>
                </a:moveTo>
                <a:lnTo>
                  <a:pt x="6713220" y="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71954" y="1859279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68779" y="1856104"/>
            <a:ext cx="6713220" cy="0"/>
          </a:xfrm>
          <a:custGeom>
            <a:avLst/>
            <a:gdLst/>
            <a:ahLst/>
            <a:cxnLst/>
            <a:rect l="l" t="t" r="r" b="b"/>
            <a:pathLst>
              <a:path w="6713220">
                <a:moveTo>
                  <a:pt x="0" y="0"/>
                </a:moveTo>
                <a:lnTo>
                  <a:pt x="6713220" y="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825" y="1859279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635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75129" y="2707004"/>
            <a:ext cx="6700520" cy="0"/>
          </a:xfrm>
          <a:custGeom>
            <a:avLst/>
            <a:gdLst/>
            <a:ahLst/>
            <a:cxnLst/>
            <a:rect l="l" t="t" r="r" b="b"/>
            <a:pathLst>
              <a:path w="6700520">
                <a:moveTo>
                  <a:pt x="0" y="0"/>
                </a:moveTo>
                <a:lnTo>
                  <a:pt x="6700520" y="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78304" y="1865629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75129" y="1862454"/>
            <a:ext cx="6700520" cy="0"/>
          </a:xfrm>
          <a:custGeom>
            <a:avLst/>
            <a:gdLst/>
            <a:ahLst/>
            <a:cxnLst/>
            <a:rect l="l" t="t" r="r" b="b"/>
            <a:pathLst>
              <a:path w="6700520">
                <a:moveTo>
                  <a:pt x="0" y="0"/>
                </a:moveTo>
                <a:lnTo>
                  <a:pt x="6700520" y="0"/>
                </a:lnTo>
              </a:path>
            </a:pathLst>
          </a:custGeom>
          <a:ln w="635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73109" y="1865629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5079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81479" y="2700654"/>
            <a:ext cx="6689090" cy="0"/>
          </a:xfrm>
          <a:custGeom>
            <a:avLst/>
            <a:gdLst/>
            <a:ahLst/>
            <a:cxnLst/>
            <a:rect l="l" t="t" r="r" b="b"/>
            <a:pathLst>
              <a:path w="6689090">
                <a:moveTo>
                  <a:pt x="0" y="0"/>
                </a:moveTo>
                <a:lnTo>
                  <a:pt x="6689090" y="0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84654" y="187071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69">
                <a:moveTo>
                  <a:pt x="0" y="0"/>
                </a:moveTo>
                <a:lnTo>
                  <a:pt x="0" y="826770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681479" y="1868170"/>
            <a:ext cx="6689090" cy="0"/>
          </a:xfrm>
          <a:custGeom>
            <a:avLst/>
            <a:gdLst/>
            <a:ahLst/>
            <a:cxnLst/>
            <a:rect l="l" t="t" r="r" b="b"/>
            <a:pathLst>
              <a:path w="6689090">
                <a:moveTo>
                  <a:pt x="0" y="0"/>
                </a:moveTo>
                <a:lnTo>
                  <a:pt x="6689090" y="0"/>
                </a:lnTo>
              </a:path>
            </a:pathLst>
          </a:custGeom>
          <a:ln w="507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67394" y="187071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69">
                <a:moveTo>
                  <a:pt x="0" y="0"/>
                </a:moveTo>
                <a:lnTo>
                  <a:pt x="0" y="826769"/>
                </a:lnTo>
              </a:path>
            </a:pathLst>
          </a:custGeom>
          <a:ln w="6350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87829" y="2694304"/>
            <a:ext cx="6676390" cy="0"/>
          </a:xfrm>
          <a:custGeom>
            <a:avLst/>
            <a:gdLst/>
            <a:ahLst/>
            <a:cxnLst/>
            <a:rect l="l" t="t" r="r" b="b"/>
            <a:pathLst>
              <a:path w="6676390">
                <a:moveTo>
                  <a:pt x="0" y="0"/>
                </a:moveTo>
                <a:lnTo>
                  <a:pt x="6676390" y="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91004" y="1878329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87829" y="1874520"/>
            <a:ext cx="6676390" cy="0"/>
          </a:xfrm>
          <a:custGeom>
            <a:avLst/>
            <a:gdLst/>
            <a:ahLst/>
            <a:cxnLst/>
            <a:rect l="l" t="t" r="r" b="b"/>
            <a:pathLst>
              <a:path w="6676390">
                <a:moveTo>
                  <a:pt x="0" y="0"/>
                </a:moveTo>
                <a:lnTo>
                  <a:pt x="6676390" y="0"/>
                </a:lnTo>
              </a:path>
            </a:pathLst>
          </a:custGeom>
          <a:ln w="762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61044" y="1878329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635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94179" y="2687954"/>
            <a:ext cx="6663690" cy="0"/>
          </a:xfrm>
          <a:custGeom>
            <a:avLst/>
            <a:gdLst/>
            <a:ahLst/>
            <a:cxnLst/>
            <a:rect l="l" t="t" r="r" b="b"/>
            <a:pathLst>
              <a:path w="6663690">
                <a:moveTo>
                  <a:pt x="0" y="0"/>
                </a:moveTo>
                <a:lnTo>
                  <a:pt x="6663690" y="0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97354" y="1883410"/>
            <a:ext cx="0" cy="801370"/>
          </a:xfrm>
          <a:custGeom>
            <a:avLst/>
            <a:gdLst/>
            <a:ahLst/>
            <a:cxnLst/>
            <a:rect l="l" t="t" r="r" b="b"/>
            <a:pathLst>
              <a:path h="801369">
                <a:moveTo>
                  <a:pt x="0" y="0"/>
                </a:moveTo>
                <a:lnTo>
                  <a:pt x="0" y="801370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94179" y="1880870"/>
            <a:ext cx="6663690" cy="0"/>
          </a:xfrm>
          <a:custGeom>
            <a:avLst/>
            <a:gdLst/>
            <a:ahLst/>
            <a:cxnLst/>
            <a:rect l="l" t="t" r="r" b="b"/>
            <a:pathLst>
              <a:path w="6663690">
                <a:moveTo>
                  <a:pt x="0" y="0"/>
                </a:moveTo>
                <a:lnTo>
                  <a:pt x="6663690" y="0"/>
                </a:lnTo>
              </a:path>
            </a:pathLst>
          </a:custGeom>
          <a:ln w="507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54694" y="1883410"/>
            <a:ext cx="0" cy="801370"/>
          </a:xfrm>
          <a:custGeom>
            <a:avLst/>
            <a:gdLst/>
            <a:ahLst/>
            <a:cxnLst/>
            <a:rect l="l" t="t" r="r" b="b"/>
            <a:pathLst>
              <a:path h="801369">
                <a:moveTo>
                  <a:pt x="0" y="0"/>
                </a:moveTo>
                <a:lnTo>
                  <a:pt x="0" y="801369"/>
                </a:lnTo>
              </a:path>
            </a:pathLst>
          </a:custGeom>
          <a:ln w="635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00529" y="2682239"/>
            <a:ext cx="6650990" cy="0"/>
          </a:xfrm>
          <a:custGeom>
            <a:avLst/>
            <a:gdLst/>
            <a:ahLst/>
            <a:cxnLst/>
            <a:rect l="l" t="t" r="r" b="b"/>
            <a:pathLst>
              <a:path w="6650990">
                <a:moveTo>
                  <a:pt x="0" y="0"/>
                </a:moveTo>
                <a:lnTo>
                  <a:pt x="6650990" y="0"/>
                </a:lnTo>
              </a:path>
            </a:pathLst>
          </a:custGeom>
          <a:ln w="507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03070" y="1889760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940"/>
                </a:lnTo>
              </a:path>
            </a:pathLst>
          </a:custGeom>
          <a:ln w="508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00529" y="1886585"/>
            <a:ext cx="6650990" cy="0"/>
          </a:xfrm>
          <a:custGeom>
            <a:avLst/>
            <a:gdLst/>
            <a:ahLst/>
            <a:cxnLst/>
            <a:rect l="l" t="t" r="r" b="b"/>
            <a:pathLst>
              <a:path w="6650990">
                <a:moveTo>
                  <a:pt x="0" y="0"/>
                </a:moveTo>
                <a:lnTo>
                  <a:pt x="6650990" y="0"/>
                </a:lnTo>
              </a:path>
            </a:pathLst>
          </a:custGeom>
          <a:ln w="635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348344" y="1889760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939"/>
                </a:lnTo>
              </a:path>
            </a:pathLst>
          </a:custGeom>
          <a:ln w="635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705610" y="2676525"/>
            <a:ext cx="6639559" cy="0"/>
          </a:xfrm>
          <a:custGeom>
            <a:avLst/>
            <a:gdLst/>
            <a:ahLst/>
            <a:cxnLst/>
            <a:rect l="l" t="t" r="r" b="b"/>
            <a:pathLst>
              <a:path w="6639559">
                <a:moveTo>
                  <a:pt x="0" y="0"/>
                </a:moveTo>
                <a:lnTo>
                  <a:pt x="6639559" y="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08785" y="1896110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724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05610" y="1892935"/>
            <a:ext cx="6639559" cy="0"/>
          </a:xfrm>
          <a:custGeom>
            <a:avLst/>
            <a:gdLst/>
            <a:ahLst/>
            <a:cxnLst/>
            <a:rect l="l" t="t" r="r" b="b"/>
            <a:pathLst>
              <a:path w="6639559">
                <a:moveTo>
                  <a:pt x="0" y="0"/>
                </a:moveTo>
                <a:lnTo>
                  <a:pt x="6639559" y="0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341994" y="1896110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7239"/>
                </a:lnTo>
              </a:path>
            </a:pathLst>
          </a:custGeom>
          <a:ln w="635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11960" y="2670175"/>
            <a:ext cx="6626859" cy="0"/>
          </a:xfrm>
          <a:custGeom>
            <a:avLst/>
            <a:gdLst/>
            <a:ahLst/>
            <a:cxnLst/>
            <a:rect l="l" t="t" r="r" b="b"/>
            <a:pathLst>
              <a:path w="6626859">
                <a:moveTo>
                  <a:pt x="0" y="0"/>
                </a:moveTo>
                <a:lnTo>
                  <a:pt x="66268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15135" y="1902460"/>
            <a:ext cx="0" cy="764540"/>
          </a:xfrm>
          <a:custGeom>
            <a:avLst/>
            <a:gdLst/>
            <a:ahLst/>
            <a:cxnLst/>
            <a:rect l="l" t="t" r="r" b="b"/>
            <a:pathLst>
              <a:path h="764539">
                <a:moveTo>
                  <a:pt x="0" y="0"/>
                </a:moveTo>
                <a:lnTo>
                  <a:pt x="0" y="76454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711960" y="1899285"/>
            <a:ext cx="6626859" cy="0"/>
          </a:xfrm>
          <a:custGeom>
            <a:avLst/>
            <a:gdLst/>
            <a:ahLst/>
            <a:cxnLst/>
            <a:rect l="l" t="t" r="r" b="b"/>
            <a:pathLst>
              <a:path w="6626859">
                <a:moveTo>
                  <a:pt x="0" y="0"/>
                </a:moveTo>
                <a:lnTo>
                  <a:pt x="66268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35644" y="1902460"/>
            <a:ext cx="0" cy="764540"/>
          </a:xfrm>
          <a:custGeom>
            <a:avLst/>
            <a:gdLst/>
            <a:ahLst/>
            <a:cxnLst/>
            <a:rect l="l" t="t" r="r" b="b"/>
            <a:pathLst>
              <a:path h="764539">
                <a:moveTo>
                  <a:pt x="0" y="0"/>
                </a:moveTo>
                <a:lnTo>
                  <a:pt x="0" y="764539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18310" y="2663825"/>
            <a:ext cx="6614159" cy="0"/>
          </a:xfrm>
          <a:custGeom>
            <a:avLst/>
            <a:gdLst/>
            <a:ahLst/>
            <a:cxnLst/>
            <a:rect l="l" t="t" r="r" b="b"/>
            <a:pathLst>
              <a:path w="6614159">
                <a:moveTo>
                  <a:pt x="0" y="0"/>
                </a:moveTo>
                <a:lnTo>
                  <a:pt x="66141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21485" y="1908810"/>
            <a:ext cx="0" cy="751840"/>
          </a:xfrm>
          <a:custGeom>
            <a:avLst/>
            <a:gdLst/>
            <a:ahLst/>
            <a:cxnLst/>
            <a:rect l="l" t="t" r="r" b="b"/>
            <a:pathLst>
              <a:path h="751839">
                <a:moveTo>
                  <a:pt x="0" y="0"/>
                </a:moveTo>
                <a:lnTo>
                  <a:pt x="0" y="75184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18310" y="1905635"/>
            <a:ext cx="6614159" cy="0"/>
          </a:xfrm>
          <a:custGeom>
            <a:avLst/>
            <a:gdLst/>
            <a:ahLst/>
            <a:cxnLst/>
            <a:rect l="l" t="t" r="r" b="b"/>
            <a:pathLst>
              <a:path w="6614159">
                <a:moveTo>
                  <a:pt x="0" y="0"/>
                </a:moveTo>
                <a:lnTo>
                  <a:pt x="6614159" y="0"/>
                </a:lnTo>
              </a:path>
            </a:pathLst>
          </a:custGeom>
          <a:ln w="635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329930" y="1908810"/>
            <a:ext cx="0" cy="751840"/>
          </a:xfrm>
          <a:custGeom>
            <a:avLst/>
            <a:gdLst/>
            <a:ahLst/>
            <a:cxnLst/>
            <a:rect l="l" t="t" r="r" b="b"/>
            <a:pathLst>
              <a:path h="751839">
                <a:moveTo>
                  <a:pt x="0" y="0"/>
                </a:moveTo>
                <a:lnTo>
                  <a:pt x="0" y="751839"/>
                </a:lnTo>
              </a:path>
            </a:pathLst>
          </a:custGeom>
          <a:ln w="507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24660" y="2657475"/>
            <a:ext cx="6602730" cy="0"/>
          </a:xfrm>
          <a:custGeom>
            <a:avLst/>
            <a:gdLst/>
            <a:ahLst/>
            <a:cxnLst/>
            <a:rect l="l" t="t" r="r" b="b"/>
            <a:pathLst>
              <a:path w="6602730">
                <a:moveTo>
                  <a:pt x="0" y="0"/>
                </a:moveTo>
                <a:lnTo>
                  <a:pt x="6602730" y="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727835" y="1913889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0"/>
                </a:moveTo>
                <a:lnTo>
                  <a:pt x="0" y="74041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24660" y="1911350"/>
            <a:ext cx="6602730" cy="0"/>
          </a:xfrm>
          <a:custGeom>
            <a:avLst/>
            <a:gdLst/>
            <a:ahLst/>
            <a:cxnLst/>
            <a:rect l="l" t="t" r="r" b="b"/>
            <a:pathLst>
              <a:path w="6602730">
                <a:moveTo>
                  <a:pt x="0" y="0"/>
                </a:moveTo>
                <a:lnTo>
                  <a:pt x="6602730" y="0"/>
                </a:lnTo>
              </a:path>
            </a:pathLst>
          </a:custGeom>
          <a:ln w="508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324215" y="1913889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0"/>
                </a:moveTo>
                <a:lnTo>
                  <a:pt x="0" y="740410"/>
                </a:lnTo>
              </a:path>
            </a:pathLst>
          </a:custGeom>
          <a:ln w="635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731010" y="2651125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90030" y="0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734185" y="19215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31010" y="1917700"/>
            <a:ext cx="6590030" cy="0"/>
          </a:xfrm>
          <a:custGeom>
            <a:avLst/>
            <a:gdLst/>
            <a:ahLst/>
            <a:cxnLst/>
            <a:rect l="l" t="t" r="r" b="b"/>
            <a:pathLst>
              <a:path w="6590030">
                <a:moveTo>
                  <a:pt x="0" y="0"/>
                </a:moveTo>
                <a:lnTo>
                  <a:pt x="6590030" y="0"/>
                </a:lnTo>
              </a:path>
            </a:pathLst>
          </a:custGeom>
          <a:ln w="7619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317865" y="19215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6439"/>
                </a:lnTo>
              </a:path>
            </a:pathLst>
          </a:custGeom>
          <a:ln w="635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737360" y="2644775"/>
            <a:ext cx="6577330" cy="0"/>
          </a:xfrm>
          <a:custGeom>
            <a:avLst/>
            <a:gdLst/>
            <a:ahLst/>
            <a:cxnLst/>
            <a:rect l="l" t="t" r="r" b="b"/>
            <a:pathLst>
              <a:path w="6577330">
                <a:moveTo>
                  <a:pt x="0" y="0"/>
                </a:moveTo>
                <a:lnTo>
                  <a:pt x="6577330" y="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740535" y="192658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501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37360" y="1924050"/>
            <a:ext cx="6577330" cy="0"/>
          </a:xfrm>
          <a:custGeom>
            <a:avLst/>
            <a:gdLst/>
            <a:ahLst/>
            <a:cxnLst/>
            <a:rect l="l" t="t" r="r" b="b"/>
            <a:pathLst>
              <a:path w="6577330">
                <a:moveTo>
                  <a:pt x="0" y="0"/>
                </a:moveTo>
                <a:lnTo>
                  <a:pt x="6577330" y="0"/>
                </a:lnTo>
              </a:path>
            </a:pathLst>
          </a:custGeom>
          <a:ln w="508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311515" y="1926589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5010"/>
                </a:lnTo>
              </a:path>
            </a:pathLst>
          </a:custGeom>
          <a:ln w="635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743710" y="2639060"/>
            <a:ext cx="6564630" cy="0"/>
          </a:xfrm>
          <a:custGeom>
            <a:avLst/>
            <a:gdLst/>
            <a:ahLst/>
            <a:cxnLst/>
            <a:rect l="l" t="t" r="r" b="b"/>
            <a:pathLst>
              <a:path w="6564630">
                <a:moveTo>
                  <a:pt x="0" y="0"/>
                </a:moveTo>
                <a:lnTo>
                  <a:pt x="6564630" y="0"/>
                </a:lnTo>
              </a:path>
            </a:pathLst>
          </a:custGeom>
          <a:ln w="508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746250" y="1932939"/>
            <a:ext cx="0" cy="703580"/>
          </a:xfrm>
          <a:custGeom>
            <a:avLst/>
            <a:gdLst/>
            <a:ahLst/>
            <a:cxnLst/>
            <a:rect l="l" t="t" r="r" b="b"/>
            <a:pathLst>
              <a:path h="703580">
                <a:moveTo>
                  <a:pt x="0" y="0"/>
                </a:moveTo>
                <a:lnTo>
                  <a:pt x="0" y="703579"/>
                </a:lnTo>
              </a:path>
            </a:pathLst>
          </a:custGeom>
          <a:ln w="507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743710" y="1929764"/>
            <a:ext cx="6564630" cy="0"/>
          </a:xfrm>
          <a:custGeom>
            <a:avLst/>
            <a:gdLst/>
            <a:ahLst/>
            <a:cxnLst/>
            <a:rect l="l" t="t" r="r" b="b"/>
            <a:pathLst>
              <a:path w="6564630">
                <a:moveTo>
                  <a:pt x="0" y="0"/>
                </a:moveTo>
                <a:lnTo>
                  <a:pt x="6564630" y="0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305165" y="1932939"/>
            <a:ext cx="0" cy="703580"/>
          </a:xfrm>
          <a:custGeom>
            <a:avLst/>
            <a:gdLst/>
            <a:ahLst/>
            <a:cxnLst/>
            <a:rect l="l" t="t" r="r" b="b"/>
            <a:pathLst>
              <a:path h="703580">
                <a:moveTo>
                  <a:pt x="0" y="0"/>
                </a:moveTo>
                <a:lnTo>
                  <a:pt x="0" y="703580"/>
                </a:lnTo>
              </a:path>
            </a:pathLst>
          </a:custGeom>
          <a:ln w="6350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748789" y="2633345"/>
            <a:ext cx="6553200" cy="0"/>
          </a:xfrm>
          <a:custGeom>
            <a:avLst/>
            <a:gdLst/>
            <a:ahLst/>
            <a:cxnLst/>
            <a:rect l="l" t="t" r="r" b="b"/>
            <a:pathLst>
              <a:path w="6553200">
                <a:moveTo>
                  <a:pt x="0" y="0"/>
                </a:moveTo>
                <a:lnTo>
                  <a:pt x="6553200" y="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51964" y="1939289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879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748789" y="1936114"/>
            <a:ext cx="6553200" cy="0"/>
          </a:xfrm>
          <a:custGeom>
            <a:avLst/>
            <a:gdLst/>
            <a:ahLst/>
            <a:cxnLst/>
            <a:rect l="l" t="t" r="r" b="b"/>
            <a:pathLst>
              <a:path w="6553200">
                <a:moveTo>
                  <a:pt x="0" y="0"/>
                </a:moveTo>
                <a:lnTo>
                  <a:pt x="6553200" y="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298815" y="1939289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880"/>
                </a:lnTo>
              </a:path>
            </a:pathLst>
          </a:custGeom>
          <a:ln w="635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55139" y="2626995"/>
            <a:ext cx="6540500" cy="0"/>
          </a:xfrm>
          <a:custGeom>
            <a:avLst/>
            <a:gdLst/>
            <a:ahLst/>
            <a:cxnLst/>
            <a:rect l="l" t="t" r="r" b="b"/>
            <a:pathLst>
              <a:path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58314" y="194563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755139" y="1942464"/>
            <a:ext cx="6540500" cy="0"/>
          </a:xfrm>
          <a:custGeom>
            <a:avLst/>
            <a:gdLst/>
            <a:ahLst/>
            <a:cxnLst/>
            <a:rect l="l" t="t" r="r" b="b"/>
            <a:pathLst>
              <a:path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92465" y="1945639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635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761489" y="2620645"/>
            <a:ext cx="6527800" cy="0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64664" y="1951989"/>
            <a:ext cx="0" cy="665480"/>
          </a:xfrm>
          <a:custGeom>
            <a:avLst/>
            <a:gdLst/>
            <a:ahLst/>
            <a:cxnLst/>
            <a:rect l="l" t="t" r="r" b="b"/>
            <a:pathLst>
              <a:path h="665480">
                <a:moveTo>
                  <a:pt x="0" y="0"/>
                </a:moveTo>
                <a:lnTo>
                  <a:pt x="0" y="665479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61489" y="1948814"/>
            <a:ext cx="6527800" cy="0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635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286750" y="1951989"/>
            <a:ext cx="0" cy="665480"/>
          </a:xfrm>
          <a:custGeom>
            <a:avLst/>
            <a:gdLst/>
            <a:ahLst/>
            <a:cxnLst/>
            <a:rect l="l" t="t" r="r" b="b"/>
            <a:pathLst>
              <a:path h="665480">
                <a:moveTo>
                  <a:pt x="0" y="0"/>
                </a:moveTo>
                <a:lnTo>
                  <a:pt x="0" y="665480"/>
                </a:lnTo>
              </a:path>
            </a:pathLst>
          </a:custGeom>
          <a:ln w="508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67839" y="2614295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71014" y="195707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67839" y="1954529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507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81034" y="195707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635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774189" y="2607945"/>
            <a:ext cx="6503670" cy="0"/>
          </a:xfrm>
          <a:custGeom>
            <a:avLst/>
            <a:gdLst/>
            <a:ahLst/>
            <a:cxnLst/>
            <a:rect l="l" t="t" r="r" b="b"/>
            <a:pathLst>
              <a:path w="6503670">
                <a:moveTo>
                  <a:pt x="0" y="0"/>
                </a:moveTo>
                <a:lnTo>
                  <a:pt x="6503669" y="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76729" y="1963420"/>
            <a:ext cx="0" cy="641350"/>
          </a:xfrm>
          <a:custGeom>
            <a:avLst/>
            <a:gdLst/>
            <a:ahLst/>
            <a:cxnLst/>
            <a:rect l="l" t="t" r="r" b="b"/>
            <a:pathLst>
              <a:path h="641350">
                <a:moveTo>
                  <a:pt x="0" y="0"/>
                </a:moveTo>
                <a:lnTo>
                  <a:pt x="0" y="641350"/>
                </a:lnTo>
              </a:path>
            </a:pathLst>
          </a:custGeom>
          <a:ln w="508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74189" y="1960245"/>
            <a:ext cx="6503670" cy="0"/>
          </a:xfrm>
          <a:custGeom>
            <a:avLst/>
            <a:gdLst/>
            <a:ahLst/>
            <a:cxnLst/>
            <a:rect l="l" t="t" r="r" b="b"/>
            <a:pathLst>
              <a:path w="6503670">
                <a:moveTo>
                  <a:pt x="0" y="0"/>
                </a:moveTo>
                <a:lnTo>
                  <a:pt x="6503669" y="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274684" y="1963420"/>
            <a:ext cx="0" cy="641350"/>
          </a:xfrm>
          <a:custGeom>
            <a:avLst/>
            <a:gdLst/>
            <a:ahLst/>
            <a:cxnLst/>
            <a:rect l="l" t="t" r="r" b="b"/>
            <a:pathLst>
              <a:path h="641350">
                <a:moveTo>
                  <a:pt x="0" y="0"/>
                </a:moveTo>
                <a:lnTo>
                  <a:pt x="0" y="641350"/>
                </a:lnTo>
              </a:path>
            </a:pathLst>
          </a:custGeom>
          <a:ln w="635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779270" y="2601595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783079" y="1969770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761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779270" y="1966595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268334" y="1969770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635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786889" y="2595879"/>
            <a:ext cx="6478270" cy="0"/>
          </a:xfrm>
          <a:custGeom>
            <a:avLst/>
            <a:gdLst/>
            <a:ahLst/>
            <a:cxnLst/>
            <a:rect l="l" t="t" r="r" b="b"/>
            <a:pathLst>
              <a:path w="6478270">
                <a:moveTo>
                  <a:pt x="0" y="0"/>
                </a:moveTo>
                <a:lnTo>
                  <a:pt x="6478270" y="0"/>
                </a:lnTo>
              </a:path>
            </a:pathLst>
          </a:custGeom>
          <a:ln w="507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789429" y="197612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0"/>
                </a:moveTo>
                <a:lnTo>
                  <a:pt x="0" y="617220"/>
                </a:lnTo>
              </a:path>
            </a:pathLst>
          </a:custGeom>
          <a:ln w="508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786889" y="1972945"/>
            <a:ext cx="6478270" cy="0"/>
          </a:xfrm>
          <a:custGeom>
            <a:avLst/>
            <a:gdLst/>
            <a:ahLst/>
            <a:cxnLst/>
            <a:rect l="l" t="t" r="r" b="b"/>
            <a:pathLst>
              <a:path w="6478270">
                <a:moveTo>
                  <a:pt x="0" y="0"/>
                </a:moveTo>
                <a:lnTo>
                  <a:pt x="6478270" y="0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261984" y="197612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635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91970" y="2590164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95145" y="1982470"/>
            <a:ext cx="0" cy="604520"/>
          </a:xfrm>
          <a:custGeom>
            <a:avLst/>
            <a:gdLst/>
            <a:ahLst/>
            <a:cxnLst/>
            <a:rect l="l" t="t" r="r" b="b"/>
            <a:pathLst>
              <a:path h="604519">
                <a:moveTo>
                  <a:pt x="0" y="0"/>
                </a:moveTo>
                <a:lnTo>
                  <a:pt x="0" y="60452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91970" y="1979295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255634" y="1982470"/>
            <a:ext cx="0" cy="604520"/>
          </a:xfrm>
          <a:custGeom>
            <a:avLst/>
            <a:gdLst/>
            <a:ahLst/>
            <a:cxnLst/>
            <a:rect l="l" t="t" r="r" b="b"/>
            <a:pathLst>
              <a:path h="604519">
                <a:moveTo>
                  <a:pt x="0" y="0"/>
                </a:moveTo>
                <a:lnTo>
                  <a:pt x="0" y="604519"/>
                </a:lnTo>
              </a:path>
            </a:pathLst>
          </a:custGeom>
          <a:ln w="635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98320" y="2583814"/>
            <a:ext cx="6454140" cy="0"/>
          </a:xfrm>
          <a:custGeom>
            <a:avLst/>
            <a:gdLst/>
            <a:ahLst/>
            <a:cxnLst/>
            <a:rect l="l" t="t" r="r" b="b"/>
            <a:pathLst>
              <a:path w="6454140">
                <a:moveTo>
                  <a:pt x="0" y="0"/>
                </a:moveTo>
                <a:lnTo>
                  <a:pt x="6454139" y="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801495" y="1988820"/>
            <a:ext cx="0" cy="591820"/>
          </a:xfrm>
          <a:custGeom>
            <a:avLst/>
            <a:gdLst/>
            <a:ahLst/>
            <a:cxnLst/>
            <a:rect l="l" t="t" r="r" b="b"/>
            <a:pathLst>
              <a:path h="591819">
                <a:moveTo>
                  <a:pt x="0" y="0"/>
                </a:moveTo>
                <a:lnTo>
                  <a:pt x="0" y="59182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798320" y="1985645"/>
            <a:ext cx="6454140" cy="0"/>
          </a:xfrm>
          <a:custGeom>
            <a:avLst/>
            <a:gdLst/>
            <a:ahLst/>
            <a:cxnLst/>
            <a:rect l="l" t="t" r="r" b="b"/>
            <a:pathLst>
              <a:path w="6454140">
                <a:moveTo>
                  <a:pt x="0" y="0"/>
                </a:moveTo>
                <a:lnTo>
                  <a:pt x="6454139" y="0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249284" y="1988820"/>
            <a:ext cx="0" cy="591820"/>
          </a:xfrm>
          <a:custGeom>
            <a:avLst/>
            <a:gdLst/>
            <a:ahLst/>
            <a:cxnLst/>
            <a:rect l="l" t="t" r="r" b="b"/>
            <a:pathLst>
              <a:path h="591819">
                <a:moveTo>
                  <a:pt x="0" y="0"/>
                </a:moveTo>
                <a:lnTo>
                  <a:pt x="0" y="591819"/>
                </a:lnTo>
              </a:path>
            </a:pathLst>
          </a:custGeom>
          <a:ln w="635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804670" y="2577464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807845" y="199517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19">
                <a:moveTo>
                  <a:pt x="0" y="0"/>
                </a:moveTo>
                <a:lnTo>
                  <a:pt x="0" y="57912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804670" y="1991995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6350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243569" y="199517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19">
                <a:moveTo>
                  <a:pt x="0" y="0"/>
                </a:moveTo>
                <a:lnTo>
                  <a:pt x="0" y="579119"/>
                </a:lnTo>
              </a:path>
            </a:pathLst>
          </a:custGeom>
          <a:ln w="507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811020" y="2571114"/>
            <a:ext cx="6430010" cy="0"/>
          </a:xfrm>
          <a:custGeom>
            <a:avLst/>
            <a:gdLst/>
            <a:ahLst/>
            <a:cxnLst/>
            <a:rect l="l" t="t" r="r" b="b"/>
            <a:pathLst>
              <a:path w="6430009">
                <a:moveTo>
                  <a:pt x="0" y="0"/>
                </a:moveTo>
                <a:lnTo>
                  <a:pt x="6430009" y="0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814195" y="2000250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89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811020" y="1997710"/>
            <a:ext cx="6430010" cy="0"/>
          </a:xfrm>
          <a:custGeom>
            <a:avLst/>
            <a:gdLst/>
            <a:ahLst/>
            <a:cxnLst/>
            <a:rect l="l" t="t" r="r" b="b"/>
            <a:pathLst>
              <a:path w="6430009">
                <a:moveTo>
                  <a:pt x="0" y="0"/>
                </a:moveTo>
                <a:lnTo>
                  <a:pt x="6430009" y="0"/>
                </a:lnTo>
              </a:path>
            </a:pathLst>
          </a:custGeom>
          <a:ln w="508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237855" y="2000250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89"/>
                </a:lnTo>
              </a:path>
            </a:pathLst>
          </a:custGeom>
          <a:ln w="635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817370" y="2564764"/>
            <a:ext cx="6417310" cy="0"/>
          </a:xfrm>
          <a:custGeom>
            <a:avLst/>
            <a:gdLst/>
            <a:ahLst/>
            <a:cxnLst/>
            <a:rect l="l" t="t" r="r" b="b"/>
            <a:pathLst>
              <a:path w="6417309">
                <a:moveTo>
                  <a:pt x="0" y="0"/>
                </a:moveTo>
                <a:lnTo>
                  <a:pt x="6417309" y="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819910" y="2006600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89"/>
                </a:lnTo>
              </a:path>
            </a:pathLst>
          </a:custGeom>
          <a:ln w="508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817370" y="2003425"/>
            <a:ext cx="6417310" cy="0"/>
          </a:xfrm>
          <a:custGeom>
            <a:avLst/>
            <a:gdLst/>
            <a:ahLst/>
            <a:cxnLst/>
            <a:rect l="l" t="t" r="r" b="b"/>
            <a:pathLst>
              <a:path w="6417309">
                <a:moveTo>
                  <a:pt x="0" y="0"/>
                </a:moveTo>
                <a:lnTo>
                  <a:pt x="6417309" y="0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231505" y="2006600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89"/>
                </a:lnTo>
              </a:path>
            </a:pathLst>
          </a:custGeom>
          <a:ln w="635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822450" y="2558414"/>
            <a:ext cx="6405880" cy="0"/>
          </a:xfrm>
          <a:custGeom>
            <a:avLst/>
            <a:gdLst/>
            <a:ahLst/>
            <a:cxnLst/>
            <a:rect l="l" t="t" r="r" b="b"/>
            <a:pathLst>
              <a:path w="6405880">
                <a:moveTo>
                  <a:pt x="0" y="0"/>
                </a:moveTo>
                <a:lnTo>
                  <a:pt x="6405880" y="0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826260" y="2012950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89"/>
                </a:lnTo>
              </a:path>
            </a:pathLst>
          </a:custGeom>
          <a:ln w="761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822450" y="2009775"/>
            <a:ext cx="6405880" cy="0"/>
          </a:xfrm>
          <a:custGeom>
            <a:avLst/>
            <a:gdLst/>
            <a:ahLst/>
            <a:cxnLst/>
            <a:rect l="l" t="t" r="r" b="b"/>
            <a:pathLst>
              <a:path w="6405880">
                <a:moveTo>
                  <a:pt x="0" y="0"/>
                </a:moveTo>
                <a:lnTo>
                  <a:pt x="6405880" y="0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225155" y="2012950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89"/>
                </a:lnTo>
              </a:path>
            </a:pathLst>
          </a:custGeom>
          <a:ln w="635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830070" y="2552064"/>
            <a:ext cx="6391910" cy="0"/>
          </a:xfrm>
          <a:custGeom>
            <a:avLst/>
            <a:gdLst/>
            <a:ahLst/>
            <a:cxnLst/>
            <a:rect l="l" t="t" r="r" b="b"/>
            <a:pathLst>
              <a:path w="6391909">
                <a:moveTo>
                  <a:pt x="0" y="0"/>
                </a:moveTo>
                <a:lnTo>
                  <a:pt x="6391909" y="0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832610" y="2019300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89"/>
                </a:lnTo>
              </a:path>
            </a:pathLst>
          </a:custGeom>
          <a:ln w="508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830070" y="2016125"/>
            <a:ext cx="6391910" cy="0"/>
          </a:xfrm>
          <a:custGeom>
            <a:avLst/>
            <a:gdLst/>
            <a:ahLst/>
            <a:cxnLst/>
            <a:rect l="l" t="t" r="r" b="b"/>
            <a:pathLst>
              <a:path w="6391909">
                <a:moveTo>
                  <a:pt x="0" y="0"/>
                </a:moveTo>
                <a:lnTo>
                  <a:pt x="6391909" y="0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218805" y="2019300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89"/>
                </a:lnTo>
              </a:path>
            </a:pathLst>
          </a:custGeom>
          <a:ln w="635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835150" y="2546350"/>
            <a:ext cx="6380480" cy="0"/>
          </a:xfrm>
          <a:custGeom>
            <a:avLst/>
            <a:gdLst/>
            <a:ahLst/>
            <a:cxnLst/>
            <a:rect l="l" t="t" r="r" b="b"/>
            <a:pathLst>
              <a:path w="6380480">
                <a:moveTo>
                  <a:pt x="0" y="0"/>
                </a:moveTo>
                <a:lnTo>
                  <a:pt x="6380480" y="0"/>
                </a:lnTo>
              </a:path>
            </a:pathLst>
          </a:custGeom>
          <a:ln w="508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838325" y="2025650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59"/>
                </a:lnTo>
              </a:path>
            </a:pathLst>
          </a:custGeom>
          <a:ln w="635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835150" y="2022475"/>
            <a:ext cx="6380480" cy="0"/>
          </a:xfrm>
          <a:custGeom>
            <a:avLst/>
            <a:gdLst/>
            <a:ahLst/>
            <a:cxnLst/>
            <a:rect l="l" t="t" r="r" b="b"/>
            <a:pathLst>
              <a:path w="6380480">
                <a:moveTo>
                  <a:pt x="0" y="0"/>
                </a:moveTo>
                <a:lnTo>
                  <a:pt x="6380480" y="0"/>
                </a:lnTo>
              </a:path>
            </a:pathLst>
          </a:custGeom>
          <a:ln w="635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212455" y="2025650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60"/>
                </a:lnTo>
              </a:path>
            </a:pathLst>
          </a:custGeom>
          <a:ln w="635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1500" y="2540635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44675" y="203200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841500" y="2028825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206105" y="203200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60"/>
                </a:lnTo>
              </a:path>
            </a:pathLst>
          </a:custGeom>
          <a:ln w="635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847850" y="2534285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>
                <a:moveTo>
                  <a:pt x="0" y="0"/>
                </a:moveTo>
                <a:lnTo>
                  <a:pt x="6355080" y="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851025" y="203835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759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847850" y="2035175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>
                <a:moveTo>
                  <a:pt x="0" y="0"/>
                </a:moveTo>
                <a:lnTo>
                  <a:pt x="6355080" y="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199755" y="2038350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760"/>
                </a:lnTo>
              </a:path>
            </a:pathLst>
          </a:custGeom>
          <a:ln w="635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854200" y="2527935"/>
            <a:ext cx="6342380" cy="0"/>
          </a:xfrm>
          <a:custGeom>
            <a:avLst/>
            <a:gdLst/>
            <a:ahLst/>
            <a:cxnLst/>
            <a:rect l="l" t="t" r="r" b="b"/>
            <a:pathLst>
              <a:path w="6342380">
                <a:moveTo>
                  <a:pt x="0" y="0"/>
                </a:moveTo>
                <a:lnTo>
                  <a:pt x="6342380" y="0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857375" y="2044700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854200" y="2041525"/>
            <a:ext cx="6342380" cy="0"/>
          </a:xfrm>
          <a:custGeom>
            <a:avLst/>
            <a:gdLst/>
            <a:ahLst/>
            <a:cxnLst/>
            <a:rect l="l" t="t" r="r" b="b"/>
            <a:pathLst>
              <a:path w="6342380">
                <a:moveTo>
                  <a:pt x="0" y="0"/>
                </a:moveTo>
                <a:lnTo>
                  <a:pt x="6342380" y="0"/>
                </a:lnTo>
              </a:path>
            </a:pathLst>
          </a:custGeom>
          <a:ln w="635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194040" y="2044700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60"/>
                </a:lnTo>
              </a:path>
            </a:pathLst>
          </a:custGeom>
          <a:ln w="507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860550" y="2521585"/>
            <a:ext cx="6330950" cy="0"/>
          </a:xfrm>
          <a:custGeom>
            <a:avLst/>
            <a:gdLst/>
            <a:ahLst/>
            <a:cxnLst/>
            <a:rect l="l" t="t" r="r" b="b"/>
            <a:pathLst>
              <a:path w="6330950">
                <a:moveTo>
                  <a:pt x="0" y="0"/>
                </a:moveTo>
                <a:lnTo>
                  <a:pt x="6330950" y="0"/>
                </a:lnTo>
              </a:path>
            </a:pathLst>
          </a:custGeom>
          <a:ln w="635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863089" y="2049779"/>
            <a:ext cx="0" cy="468630"/>
          </a:xfrm>
          <a:custGeom>
            <a:avLst/>
            <a:gdLst/>
            <a:ahLst/>
            <a:cxnLst/>
            <a:rect l="l" t="t" r="r" b="b"/>
            <a:pathLst>
              <a:path h="468630">
                <a:moveTo>
                  <a:pt x="0" y="0"/>
                </a:moveTo>
                <a:lnTo>
                  <a:pt x="0" y="468629"/>
                </a:lnTo>
              </a:path>
            </a:pathLst>
          </a:custGeom>
          <a:ln w="508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860550" y="2047239"/>
            <a:ext cx="6330950" cy="0"/>
          </a:xfrm>
          <a:custGeom>
            <a:avLst/>
            <a:gdLst/>
            <a:ahLst/>
            <a:cxnLst/>
            <a:rect l="l" t="t" r="r" b="b"/>
            <a:pathLst>
              <a:path w="6330950">
                <a:moveTo>
                  <a:pt x="0" y="0"/>
                </a:moveTo>
                <a:lnTo>
                  <a:pt x="6330950" y="0"/>
                </a:lnTo>
              </a:path>
            </a:pathLst>
          </a:custGeom>
          <a:ln w="5079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188325" y="2049779"/>
            <a:ext cx="0" cy="468630"/>
          </a:xfrm>
          <a:custGeom>
            <a:avLst/>
            <a:gdLst/>
            <a:ahLst/>
            <a:cxnLst/>
            <a:rect l="l" t="t" r="r" b="b"/>
            <a:pathLst>
              <a:path h="468630">
                <a:moveTo>
                  <a:pt x="0" y="0"/>
                </a:moveTo>
                <a:lnTo>
                  <a:pt x="0" y="468630"/>
                </a:lnTo>
              </a:path>
            </a:pathLst>
          </a:custGeom>
          <a:ln w="635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865629" y="2515235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869439" y="205612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929"/>
                </a:lnTo>
              </a:path>
            </a:pathLst>
          </a:custGeom>
          <a:ln w="761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865629" y="2052954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181975" y="205612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930"/>
                </a:lnTo>
              </a:path>
            </a:pathLst>
          </a:custGeom>
          <a:ln w="6350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873250" y="2508885"/>
            <a:ext cx="6305550" cy="0"/>
          </a:xfrm>
          <a:custGeom>
            <a:avLst/>
            <a:gdLst/>
            <a:ahLst/>
            <a:cxnLst/>
            <a:rect l="l" t="t" r="r" b="b"/>
            <a:pathLst>
              <a:path w="6305550">
                <a:moveTo>
                  <a:pt x="0" y="0"/>
                </a:moveTo>
                <a:lnTo>
                  <a:pt x="6305550" y="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875789" y="2062479"/>
            <a:ext cx="0" cy="443230"/>
          </a:xfrm>
          <a:custGeom>
            <a:avLst/>
            <a:gdLst/>
            <a:ahLst/>
            <a:cxnLst/>
            <a:rect l="l" t="t" r="r" b="b"/>
            <a:pathLst>
              <a:path h="443230">
                <a:moveTo>
                  <a:pt x="0" y="0"/>
                </a:moveTo>
                <a:lnTo>
                  <a:pt x="0" y="443229"/>
                </a:lnTo>
              </a:path>
            </a:pathLst>
          </a:custGeom>
          <a:ln w="508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873250" y="2059304"/>
            <a:ext cx="6305550" cy="0"/>
          </a:xfrm>
          <a:custGeom>
            <a:avLst/>
            <a:gdLst/>
            <a:ahLst/>
            <a:cxnLst/>
            <a:rect l="l" t="t" r="r" b="b"/>
            <a:pathLst>
              <a:path w="6305550">
                <a:moveTo>
                  <a:pt x="0" y="0"/>
                </a:moveTo>
                <a:lnTo>
                  <a:pt x="6305550" y="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175625" y="2062479"/>
            <a:ext cx="0" cy="443230"/>
          </a:xfrm>
          <a:custGeom>
            <a:avLst/>
            <a:gdLst/>
            <a:ahLst/>
            <a:cxnLst/>
            <a:rect l="l" t="t" r="r" b="b"/>
            <a:pathLst>
              <a:path h="443230">
                <a:moveTo>
                  <a:pt x="0" y="0"/>
                </a:moveTo>
                <a:lnTo>
                  <a:pt x="0" y="443230"/>
                </a:lnTo>
              </a:path>
            </a:pathLst>
          </a:custGeom>
          <a:ln w="635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878329" y="2503170"/>
            <a:ext cx="6294120" cy="0"/>
          </a:xfrm>
          <a:custGeom>
            <a:avLst/>
            <a:gdLst/>
            <a:ahLst/>
            <a:cxnLst/>
            <a:rect l="l" t="t" r="r" b="b"/>
            <a:pathLst>
              <a:path w="6294120">
                <a:moveTo>
                  <a:pt x="0" y="0"/>
                </a:moveTo>
                <a:lnTo>
                  <a:pt x="6294120" y="0"/>
                </a:lnTo>
              </a:path>
            </a:pathLst>
          </a:custGeom>
          <a:ln w="507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881504" y="206882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878329" y="2065654"/>
            <a:ext cx="6294120" cy="0"/>
          </a:xfrm>
          <a:custGeom>
            <a:avLst/>
            <a:gdLst/>
            <a:ahLst/>
            <a:cxnLst/>
            <a:rect l="l" t="t" r="r" b="b"/>
            <a:pathLst>
              <a:path w="6294120">
                <a:moveTo>
                  <a:pt x="0" y="0"/>
                </a:moveTo>
                <a:lnTo>
                  <a:pt x="6294120" y="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169275" y="206882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635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84679" y="2497454"/>
            <a:ext cx="6281420" cy="0"/>
          </a:xfrm>
          <a:custGeom>
            <a:avLst/>
            <a:gdLst/>
            <a:ahLst/>
            <a:cxnLst/>
            <a:rect l="l" t="t" r="r" b="b"/>
            <a:pathLst>
              <a:path w="6281420">
                <a:moveTo>
                  <a:pt x="0" y="0"/>
                </a:moveTo>
                <a:lnTo>
                  <a:pt x="6281420" y="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887854" y="207517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884679" y="2072004"/>
            <a:ext cx="6281420" cy="0"/>
          </a:xfrm>
          <a:custGeom>
            <a:avLst/>
            <a:gdLst/>
            <a:ahLst/>
            <a:cxnLst/>
            <a:rect l="l" t="t" r="r" b="b"/>
            <a:pathLst>
              <a:path w="6281420">
                <a:moveTo>
                  <a:pt x="0" y="0"/>
                </a:moveTo>
                <a:lnTo>
                  <a:pt x="6281420" y="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162925" y="207517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635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891029" y="249110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94204" y="2081529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891029" y="207835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156575" y="2081529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897379" y="2484754"/>
            <a:ext cx="6256020" cy="0"/>
          </a:xfrm>
          <a:custGeom>
            <a:avLst/>
            <a:gdLst/>
            <a:ahLst/>
            <a:cxnLst/>
            <a:rect l="l" t="t" r="r" b="b"/>
            <a:pathLst>
              <a:path w="6256020">
                <a:moveTo>
                  <a:pt x="0" y="0"/>
                </a:moveTo>
                <a:lnTo>
                  <a:pt x="6256020" y="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900554" y="208787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897379" y="2084704"/>
            <a:ext cx="6256020" cy="0"/>
          </a:xfrm>
          <a:custGeom>
            <a:avLst/>
            <a:gdLst/>
            <a:ahLst/>
            <a:cxnLst/>
            <a:rect l="l" t="t" r="r" b="b"/>
            <a:pathLst>
              <a:path w="6256020">
                <a:moveTo>
                  <a:pt x="0" y="0"/>
                </a:moveTo>
                <a:lnTo>
                  <a:pt x="6256020" y="0"/>
                </a:lnTo>
              </a:path>
            </a:pathLst>
          </a:custGeom>
          <a:ln w="635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150859" y="208787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507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903729" y="2478404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590" y="0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906270" y="209296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270"/>
                </a:lnTo>
              </a:path>
            </a:pathLst>
          </a:custGeom>
          <a:ln w="508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903729" y="2090420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590" y="0"/>
                </a:lnTo>
              </a:path>
            </a:pathLst>
          </a:custGeom>
          <a:ln w="507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145144" y="209296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269"/>
                </a:lnTo>
              </a:path>
            </a:pathLst>
          </a:custGeom>
          <a:ln w="635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908810" y="2472689"/>
            <a:ext cx="6233160" cy="0"/>
          </a:xfrm>
          <a:custGeom>
            <a:avLst/>
            <a:gdLst/>
            <a:ahLst/>
            <a:cxnLst/>
            <a:rect l="l" t="t" r="r" b="b"/>
            <a:pathLst>
              <a:path w="6233159">
                <a:moveTo>
                  <a:pt x="0" y="0"/>
                </a:moveTo>
                <a:lnTo>
                  <a:pt x="6233160" y="0"/>
                </a:lnTo>
              </a:path>
            </a:pathLst>
          </a:custGeom>
          <a:ln w="507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911985" y="2099310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840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908810" y="2096135"/>
            <a:ext cx="6233160" cy="0"/>
          </a:xfrm>
          <a:custGeom>
            <a:avLst/>
            <a:gdLst/>
            <a:ahLst/>
            <a:cxnLst/>
            <a:rect l="l" t="t" r="r" b="b"/>
            <a:pathLst>
              <a:path w="6233159">
                <a:moveTo>
                  <a:pt x="0" y="0"/>
                </a:moveTo>
                <a:lnTo>
                  <a:pt x="6233160" y="0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138794" y="2099310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839"/>
                </a:lnTo>
              </a:path>
            </a:pathLst>
          </a:custGeom>
          <a:ln w="635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915160" y="2466339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60" y="0"/>
                </a:lnTo>
              </a:path>
            </a:pathLst>
          </a:custGeom>
          <a:ln w="762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918335" y="2105660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0"/>
                </a:moveTo>
                <a:lnTo>
                  <a:pt x="0" y="356870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915160" y="2102485"/>
            <a:ext cx="6220460" cy="0"/>
          </a:xfrm>
          <a:custGeom>
            <a:avLst/>
            <a:gdLst/>
            <a:ahLst/>
            <a:cxnLst/>
            <a:rect l="l" t="t" r="r" b="b"/>
            <a:pathLst>
              <a:path w="6220459">
                <a:moveTo>
                  <a:pt x="0" y="0"/>
                </a:moveTo>
                <a:lnTo>
                  <a:pt x="6220460" y="0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132444" y="2105660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0"/>
                </a:moveTo>
                <a:lnTo>
                  <a:pt x="0" y="356869"/>
                </a:lnTo>
              </a:path>
            </a:pathLst>
          </a:custGeom>
          <a:ln w="635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921510" y="2459989"/>
            <a:ext cx="6207760" cy="0"/>
          </a:xfrm>
          <a:custGeom>
            <a:avLst/>
            <a:gdLst/>
            <a:ahLst/>
            <a:cxnLst/>
            <a:rect l="l" t="t" r="r" b="b"/>
            <a:pathLst>
              <a:path w="6207759">
                <a:moveTo>
                  <a:pt x="0" y="0"/>
                </a:moveTo>
                <a:lnTo>
                  <a:pt x="6207760" y="0"/>
                </a:lnTo>
              </a:path>
            </a:pathLst>
          </a:custGeom>
          <a:ln w="5079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924685" y="2112010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440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21510" y="2108835"/>
            <a:ext cx="6207760" cy="0"/>
          </a:xfrm>
          <a:custGeom>
            <a:avLst/>
            <a:gdLst/>
            <a:ahLst/>
            <a:cxnLst/>
            <a:rect l="l" t="t" r="r" b="b"/>
            <a:pathLst>
              <a:path w="6207759">
                <a:moveTo>
                  <a:pt x="0" y="0"/>
                </a:moveTo>
                <a:lnTo>
                  <a:pt x="6207760" y="0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126094" y="2112010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439"/>
                </a:lnTo>
              </a:path>
            </a:pathLst>
          </a:custGeom>
          <a:ln w="635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927860" y="2454275"/>
            <a:ext cx="6195060" cy="0"/>
          </a:xfrm>
          <a:custGeom>
            <a:avLst/>
            <a:gdLst/>
            <a:ahLst/>
            <a:cxnLst/>
            <a:rect l="l" t="t" r="r" b="b"/>
            <a:pathLst>
              <a:path w="6195059">
                <a:moveTo>
                  <a:pt x="0" y="0"/>
                </a:moveTo>
                <a:lnTo>
                  <a:pt x="6195060" y="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931035" y="2118360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74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927860" y="2115185"/>
            <a:ext cx="6195060" cy="0"/>
          </a:xfrm>
          <a:custGeom>
            <a:avLst/>
            <a:gdLst/>
            <a:ahLst/>
            <a:cxnLst/>
            <a:rect l="l" t="t" r="r" b="b"/>
            <a:pathLst>
              <a:path w="6195059">
                <a:moveTo>
                  <a:pt x="0" y="0"/>
                </a:moveTo>
                <a:lnTo>
                  <a:pt x="6195060" y="0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119744" y="2118360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739"/>
                </a:lnTo>
              </a:path>
            </a:pathLst>
          </a:custGeom>
          <a:ln w="6350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934210" y="2447925"/>
            <a:ext cx="6182360" cy="0"/>
          </a:xfrm>
          <a:custGeom>
            <a:avLst/>
            <a:gdLst/>
            <a:ahLst/>
            <a:cxnLst/>
            <a:rect l="l" t="t" r="r" b="b"/>
            <a:pathLst>
              <a:path w="6182359">
                <a:moveTo>
                  <a:pt x="0" y="0"/>
                </a:moveTo>
                <a:lnTo>
                  <a:pt x="6182360" y="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937385" y="2124710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4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34210" y="2121535"/>
            <a:ext cx="6182360" cy="0"/>
          </a:xfrm>
          <a:custGeom>
            <a:avLst/>
            <a:gdLst/>
            <a:ahLst/>
            <a:cxnLst/>
            <a:rect l="l" t="t" r="r" b="b"/>
            <a:pathLst>
              <a:path w="6182359">
                <a:moveTo>
                  <a:pt x="0" y="0"/>
                </a:moveTo>
                <a:lnTo>
                  <a:pt x="6182360" y="0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113394" y="2124710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635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940560" y="2441575"/>
            <a:ext cx="6169660" cy="0"/>
          </a:xfrm>
          <a:custGeom>
            <a:avLst/>
            <a:gdLst/>
            <a:ahLst/>
            <a:cxnLst/>
            <a:rect l="l" t="t" r="r" b="b"/>
            <a:pathLst>
              <a:path w="6169659">
                <a:moveTo>
                  <a:pt x="0" y="0"/>
                </a:moveTo>
                <a:lnTo>
                  <a:pt x="6169660" y="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943735" y="2131060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34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940560" y="2127885"/>
            <a:ext cx="6169660" cy="0"/>
          </a:xfrm>
          <a:custGeom>
            <a:avLst/>
            <a:gdLst/>
            <a:ahLst/>
            <a:cxnLst/>
            <a:rect l="l" t="t" r="r" b="b"/>
            <a:pathLst>
              <a:path w="6169659">
                <a:moveTo>
                  <a:pt x="0" y="0"/>
                </a:moveTo>
                <a:lnTo>
                  <a:pt x="6169660" y="0"/>
                </a:lnTo>
              </a:path>
            </a:pathLst>
          </a:custGeom>
          <a:ln w="635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107680" y="2131060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339"/>
                </a:lnTo>
              </a:path>
            </a:pathLst>
          </a:custGeom>
          <a:ln w="507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946910" y="2435225"/>
            <a:ext cx="6158230" cy="0"/>
          </a:xfrm>
          <a:custGeom>
            <a:avLst/>
            <a:gdLst/>
            <a:ahLst/>
            <a:cxnLst/>
            <a:rect l="l" t="t" r="r" b="b"/>
            <a:pathLst>
              <a:path w="6158230">
                <a:moveTo>
                  <a:pt x="0" y="0"/>
                </a:moveTo>
                <a:lnTo>
                  <a:pt x="6158230" y="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50085" y="213613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46910" y="2133600"/>
            <a:ext cx="6158230" cy="0"/>
          </a:xfrm>
          <a:custGeom>
            <a:avLst/>
            <a:gdLst/>
            <a:ahLst/>
            <a:cxnLst/>
            <a:rect l="l" t="t" r="r" b="b"/>
            <a:pathLst>
              <a:path w="6158230">
                <a:moveTo>
                  <a:pt x="0" y="0"/>
                </a:moveTo>
                <a:lnTo>
                  <a:pt x="6158230" y="0"/>
                </a:lnTo>
              </a:path>
            </a:pathLst>
          </a:custGeom>
          <a:ln w="508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101965" y="213613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635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953260" y="2429510"/>
            <a:ext cx="6145530" cy="0"/>
          </a:xfrm>
          <a:custGeom>
            <a:avLst/>
            <a:gdLst/>
            <a:ahLst/>
            <a:cxnLst/>
            <a:rect l="l" t="t" r="r" b="b"/>
            <a:pathLst>
              <a:path w="6145530">
                <a:moveTo>
                  <a:pt x="0" y="0"/>
                </a:moveTo>
                <a:lnTo>
                  <a:pt x="6145530" y="0"/>
                </a:lnTo>
              </a:path>
            </a:pathLst>
          </a:custGeom>
          <a:ln w="508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55800" y="2142489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479"/>
                </a:lnTo>
              </a:path>
            </a:pathLst>
          </a:custGeom>
          <a:ln w="507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953260" y="2139314"/>
            <a:ext cx="6145530" cy="0"/>
          </a:xfrm>
          <a:custGeom>
            <a:avLst/>
            <a:gdLst/>
            <a:ahLst/>
            <a:cxnLst/>
            <a:rect l="l" t="t" r="r" b="b"/>
            <a:pathLst>
              <a:path w="6145530">
                <a:moveTo>
                  <a:pt x="0" y="0"/>
                </a:moveTo>
                <a:lnTo>
                  <a:pt x="6145530" y="0"/>
                </a:lnTo>
              </a:path>
            </a:pathLst>
          </a:custGeom>
          <a:ln w="635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095615" y="2142489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480"/>
                </a:lnTo>
              </a:path>
            </a:pathLst>
          </a:custGeom>
          <a:ln w="635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958339" y="2423160"/>
            <a:ext cx="6134100" cy="0"/>
          </a:xfrm>
          <a:custGeom>
            <a:avLst/>
            <a:gdLst/>
            <a:ahLst/>
            <a:cxnLst/>
            <a:rect l="l" t="t" r="r" b="b"/>
            <a:pathLst>
              <a:path w="6134100">
                <a:moveTo>
                  <a:pt x="0" y="0"/>
                </a:moveTo>
                <a:lnTo>
                  <a:pt x="6134100" y="0"/>
                </a:lnTo>
              </a:path>
            </a:pathLst>
          </a:custGeom>
          <a:ln w="761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961514" y="214883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958339" y="2145664"/>
            <a:ext cx="6134100" cy="0"/>
          </a:xfrm>
          <a:custGeom>
            <a:avLst/>
            <a:gdLst/>
            <a:ahLst/>
            <a:cxnLst/>
            <a:rect l="l" t="t" r="r" b="b"/>
            <a:pathLst>
              <a:path w="6134100">
                <a:moveTo>
                  <a:pt x="0" y="0"/>
                </a:moveTo>
                <a:lnTo>
                  <a:pt x="6134100" y="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089265" y="214883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635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964689" y="2416810"/>
            <a:ext cx="6121400" cy="0"/>
          </a:xfrm>
          <a:custGeom>
            <a:avLst/>
            <a:gdLst/>
            <a:ahLst/>
            <a:cxnLst/>
            <a:rect l="l" t="t" r="r" b="b"/>
            <a:pathLst>
              <a:path w="6121400">
                <a:moveTo>
                  <a:pt x="0" y="0"/>
                </a:moveTo>
                <a:lnTo>
                  <a:pt x="6121400" y="0"/>
                </a:lnTo>
              </a:path>
            </a:pathLst>
          </a:custGeom>
          <a:ln w="508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967864" y="2155189"/>
            <a:ext cx="0" cy="259079"/>
          </a:xfrm>
          <a:custGeom>
            <a:avLst/>
            <a:gdLst/>
            <a:ahLst/>
            <a:cxnLst/>
            <a:rect l="l" t="t" r="r" b="b"/>
            <a:pathLst>
              <a:path h="259080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964689" y="2152014"/>
            <a:ext cx="6121400" cy="0"/>
          </a:xfrm>
          <a:custGeom>
            <a:avLst/>
            <a:gdLst/>
            <a:ahLst/>
            <a:cxnLst/>
            <a:rect l="l" t="t" r="r" b="b"/>
            <a:pathLst>
              <a:path w="6121400">
                <a:moveTo>
                  <a:pt x="0" y="0"/>
                </a:moveTo>
                <a:lnTo>
                  <a:pt x="6121400" y="0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082915" y="2155189"/>
            <a:ext cx="0" cy="259079"/>
          </a:xfrm>
          <a:custGeom>
            <a:avLst/>
            <a:gdLst/>
            <a:ahLst/>
            <a:cxnLst/>
            <a:rect l="l" t="t" r="r" b="b"/>
            <a:pathLst>
              <a:path h="259080">
                <a:moveTo>
                  <a:pt x="0" y="0"/>
                </a:moveTo>
                <a:lnTo>
                  <a:pt x="0" y="259080"/>
                </a:lnTo>
              </a:path>
            </a:pathLst>
          </a:custGeom>
          <a:ln w="635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971039" y="2411095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974214" y="2161539"/>
            <a:ext cx="0" cy="246379"/>
          </a:xfrm>
          <a:custGeom>
            <a:avLst/>
            <a:gdLst/>
            <a:ahLst/>
            <a:cxnLst/>
            <a:rect l="l" t="t" r="r" b="b"/>
            <a:pathLst>
              <a:path h="246380">
                <a:moveTo>
                  <a:pt x="0" y="0"/>
                </a:moveTo>
                <a:lnTo>
                  <a:pt x="0" y="246379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971039" y="2158364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076565" y="2161539"/>
            <a:ext cx="0" cy="246379"/>
          </a:xfrm>
          <a:custGeom>
            <a:avLst/>
            <a:gdLst/>
            <a:ahLst/>
            <a:cxnLst/>
            <a:rect l="l" t="t" r="r" b="b"/>
            <a:pathLst>
              <a:path h="246380">
                <a:moveTo>
                  <a:pt x="0" y="0"/>
                </a:moveTo>
                <a:lnTo>
                  <a:pt x="0" y="246380"/>
                </a:lnTo>
              </a:path>
            </a:pathLst>
          </a:custGeom>
          <a:ln w="635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977389" y="2404745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980564" y="2167889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679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977389" y="2164714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070215" y="2167889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680"/>
                </a:lnTo>
              </a:path>
            </a:pathLst>
          </a:custGeom>
          <a:ln w="635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983739" y="2398395"/>
            <a:ext cx="6083300" cy="0"/>
          </a:xfrm>
          <a:custGeom>
            <a:avLst/>
            <a:gdLst/>
            <a:ahLst/>
            <a:cxnLst/>
            <a:rect l="l" t="t" r="r" b="b"/>
            <a:pathLst>
              <a:path w="6083300">
                <a:moveTo>
                  <a:pt x="0" y="0"/>
                </a:moveTo>
                <a:lnTo>
                  <a:pt x="6083300" y="0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986914" y="2174239"/>
            <a:ext cx="0" cy="22097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983739" y="2171064"/>
            <a:ext cx="6083300" cy="0"/>
          </a:xfrm>
          <a:custGeom>
            <a:avLst/>
            <a:gdLst/>
            <a:ahLst/>
            <a:cxnLst/>
            <a:rect l="l" t="t" r="r" b="b"/>
            <a:pathLst>
              <a:path w="6083300">
                <a:moveTo>
                  <a:pt x="0" y="0"/>
                </a:moveTo>
                <a:lnTo>
                  <a:pt x="6083300" y="0"/>
                </a:lnTo>
              </a:path>
            </a:pathLst>
          </a:custGeom>
          <a:ln w="635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064500" y="2174239"/>
            <a:ext cx="0" cy="22097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508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990089" y="2392045"/>
            <a:ext cx="6071870" cy="0"/>
          </a:xfrm>
          <a:custGeom>
            <a:avLst/>
            <a:gdLst/>
            <a:ahLst/>
            <a:cxnLst/>
            <a:rect l="l" t="t" r="r" b="b"/>
            <a:pathLst>
              <a:path w="6071870">
                <a:moveTo>
                  <a:pt x="0" y="0"/>
                </a:moveTo>
                <a:lnTo>
                  <a:pt x="6071870" y="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993264" y="217932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990089" y="2176779"/>
            <a:ext cx="6071870" cy="0"/>
          </a:xfrm>
          <a:custGeom>
            <a:avLst/>
            <a:gdLst/>
            <a:ahLst/>
            <a:cxnLst/>
            <a:rect l="l" t="t" r="r" b="b"/>
            <a:pathLst>
              <a:path w="6071870">
                <a:moveTo>
                  <a:pt x="0" y="0"/>
                </a:moveTo>
                <a:lnTo>
                  <a:pt x="6071870" y="0"/>
                </a:lnTo>
              </a:path>
            </a:pathLst>
          </a:custGeom>
          <a:ln w="507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058784" y="217932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6350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996439" y="2386329"/>
            <a:ext cx="6059170" cy="0"/>
          </a:xfrm>
          <a:custGeom>
            <a:avLst/>
            <a:gdLst/>
            <a:ahLst/>
            <a:cxnLst/>
            <a:rect l="l" t="t" r="r" b="b"/>
            <a:pathLst>
              <a:path w="6059170">
                <a:moveTo>
                  <a:pt x="0" y="0"/>
                </a:moveTo>
                <a:lnTo>
                  <a:pt x="6059170" y="0"/>
                </a:lnTo>
              </a:path>
            </a:pathLst>
          </a:custGeom>
          <a:ln w="507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998979" y="218567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19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508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996439" y="2182495"/>
            <a:ext cx="6059170" cy="0"/>
          </a:xfrm>
          <a:custGeom>
            <a:avLst/>
            <a:gdLst/>
            <a:ahLst/>
            <a:cxnLst/>
            <a:rect l="l" t="t" r="r" b="b"/>
            <a:pathLst>
              <a:path w="6059170">
                <a:moveTo>
                  <a:pt x="0" y="0"/>
                </a:moveTo>
                <a:lnTo>
                  <a:pt x="6059170" y="0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052434" y="218567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19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635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001520" y="2380614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004695" y="2192020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42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001520" y="2188845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046084" y="2192020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419"/>
                </a:lnTo>
              </a:path>
            </a:pathLst>
          </a:custGeom>
          <a:ln w="635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07870" y="2374264"/>
            <a:ext cx="6035040" cy="0"/>
          </a:xfrm>
          <a:custGeom>
            <a:avLst/>
            <a:gdLst/>
            <a:ahLst/>
            <a:cxnLst/>
            <a:rect l="l" t="t" r="r" b="b"/>
            <a:pathLst>
              <a:path w="6035040">
                <a:moveTo>
                  <a:pt x="0" y="0"/>
                </a:moveTo>
                <a:lnTo>
                  <a:pt x="6035039" y="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011045" y="2198370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007870" y="2195195"/>
            <a:ext cx="6035040" cy="0"/>
          </a:xfrm>
          <a:custGeom>
            <a:avLst/>
            <a:gdLst/>
            <a:ahLst/>
            <a:cxnLst/>
            <a:rect l="l" t="t" r="r" b="b"/>
            <a:pathLst>
              <a:path w="6035040">
                <a:moveTo>
                  <a:pt x="0" y="0"/>
                </a:moveTo>
                <a:lnTo>
                  <a:pt x="6035039" y="0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039734" y="2198370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719"/>
                </a:lnTo>
              </a:path>
            </a:pathLst>
          </a:custGeom>
          <a:ln w="635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014220" y="2367914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39" y="0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017395" y="220472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014220" y="2201545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339" y="0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033384" y="220472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60019"/>
                </a:lnTo>
              </a:path>
            </a:pathLst>
          </a:custGeom>
          <a:ln w="635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020570" y="2361564"/>
            <a:ext cx="6009640" cy="0"/>
          </a:xfrm>
          <a:custGeom>
            <a:avLst/>
            <a:gdLst/>
            <a:ahLst/>
            <a:cxnLst/>
            <a:rect l="l" t="t" r="r" b="b"/>
            <a:pathLst>
              <a:path w="6009640">
                <a:moveTo>
                  <a:pt x="0" y="0"/>
                </a:moveTo>
                <a:lnTo>
                  <a:pt x="6009639" y="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023745" y="221107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020570" y="2207895"/>
            <a:ext cx="6009640" cy="0"/>
          </a:xfrm>
          <a:custGeom>
            <a:avLst/>
            <a:gdLst/>
            <a:ahLst/>
            <a:cxnLst/>
            <a:rect l="l" t="t" r="r" b="b"/>
            <a:pathLst>
              <a:path w="6009640">
                <a:moveTo>
                  <a:pt x="0" y="0"/>
                </a:moveTo>
                <a:lnTo>
                  <a:pt x="6009639" y="0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027034" y="221107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635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026920" y="2355214"/>
            <a:ext cx="5996940" cy="0"/>
          </a:xfrm>
          <a:custGeom>
            <a:avLst/>
            <a:gdLst/>
            <a:ahLst/>
            <a:cxnLst/>
            <a:rect l="l" t="t" r="r" b="b"/>
            <a:pathLst>
              <a:path w="5996940">
                <a:moveTo>
                  <a:pt x="0" y="0"/>
                </a:moveTo>
                <a:lnTo>
                  <a:pt x="5996939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030095" y="221742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2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026920" y="2214245"/>
            <a:ext cx="5996940" cy="0"/>
          </a:xfrm>
          <a:custGeom>
            <a:avLst/>
            <a:gdLst/>
            <a:ahLst/>
            <a:cxnLst/>
            <a:rect l="l" t="t" r="r" b="b"/>
            <a:pathLst>
              <a:path w="5996940">
                <a:moveTo>
                  <a:pt x="0" y="0"/>
                </a:moveTo>
                <a:lnTo>
                  <a:pt x="5996939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021319" y="221742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507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033270" y="2348864"/>
            <a:ext cx="5985510" cy="0"/>
          </a:xfrm>
          <a:custGeom>
            <a:avLst/>
            <a:gdLst/>
            <a:ahLst/>
            <a:cxnLst/>
            <a:rect l="l" t="t" r="r" b="b"/>
            <a:pathLst>
              <a:path w="5985509">
                <a:moveTo>
                  <a:pt x="0" y="0"/>
                </a:moveTo>
                <a:lnTo>
                  <a:pt x="5985509" y="0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036445" y="222250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033270" y="2219960"/>
            <a:ext cx="5985510" cy="0"/>
          </a:xfrm>
          <a:custGeom>
            <a:avLst/>
            <a:gdLst/>
            <a:ahLst/>
            <a:cxnLst/>
            <a:rect l="l" t="t" r="r" b="b"/>
            <a:pathLst>
              <a:path w="5985509">
                <a:moveTo>
                  <a:pt x="0" y="0"/>
                </a:moveTo>
                <a:lnTo>
                  <a:pt x="5985509" y="0"/>
                </a:lnTo>
              </a:path>
            </a:pathLst>
          </a:custGeom>
          <a:ln w="508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015605" y="222250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635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039620" y="2343150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508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042160" y="222885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508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039620" y="2225675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635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009255" y="222885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635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044700" y="2337435"/>
            <a:ext cx="5961380" cy="0"/>
          </a:xfrm>
          <a:custGeom>
            <a:avLst/>
            <a:gdLst/>
            <a:ahLst/>
            <a:cxnLst/>
            <a:rect l="l" t="t" r="r" b="b"/>
            <a:pathLst>
              <a:path w="5961380">
                <a:moveTo>
                  <a:pt x="0" y="0"/>
                </a:moveTo>
                <a:lnTo>
                  <a:pt x="5961380" y="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047875" y="2235200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044700" y="2232025"/>
            <a:ext cx="5961380" cy="0"/>
          </a:xfrm>
          <a:custGeom>
            <a:avLst/>
            <a:gdLst/>
            <a:ahLst/>
            <a:cxnLst/>
            <a:rect l="l" t="t" r="r" b="b"/>
            <a:pathLst>
              <a:path w="5961380">
                <a:moveTo>
                  <a:pt x="0" y="0"/>
                </a:moveTo>
                <a:lnTo>
                  <a:pt x="5961380" y="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002905" y="2235200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635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051050" y="2331085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>
                <a:moveTo>
                  <a:pt x="0" y="0"/>
                </a:moveTo>
                <a:lnTo>
                  <a:pt x="5948680" y="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054225" y="224155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59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051050" y="2238375"/>
            <a:ext cx="5948680" cy="0"/>
          </a:xfrm>
          <a:custGeom>
            <a:avLst/>
            <a:gdLst/>
            <a:ahLst/>
            <a:cxnLst/>
            <a:rect l="l" t="t" r="r" b="b"/>
            <a:pathLst>
              <a:path w="5948680">
                <a:moveTo>
                  <a:pt x="0" y="0"/>
                </a:moveTo>
                <a:lnTo>
                  <a:pt x="5948680" y="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996555" y="224155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6350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057400" y="2324735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635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057400" y="2247900"/>
            <a:ext cx="6350" cy="73660"/>
          </a:xfrm>
          <a:custGeom>
            <a:avLst/>
            <a:gdLst/>
            <a:ahLst/>
            <a:cxnLst/>
            <a:rect l="l" t="t" r="r" b="b"/>
            <a:pathLst>
              <a:path w="6350" h="73660">
                <a:moveTo>
                  <a:pt x="0" y="73659"/>
                </a:moveTo>
                <a:lnTo>
                  <a:pt x="6350" y="73659"/>
                </a:lnTo>
                <a:lnTo>
                  <a:pt x="635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057400" y="2244725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635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987030" y="2247900"/>
            <a:ext cx="6350" cy="73660"/>
          </a:xfrm>
          <a:custGeom>
            <a:avLst/>
            <a:gdLst/>
            <a:ahLst/>
            <a:cxnLst/>
            <a:rect l="l" t="t" r="r" b="b"/>
            <a:pathLst>
              <a:path w="6350" h="73660">
                <a:moveTo>
                  <a:pt x="6350" y="0"/>
                </a:moveTo>
                <a:lnTo>
                  <a:pt x="0" y="0"/>
                </a:lnTo>
                <a:lnTo>
                  <a:pt x="0" y="73660"/>
                </a:lnTo>
                <a:lnTo>
                  <a:pt x="6350" y="73660"/>
                </a:lnTo>
                <a:lnTo>
                  <a:pt x="6350" y="0"/>
                </a:lnTo>
                <a:close/>
              </a:path>
            </a:pathLst>
          </a:custGeom>
          <a:solidFill>
            <a:srgbClr val="9D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063750" y="2318385"/>
            <a:ext cx="5923280" cy="0"/>
          </a:xfrm>
          <a:custGeom>
            <a:avLst/>
            <a:gdLst/>
            <a:ahLst/>
            <a:cxnLst/>
            <a:rect l="l" t="t" r="r" b="b"/>
            <a:pathLst>
              <a:path w="5923280">
                <a:moveTo>
                  <a:pt x="0" y="0"/>
                </a:moveTo>
                <a:lnTo>
                  <a:pt x="5923280" y="0"/>
                </a:lnTo>
              </a:path>
            </a:pathLst>
          </a:custGeom>
          <a:ln w="635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063750" y="2254250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0" y="60959"/>
                </a:moveTo>
                <a:lnTo>
                  <a:pt x="6350" y="60959"/>
                </a:lnTo>
                <a:lnTo>
                  <a:pt x="6350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063750" y="2251075"/>
            <a:ext cx="5923280" cy="0"/>
          </a:xfrm>
          <a:custGeom>
            <a:avLst/>
            <a:gdLst/>
            <a:ahLst/>
            <a:cxnLst/>
            <a:rect l="l" t="t" r="r" b="b"/>
            <a:pathLst>
              <a:path w="5923280">
                <a:moveTo>
                  <a:pt x="0" y="0"/>
                </a:moveTo>
                <a:lnTo>
                  <a:pt x="5923280" y="0"/>
                </a:lnTo>
              </a:path>
            </a:pathLst>
          </a:custGeom>
          <a:ln w="635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980680" y="2254250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6350" y="0"/>
                </a:moveTo>
                <a:lnTo>
                  <a:pt x="0" y="0"/>
                </a:lnTo>
                <a:lnTo>
                  <a:pt x="0" y="60960"/>
                </a:lnTo>
                <a:lnTo>
                  <a:pt x="6350" y="60960"/>
                </a:lnTo>
                <a:lnTo>
                  <a:pt x="6350" y="0"/>
                </a:lnTo>
                <a:close/>
              </a:path>
            </a:pathLst>
          </a:custGeom>
          <a:solidFill>
            <a:srgbClr val="9E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070100" y="2312035"/>
            <a:ext cx="5910580" cy="0"/>
          </a:xfrm>
          <a:custGeom>
            <a:avLst/>
            <a:gdLst/>
            <a:ahLst/>
            <a:cxnLst/>
            <a:rect l="l" t="t" r="r" b="b"/>
            <a:pathLst>
              <a:path w="5910580">
                <a:moveTo>
                  <a:pt x="0" y="0"/>
                </a:moveTo>
                <a:lnTo>
                  <a:pt x="5910580" y="0"/>
                </a:lnTo>
              </a:path>
            </a:pathLst>
          </a:custGeom>
          <a:ln w="635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070100" y="2260600"/>
            <a:ext cx="6350" cy="48260"/>
          </a:xfrm>
          <a:custGeom>
            <a:avLst/>
            <a:gdLst/>
            <a:ahLst/>
            <a:cxnLst/>
            <a:rect l="l" t="t" r="r" b="b"/>
            <a:pathLst>
              <a:path w="6350" h="48260">
                <a:moveTo>
                  <a:pt x="0" y="48259"/>
                </a:moveTo>
                <a:lnTo>
                  <a:pt x="6350" y="48259"/>
                </a:lnTo>
                <a:lnTo>
                  <a:pt x="6350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070100" y="2257425"/>
            <a:ext cx="5910580" cy="0"/>
          </a:xfrm>
          <a:custGeom>
            <a:avLst/>
            <a:gdLst/>
            <a:ahLst/>
            <a:cxnLst/>
            <a:rect l="l" t="t" r="r" b="b"/>
            <a:pathLst>
              <a:path w="5910580">
                <a:moveTo>
                  <a:pt x="0" y="0"/>
                </a:moveTo>
                <a:lnTo>
                  <a:pt x="5910580" y="0"/>
                </a:lnTo>
              </a:path>
            </a:pathLst>
          </a:custGeom>
          <a:ln w="635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975600" y="2260600"/>
            <a:ext cx="5080" cy="48260"/>
          </a:xfrm>
          <a:custGeom>
            <a:avLst/>
            <a:gdLst/>
            <a:ahLst/>
            <a:cxnLst/>
            <a:rect l="l" t="t" r="r" b="b"/>
            <a:pathLst>
              <a:path w="5079" h="48260">
                <a:moveTo>
                  <a:pt x="5079" y="0"/>
                </a:moveTo>
                <a:lnTo>
                  <a:pt x="0" y="0"/>
                </a:lnTo>
                <a:lnTo>
                  <a:pt x="0" y="48260"/>
                </a:lnTo>
                <a:lnTo>
                  <a:pt x="5079" y="48260"/>
                </a:lnTo>
                <a:lnTo>
                  <a:pt x="5079" y="0"/>
                </a:lnTo>
                <a:close/>
              </a:path>
            </a:pathLst>
          </a:custGeom>
          <a:solidFill>
            <a:srgbClr val="9F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076450" y="2305685"/>
            <a:ext cx="5899150" cy="0"/>
          </a:xfrm>
          <a:custGeom>
            <a:avLst/>
            <a:gdLst/>
            <a:ahLst/>
            <a:cxnLst/>
            <a:rect l="l" t="t" r="r" b="b"/>
            <a:pathLst>
              <a:path w="5899150">
                <a:moveTo>
                  <a:pt x="0" y="0"/>
                </a:moveTo>
                <a:lnTo>
                  <a:pt x="5899150" y="0"/>
                </a:lnTo>
              </a:path>
            </a:pathLst>
          </a:custGeom>
          <a:ln w="635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076450" y="2265679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30">
                <a:moveTo>
                  <a:pt x="0" y="36829"/>
                </a:moveTo>
                <a:lnTo>
                  <a:pt x="6350" y="36829"/>
                </a:lnTo>
                <a:lnTo>
                  <a:pt x="635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076450" y="2263139"/>
            <a:ext cx="5899150" cy="0"/>
          </a:xfrm>
          <a:custGeom>
            <a:avLst/>
            <a:gdLst/>
            <a:ahLst/>
            <a:cxnLst/>
            <a:rect l="l" t="t" r="r" b="b"/>
            <a:pathLst>
              <a:path w="5899150">
                <a:moveTo>
                  <a:pt x="0" y="0"/>
                </a:moveTo>
                <a:lnTo>
                  <a:pt x="5899150" y="0"/>
                </a:lnTo>
              </a:path>
            </a:pathLst>
          </a:custGeom>
          <a:ln w="5079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969250" y="2265679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30">
                <a:moveTo>
                  <a:pt x="6350" y="0"/>
                </a:moveTo>
                <a:lnTo>
                  <a:pt x="0" y="0"/>
                </a:lnTo>
                <a:lnTo>
                  <a:pt x="0" y="36830"/>
                </a:lnTo>
                <a:lnTo>
                  <a:pt x="6350" y="36830"/>
                </a:lnTo>
                <a:lnTo>
                  <a:pt x="6350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082800" y="2299970"/>
            <a:ext cx="5886450" cy="0"/>
          </a:xfrm>
          <a:custGeom>
            <a:avLst/>
            <a:gdLst/>
            <a:ahLst/>
            <a:cxnLst/>
            <a:rect l="l" t="t" r="r" b="b"/>
            <a:pathLst>
              <a:path w="5886450">
                <a:moveTo>
                  <a:pt x="0" y="0"/>
                </a:moveTo>
                <a:lnTo>
                  <a:pt x="5886450" y="0"/>
                </a:lnTo>
              </a:path>
            </a:pathLst>
          </a:custGeom>
          <a:ln w="5079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082800" y="2272029"/>
            <a:ext cx="5080" cy="25400"/>
          </a:xfrm>
          <a:custGeom>
            <a:avLst/>
            <a:gdLst/>
            <a:ahLst/>
            <a:cxnLst/>
            <a:rect l="l" t="t" r="r" b="b"/>
            <a:pathLst>
              <a:path w="5080" h="25400">
                <a:moveTo>
                  <a:pt x="0" y="25400"/>
                </a:moveTo>
                <a:lnTo>
                  <a:pt x="5080" y="25400"/>
                </a:lnTo>
                <a:lnTo>
                  <a:pt x="508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082800" y="2268854"/>
            <a:ext cx="5886450" cy="0"/>
          </a:xfrm>
          <a:custGeom>
            <a:avLst/>
            <a:gdLst/>
            <a:ahLst/>
            <a:cxnLst/>
            <a:rect l="l" t="t" r="r" b="b"/>
            <a:pathLst>
              <a:path w="5886450">
                <a:moveTo>
                  <a:pt x="0" y="0"/>
                </a:moveTo>
                <a:lnTo>
                  <a:pt x="5886450" y="0"/>
                </a:lnTo>
              </a:path>
            </a:pathLst>
          </a:custGeom>
          <a:ln w="635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962900" y="2272029"/>
            <a:ext cx="6350" cy="25400"/>
          </a:xfrm>
          <a:custGeom>
            <a:avLst/>
            <a:gdLst/>
            <a:ahLst/>
            <a:cxnLst/>
            <a:rect l="l" t="t" r="r" b="b"/>
            <a:pathLst>
              <a:path w="6350" h="25400">
                <a:moveTo>
                  <a:pt x="6350" y="0"/>
                </a:moveTo>
                <a:lnTo>
                  <a:pt x="0" y="0"/>
                </a:lnTo>
                <a:lnTo>
                  <a:pt x="0" y="25400"/>
                </a:lnTo>
                <a:lnTo>
                  <a:pt x="6350" y="25400"/>
                </a:lnTo>
                <a:lnTo>
                  <a:pt x="6350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087879" y="2294254"/>
            <a:ext cx="5875020" cy="0"/>
          </a:xfrm>
          <a:custGeom>
            <a:avLst/>
            <a:gdLst/>
            <a:ahLst/>
            <a:cxnLst/>
            <a:rect l="l" t="t" r="r" b="b"/>
            <a:pathLst>
              <a:path w="5875020">
                <a:moveTo>
                  <a:pt x="0" y="0"/>
                </a:moveTo>
                <a:lnTo>
                  <a:pt x="5875020" y="0"/>
                </a:lnTo>
              </a:path>
            </a:pathLst>
          </a:custGeom>
          <a:ln w="635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087879" y="2275204"/>
            <a:ext cx="5875020" cy="0"/>
          </a:xfrm>
          <a:custGeom>
            <a:avLst/>
            <a:gdLst/>
            <a:ahLst/>
            <a:cxnLst/>
            <a:rect l="l" t="t" r="r" b="b"/>
            <a:pathLst>
              <a:path w="5875020">
                <a:moveTo>
                  <a:pt x="0" y="0"/>
                </a:moveTo>
                <a:lnTo>
                  <a:pt x="5875020" y="0"/>
                </a:lnTo>
              </a:path>
            </a:pathLst>
          </a:custGeom>
          <a:ln w="6350">
            <a:solidFill>
              <a:srgbClr val="A2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551939" y="1736089"/>
            <a:ext cx="6946900" cy="1097280"/>
          </a:xfrm>
          <a:custGeom>
            <a:avLst/>
            <a:gdLst/>
            <a:ahLst/>
            <a:cxnLst/>
            <a:rect l="l" t="t" r="r" b="b"/>
            <a:pathLst>
              <a:path w="6946900" h="1097280">
                <a:moveTo>
                  <a:pt x="3473450" y="1097280"/>
                </a:moveTo>
                <a:lnTo>
                  <a:pt x="0" y="1097280"/>
                </a:lnTo>
                <a:lnTo>
                  <a:pt x="0" y="0"/>
                </a:lnTo>
                <a:lnTo>
                  <a:pt x="6946900" y="0"/>
                </a:lnTo>
                <a:lnTo>
                  <a:pt x="6946900" y="1097280"/>
                </a:lnTo>
                <a:lnTo>
                  <a:pt x="3473450" y="10972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551939" y="456374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558925" y="3030220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4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551939" y="302323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1396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492490" y="3030220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6539"/>
                </a:lnTo>
              </a:path>
            </a:pathLst>
          </a:custGeom>
          <a:ln w="1523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565910" y="4549775"/>
            <a:ext cx="6918959" cy="0"/>
          </a:xfrm>
          <a:custGeom>
            <a:avLst/>
            <a:gdLst/>
            <a:ahLst/>
            <a:cxnLst/>
            <a:rect l="l" t="t" r="r" b="b"/>
            <a:pathLst>
              <a:path w="6918959">
                <a:moveTo>
                  <a:pt x="0" y="0"/>
                </a:moveTo>
                <a:lnTo>
                  <a:pt x="6918960" y="0"/>
                </a:lnTo>
              </a:path>
            </a:pathLst>
          </a:custGeom>
          <a:ln w="1396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572894" y="304418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565910" y="3037204"/>
            <a:ext cx="6918959" cy="0"/>
          </a:xfrm>
          <a:custGeom>
            <a:avLst/>
            <a:gdLst/>
            <a:ahLst/>
            <a:cxnLst/>
            <a:rect l="l" t="t" r="r" b="b"/>
            <a:pathLst>
              <a:path w="6918959">
                <a:moveTo>
                  <a:pt x="0" y="0"/>
                </a:moveTo>
                <a:lnTo>
                  <a:pt x="6918960" y="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477884" y="304418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397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579880" y="4535804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586864" y="3058160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59"/>
                </a:lnTo>
              </a:path>
            </a:pathLst>
          </a:custGeom>
          <a:ln w="1396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579880" y="3051175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463915" y="3058160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59"/>
                </a:lnTo>
              </a:path>
            </a:pathLst>
          </a:custGeom>
          <a:ln w="1397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593850" y="4521200"/>
            <a:ext cx="6863080" cy="0"/>
          </a:xfrm>
          <a:custGeom>
            <a:avLst/>
            <a:gdLst/>
            <a:ahLst/>
            <a:cxnLst/>
            <a:rect l="l" t="t" r="r" b="b"/>
            <a:pathLst>
              <a:path w="6863080">
                <a:moveTo>
                  <a:pt x="0" y="0"/>
                </a:moveTo>
                <a:lnTo>
                  <a:pt x="6863080" y="0"/>
                </a:lnTo>
              </a:path>
            </a:pathLst>
          </a:custGeom>
          <a:ln w="1524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601469" y="307212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524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593850" y="3065145"/>
            <a:ext cx="6863080" cy="0"/>
          </a:xfrm>
          <a:custGeom>
            <a:avLst/>
            <a:gdLst/>
            <a:ahLst/>
            <a:cxnLst/>
            <a:rect l="l" t="t" r="r" b="b"/>
            <a:pathLst>
              <a:path w="6863080">
                <a:moveTo>
                  <a:pt x="0" y="0"/>
                </a:moveTo>
                <a:lnTo>
                  <a:pt x="6863080" y="0"/>
                </a:lnTo>
              </a:path>
            </a:pathLst>
          </a:custGeom>
          <a:ln w="1396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449944" y="3072129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450"/>
                </a:lnTo>
              </a:path>
            </a:pathLst>
          </a:custGeom>
          <a:ln w="1397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609089" y="4506595"/>
            <a:ext cx="6833870" cy="0"/>
          </a:xfrm>
          <a:custGeom>
            <a:avLst/>
            <a:gdLst/>
            <a:ahLst/>
            <a:cxnLst/>
            <a:rect l="l" t="t" r="r" b="b"/>
            <a:pathLst>
              <a:path w="6833870">
                <a:moveTo>
                  <a:pt x="0" y="0"/>
                </a:moveTo>
                <a:lnTo>
                  <a:pt x="6833869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616075" y="308610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09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609089" y="3079114"/>
            <a:ext cx="6833870" cy="0"/>
          </a:xfrm>
          <a:custGeom>
            <a:avLst/>
            <a:gdLst/>
            <a:ahLst/>
            <a:cxnLst/>
            <a:rect l="l" t="t" r="r" b="b"/>
            <a:pathLst>
              <a:path w="6833870">
                <a:moveTo>
                  <a:pt x="0" y="0"/>
                </a:moveTo>
                <a:lnTo>
                  <a:pt x="6833869" y="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435975" y="3086100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351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623060" y="4492625"/>
            <a:ext cx="6805930" cy="0"/>
          </a:xfrm>
          <a:custGeom>
            <a:avLst/>
            <a:gdLst/>
            <a:ahLst/>
            <a:cxnLst/>
            <a:rect l="l" t="t" r="r" b="b"/>
            <a:pathLst>
              <a:path w="6805930">
                <a:moveTo>
                  <a:pt x="0" y="0"/>
                </a:moveTo>
                <a:lnTo>
                  <a:pt x="680593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630045" y="310007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70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623060" y="3093085"/>
            <a:ext cx="6805930" cy="0"/>
          </a:xfrm>
          <a:custGeom>
            <a:avLst/>
            <a:gdLst/>
            <a:ahLst/>
            <a:cxnLst/>
            <a:rect l="l" t="t" r="r" b="b"/>
            <a:pathLst>
              <a:path w="6805930">
                <a:moveTo>
                  <a:pt x="0" y="0"/>
                </a:moveTo>
                <a:lnTo>
                  <a:pt x="6805930" y="0"/>
                </a:lnTo>
              </a:path>
            </a:pathLst>
          </a:custGeom>
          <a:ln w="1396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422005" y="3100070"/>
            <a:ext cx="0" cy="1385570"/>
          </a:xfrm>
          <a:custGeom>
            <a:avLst/>
            <a:gdLst/>
            <a:ahLst/>
            <a:cxnLst/>
            <a:rect l="l" t="t" r="r" b="b"/>
            <a:pathLst>
              <a:path h="1385570">
                <a:moveTo>
                  <a:pt x="0" y="0"/>
                </a:moveTo>
                <a:lnTo>
                  <a:pt x="0" y="1385569"/>
                </a:lnTo>
              </a:path>
            </a:pathLst>
          </a:custGeom>
          <a:ln w="1397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637029" y="4478654"/>
            <a:ext cx="6777990" cy="0"/>
          </a:xfrm>
          <a:custGeom>
            <a:avLst/>
            <a:gdLst/>
            <a:ahLst/>
            <a:cxnLst/>
            <a:rect l="l" t="t" r="r" b="b"/>
            <a:pathLst>
              <a:path w="6777990">
                <a:moveTo>
                  <a:pt x="0" y="0"/>
                </a:moveTo>
                <a:lnTo>
                  <a:pt x="6777990" y="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644014" y="311403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29">
                <a:moveTo>
                  <a:pt x="0" y="0"/>
                </a:moveTo>
                <a:lnTo>
                  <a:pt x="0" y="1357630"/>
                </a:lnTo>
              </a:path>
            </a:pathLst>
          </a:custGeom>
          <a:ln w="1396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637029" y="3107054"/>
            <a:ext cx="6777990" cy="0"/>
          </a:xfrm>
          <a:custGeom>
            <a:avLst/>
            <a:gdLst/>
            <a:ahLst/>
            <a:cxnLst/>
            <a:rect l="l" t="t" r="r" b="b"/>
            <a:pathLst>
              <a:path w="6777990">
                <a:moveTo>
                  <a:pt x="0" y="0"/>
                </a:moveTo>
                <a:lnTo>
                  <a:pt x="6777990" y="0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408034" y="3114039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29">
                <a:moveTo>
                  <a:pt x="0" y="0"/>
                </a:moveTo>
                <a:lnTo>
                  <a:pt x="0" y="1357630"/>
                </a:lnTo>
              </a:path>
            </a:pathLst>
          </a:custGeom>
          <a:ln w="1397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651000" y="4464684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657985" y="3129279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396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651000" y="3121660"/>
            <a:ext cx="6750050" cy="0"/>
          </a:xfrm>
          <a:custGeom>
            <a:avLst/>
            <a:gdLst/>
            <a:ahLst/>
            <a:cxnLst/>
            <a:rect l="l" t="t" r="r" b="b"/>
            <a:pathLst>
              <a:path w="6750050">
                <a:moveTo>
                  <a:pt x="0" y="0"/>
                </a:moveTo>
                <a:lnTo>
                  <a:pt x="6750050" y="0"/>
                </a:lnTo>
              </a:path>
            </a:pathLst>
          </a:custGeom>
          <a:ln w="1523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393430" y="3129279"/>
            <a:ext cx="0" cy="1328420"/>
          </a:xfrm>
          <a:custGeom>
            <a:avLst/>
            <a:gdLst/>
            <a:ahLst/>
            <a:cxnLst/>
            <a:rect l="l" t="t" r="r" b="b"/>
            <a:pathLst>
              <a:path h="1328420">
                <a:moveTo>
                  <a:pt x="0" y="0"/>
                </a:moveTo>
                <a:lnTo>
                  <a:pt x="0" y="1328420"/>
                </a:lnTo>
              </a:path>
            </a:pathLst>
          </a:custGeom>
          <a:ln w="1524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664970" y="4450715"/>
            <a:ext cx="6720840" cy="0"/>
          </a:xfrm>
          <a:custGeom>
            <a:avLst/>
            <a:gdLst/>
            <a:ahLst/>
            <a:cxnLst/>
            <a:rect l="l" t="t" r="r" b="b"/>
            <a:pathLst>
              <a:path w="6720840">
                <a:moveTo>
                  <a:pt x="0" y="0"/>
                </a:moveTo>
                <a:lnTo>
                  <a:pt x="6720839" y="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671954" y="3143250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79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664970" y="3136264"/>
            <a:ext cx="6720840" cy="0"/>
          </a:xfrm>
          <a:custGeom>
            <a:avLst/>
            <a:gdLst/>
            <a:ahLst/>
            <a:cxnLst/>
            <a:rect l="l" t="t" r="r" b="b"/>
            <a:pathLst>
              <a:path w="6720840">
                <a:moveTo>
                  <a:pt x="0" y="0"/>
                </a:moveTo>
                <a:lnTo>
                  <a:pt x="6720839" y="0"/>
                </a:lnTo>
              </a:path>
            </a:pathLst>
          </a:custGeom>
          <a:ln w="1397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8378825" y="3143250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80"/>
                </a:lnTo>
              </a:path>
            </a:pathLst>
          </a:custGeom>
          <a:ln w="1396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678939" y="4436745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>
                <a:moveTo>
                  <a:pt x="0" y="0"/>
                </a:moveTo>
                <a:lnTo>
                  <a:pt x="6692900" y="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685925" y="3157220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678939" y="3150235"/>
            <a:ext cx="6692900" cy="0"/>
          </a:xfrm>
          <a:custGeom>
            <a:avLst/>
            <a:gdLst/>
            <a:ahLst/>
            <a:cxnLst/>
            <a:rect l="l" t="t" r="r" b="b"/>
            <a:pathLst>
              <a:path w="6692900">
                <a:moveTo>
                  <a:pt x="0" y="0"/>
                </a:moveTo>
                <a:lnTo>
                  <a:pt x="6692900" y="0"/>
                </a:lnTo>
              </a:path>
            </a:pathLst>
          </a:custGeom>
          <a:ln w="1396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8364855" y="3157220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39"/>
                </a:lnTo>
              </a:path>
            </a:pathLst>
          </a:custGeom>
          <a:ln w="1397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692910" y="4422140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>
                <a:moveTo>
                  <a:pt x="0" y="0"/>
                </a:moveTo>
                <a:lnTo>
                  <a:pt x="6664959" y="0"/>
                </a:lnTo>
              </a:path>
            </a:pathLst>
          </a:custGeom>
          <a:ln w="1523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699895" y="317118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30"/>
                </a:lnTo>
              </a:path>
            </a:pathLst>
          </a:custGeom>
          <a:ln w="1396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692910" y="3164204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>
                <a:moveTo>
                  <a:pt x="0" y="0"/>
                </a:moveTo>
                <a:lnTo>
                  <a:pt x="6664959" y="0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350884" y="3171189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3330"/>
                </a:lnTo>
              </a:path>
            </a:pathLst>
          </a:custGeom>
          <a:ln w="1397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706879" y="4407534"/>
            <a:ext cx="6637020" cy="0"/>
          </a:xfrm>
          <a:custGeom>
            <a:avLst/>
            <a:gdLst/>
            <a:ahLst/>
            <a:cxnLst/>
            <a:rect l="l" t="t" r="r" b="b"/>
            <a:pathLst>
              <a:path w="6637020">
                <a:moveTo>
                  <a:pt x="0" y="0"/>
                </a:moveTo>
                <a:lnTo>
                  <a:pt x="6637020" y="0"/>
                </a:lnTo>
              </a:path>
            </a:pathLst>
          </a:custGeom>
          <a:ln w="1396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714500" y="318516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89"/>
                </a:lnTo>
              </a:path>
            </a:pathLst>
          </a:custGeom>
          <a:ln w="1523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706879" y="3178175"/>
            <a:ext cx="6637020" cy="0"/>
          </a:xfrm>
          <a:custGeom>
            <a:avLst/>
            <a:gdLst/>
            <a:ahLst/>
            <a:cxnLst/>
            <a:rect l="l" t="t" r="r" b="b"/>
            <a:pathLst>
              <a:path w="6637020">
                <a:moveTo>
                  <a:pt x="0" y="0"/>
                </a:moveTo>
                <a:lnTo>
                  <a:pt x="6637020" y="0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336915" y="3185160"/>
            <a:ext cx="0" cy="1215390"/>
          </a:xfrm>
          <a:custGeom>
            <a:avLst/>
            <a:gdLst/>
            <a:ahLst/>
            <a:cxnLst/>
            <a:rect l="l" t="t" r="r" b="b"/>
            <a:pathLst>
              <a:path h="1215389">
                <a:moveTo>
                  <a:pt x="0" y="0"/>
                </a:moveTo>
                <a:lnTo>
                  <a:pt x="0" y="1215389"/>
                </a:lnTo>
              </a:path>
            </a:pathLst>
          </a:custGeom>
          <a:ln w="1397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722120" y="4393565"/>
            <a:ext cx="6607809" cy="0"/>
          </a:xfrm>
          <a:custGeom>
            <a:avLst/>
            <a:gdLst/>
            <a:ahLst/>
            <a:cxnLst/>
            <a:rect l="l" t="t" r="r" b="b"/>
            <a:pathLst>
              <a:path w="6607809">
                <a:moveTo>
                  <a:pt x="0" y="0"/>
                </a:moveTo>
                <a:lnTo>
                  <a:pt x="6607809" y="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729104" y="319912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722120" y="3192145"/>
            <a:ext cx="6607809" cy="0"/>
          </a:xfrm>
          <a:custGeom>
            <a:avLst/>
            <a:gdLst/>
            <a:ahLst/>
            <a:cxnLst/>
            <a:rect l="l" t="t" r="r" b="b"/>
            <a:pathLst>
              <a:path w="6607809">
                <a:moveTo>
                  <a:pt x="0" y="0"/>
                </a:moveTo>
                <a:lnTo>
                  <a:pt x="6607809" y="0"/>
                </a:lnTo>
              </a:path>
            </a:pathLst>
          </a:custGeom>
          <a:ln w="1396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322944" y="319912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397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736089" y="4379595"/>
            <a:ext cx="6579870" cy="0"/>
          </a:xfrm>
          <a:custGeom>
            <a:avLst/>
            <a:gdLst/>
            <a:ahLst/>
            <a:cxnLst/>
            <a:rect l="l" t="t" r="r" b="b"/>
            <a:pathLst>
              <a:path w="6579870">
                <a:moveTo>
                  <a:pt x="0" y="0"/>
                </a:moveTo>
                <a:lnTo>
                  <a:pt x="6579869" y="0"/>
                </a:lnTo>
              </a:path>
            </a:pathLst>
          </a:custGeom>
          <a:ln w="139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743075" y="321310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09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736089" y="3206114"/>
            <a:ext cx="6579870" cy="0"/>
          </a:xfrm>
          <a:custGeom>
            <a:avLst/>
            <a:gdLst/>
            <a:ahLst/>
            <a:cxnLst/>
            <a:rect l="l" t="t" r="r" b="b"/>
            <a:pathLst>
              <a:path w="6579870">
                <a:moveTo>
                  <a:pt x="0" y="0"/>
                </a:moveTo>
                <a:lnTo>
                  <a:pt x="6579869" y="0"/>
                </a:lnTo>
              </a:path>
            </a:pathLst>
          </a:custGeom>
          <a:ln w="1397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308975" y="3213100"/>
            <a:ext cx="0" cy="1159510"/>
          </a:xfrm>
          <a:custGeom>
            <a:avLst/>
            <a:gdLst/>
            <a:ahLst/>
            <a:cxnLst/>
            <a:rect l="l" t="t" r="r" b="b"/>
            <a:pathLst>
              <a:path h="1159510">
                <a:moveTo>
                  <a:pt x="0" y="0"/>
                </a:moveTo>
                <a:lnTo>
                  <a:pt x="0" y="1159510"/>
                </a:lnTo>
              </a:path>
            </a:pathLst>
          </a:custGeom>
          <a:ln w="1396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750060" y="4365625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>
                <a:moveTo>
                  <a:pt x="0" y="0"/>
                </a:moveTo>
                <a:lnTo>
                  <a:pt x="6551930" y="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757045" y="3228339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396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750060" y="3220720"/>
            <a:ext cx="6551930" cy="0"/>
          </a:xfrm>
          <a:custGeom>
            <a:avLst/>
            <a:gdLst/>
            <a:ahLst/>
            <a:cxnLst/>
            <a:rect l="l" t="t" r="r" b="b"/>
            <a:pathLst>
              <a:path w="6551930">
                <a:moveTo>
                  <a:pt x="0" y="0"/>
                </a:moveTo>
                <a:lnTo>
                  <a:pt x="6551930" y="0"/>
                </a:lnTo>
              </a:path>
            </a:pathLst>
          </a:custGeom>
          <a:ln w="1523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294369" y="3228339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300"/>
                </a:lnTo>
              </a:path>
            </a:pathLst>
          </a:custGeom>
          <a:ln w="1524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764029" y="4351654"/>
            <a:ext cx="6522720" cy="0"/>
          </a:xfrm>
          <a:custGeom>
            <a:avLst/>
            <a:gdLst/>
            <a:ahLst/>
            <a:cxnLst/>
            <a:rect l="l" t="t" r="r" b="b"/>
            <a:pathLst>
              <a:path w="6522720">
                <a:moveTo>
                  <a:pt x="0" y="0"/>
                </a:moveTo>
                <a:lnTo>
                  <a:pt x="6522720" y="0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771014" y="324231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59"/>
                </a:lnTo>
              </a:path>
            </a:pathLst>
          </a:custGeom>
          <a:ln w="1396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764029" y="3235325"/>
            <a:ext cx="6522720" cy="0"/>
          </a:xfrm>
          <a:custGeom>
            <a:avLst/>
            <a:gdLst/>
            <a:ahLst/>
            <a:cxnLst/>
            <a:rect l="l" t="t" r="r" b="b"/>
            <a:pathLst>
              <a:path w="6522720">
                <a:moveTo>
                  <a:pt x="0" y="0"/>
                </a:moveTo>
                <a:lnTo>
                  <a:pt x="6522720" y="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279765" y="3242310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360"/>
                </a:lnTo>
              </a:path>
            </a:pathLst>
          </a:custGeom>
          <a:ln w="1397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778000" y="4337684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780" y="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784985" y="3256279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778000" y="3249295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780" y="0"/>
                </a:lnTo>
              </a:path>
            </a:pathLst>
          </a:custGeom>
          <a:ln w="1396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265794" y="3256279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20"/>
                </a:lnTo>
              </a:path>
            </a:pathLst>
          </a:custGeom>
          <a:ln w="1397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791970" y="4323079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1524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798954" y="3270250"/>
            <a:ext cx="0" cy="1045210"/>
          </a:xfrm>
          <a:custGeom>
            <a:avLst/>
            <a:gdLst/>
            <a:ahLst/>
            <a:cxnLst/>
            <a:rect l="l" t="t" r="r" b="b"/>
            <a:pathLst>
              <a:path h="1045210">
                <a:moveTo>
                  <a:pt x="0" y="0"/>
                </a:moveTo>
                <a:lnTo>
                  <a:pt x="0" y="1045209"/>
                </a:lnTo>
              </a:path>
            </a:pathLst>
          </a:custGeom>
          <a:ln w="1396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791970" y="3263265"/>
            <a:ext cx="6466840" cy="0"/>
          </a:xfrm>
          <a:custGeom>
            <a:avLst/>
            <a:gdLst/>
            <a:ahLst/>
            <a:cxnLst/>
            <a:rect l="l" t="t" r="r" b="b"/>
            <a:pathLst>
              <a:path w="6466840">
                <a:moveTo>
                  <a:pt x="0" y="0"/>
                </a:moveTo>
                <a:lnTo>
                  <a:pt x="6466839" y="0"/>
                </a:lnTo>
              </a:path>
            </a:pathLst>
          </a:custGeom>
          <a:ln w="1397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251825" y="3270250"/>
            <a:ext cx="0" cy="1045210"/>
          </a:xfrm>
          <a:custGeom>
            <a:avLst/>
            <a:gdLst/>
            <a:ahLst/>
            <a:cxnLst/>
            <a:rect l="l" t="t" r="r" b="b"/>
            <a:pathLst>
              <a:path h="1045210">
                <a:moveTo>
                  <a:pt x="0" y="0"/>
                </a:moveTo>
                <a:lnTo>
                  <a:pt x="0" y="1045210"/>
                </a:lnTo>
              </a:path>
            </a:pathLst>
          </a:custGeom>
          <a:ln w="1396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805939" y="4308475"/>
            <a:ext cx="6438900" cy="0"/>
          </a:xfrm>
          <a:custGeom>
            <a:avLst/>
            <a:gdLst/>
            <a:ahLst/>
            <a:cxnLst/>
            <a:rect l="l" t="t" r="r" b="b"/>
            <a:pathLst>
              <a:path w="6438900">
                <a:moveTo>
                  <a:pt x="0" y="0"/>
                </a:moveTo>
                <a:lnTo>
                  <a:pt x="6438900" y="0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812925" y="328422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70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805939" y="3277234"/>
            <a:ext cx="6438900" cy="0"/>
          </a:xfrm>
          <a:custGeom>
            <a:avLst/>
            <a:gdLst/>
            <a:ahLst/>
            <a:cxnLst/>
            <a:rect l="l" t="t" r="r" b="b"/>
            <a:pathLst>
              <a:path w="6438900">
                <a:moveTo>
                  <a:pt x="0" y="0"/>
                </a:moveTo>
                <a:lnTo>
                  <a:pt x="6438900" y="0"/>
                </a:lnTo>
              </a:path>
            </a:pathLst>
          </a:custGeom>
          <a:ln w="1396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237855" y="3284220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70">
                <a:moveTo>
                  <a:pt x="0" y="0"/>
                </a:moveTo>
                <a:lnTo>
                  <a:pt x="0" y="1017269"/>
                </a:lnTo>
              </a:path>
            </a:pathLst>
          </a:custGeom>
          <a:ln w="1397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819910" y="4294504"/>
            <a:ext cx="6410960" cy="0"/>
          </a:xfrm>
          <a:custGeom>
            <a:avLst/>
            <a:gdLst/>
            <a:ahLst/>
            <a:cxnLst/>
            <a:rect l="l" t="t" r="r" b="b"/>
            <a:pathLst>
              <a:path w="6410959">
                <a:moveTo>
                  <a:pt x="0" y="0"/>
                </a:moveTo>
                <a:lnTo>
                  <a:pt x="6410960" y="0"/>
                </a:lnTo>
              </a:path>
            </a:pathLst>
          </a:custGeom>
          <a:ln w="1396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27529" y="329819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523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19910" y="3291204"/>
            <a:ext cx="6410960" cy="0"/>
          </a:xfrm>
          <a:custGeom>
            <a:avLst/>
            <a:gdLst/>
            <a:ahLst/>
            <a:cxnLst/>
            <a:rect l="l" t="t" r="r" b="b"/>
            <a:pathLst>
              <a:path w="6410959">
                <a:moveTo>
                  <a:pt x="0" y="0"/>
                </a:moveTo>
                <a:lnTo>
                  <a:pt x="6410960" y="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223884" y="3298190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330"/>
                </a:lnTo>
              </a:path>
            </a:pathLst>
          </a:custGeom>
          <a:ln w="1397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35150" y="4280534"/>
            <a:ext cx="6381750" cy="0"/>
          </a:xfrm>
          <a:custGeom>
            <a:avLst/>
            <a:gdLst/>
            <a:ahLst/>
            <a:cxnLst/>
            <a:rect l="l" t="t" r="r" b="b"/>
            <a:pathLst>
              <a:path w="6381750">
                <a:moveTo>
                  <a:pt x="0" y="0"/>
                </a:moveTo>
                <a:lnTo>
                  <a:pt x="6381750" y="0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842135" y="3312159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89"/>
                </a:lnTo>
              </a:path>
            </a:pathLst>
          </a:custGeom>
          <a:ln w="1396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835150" y="3305175"/>
            <a:ext cx="6381750" cy="0"/>
          </a:xfrm>
          <a:custGeom>
            <a:avLst/>
            <a:gdLst/>
            <a:ahLst/>
            <a:cxnLst/>
            <a:rect l="l" t="t" r="r" b="b"/>
            <a:pathLst>
              <a:path w="6381750">
                <a:moveTo>
                  <a:pt x="0" y="0"/>
                </a:moveTo>
                <a:lnTo>
                  <a:pt x="6381750" y="0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209915" y="3312159"/>
            <a:ext cx="0" cy="961390"/>
          </a:xfrm>
          <a:custGeom>
            <a:avLst/>
            <a:gdLst/>
            <a:ahLst/>
            <a:cxnLst/>
            <a:rect l="l" t="t" r="r" b="b"/>
            <a:pathLst>
              <a:path h="961389">
                <a:moveTo>
                  <a:pt x="0" y="0"/>
                </a:moveTo>
                <a:lnTo>
                  <a:pt x="0" y="961389"/>
                </a:lnTo>
              </a:path>
            </a:pathLst>
          </a:custGeom>
          <a:ln w="1397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49120" y="4266565"/>
            <a:ext cx="6353810" cy="0"/>
          </a:xfrm>
          <a:custGeom>
            <a:avLst/>
            <a:gdLst/>
            <a:ahLst/>
            <a:cxnLst/>
            <a:rect l="l" t="t" r="r" b="b"/>
            <a:pathLst>
              <a:path w="6353809">
                <a:moveTo>
                  <a:pt x="0" y="0"/>
                </a:moveTo>
                <a:lnTo>
                  <a:pt x="6353809" y="0"/>
                </a:lnTo>
              </a:path>
            </a:pathLst>
          </a:custGeom>
          <a:ln w="1397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856104" y="3326129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1396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49120" y="3319145"/>
            <a:ext cx="6353810" cy="0"/>
          </a:xfrm>
          <a:custGeom>
            <a:avLst/>
            <a:gdLst/>
            <a:ahLst/>
            <a:cxnLst/>
            <a:rect l="l" t="t" r="r" b="b"/>
            <a:pathLst>
              <a:path w="6353809">
                <a:moveTo>
                  <a:pt x="0" y="0"/>
                </a:moveTo>
                <a:lnTo>
                  <a:pt x="6353809" y="0"/>
                </a:lnTo>
              </a:path>
            </a:pathLst>
          </a:custGeom>
          <a:ln w="1396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195309" y="3326129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0"/>
                </a:moveTo>
                <a:lnTo>
                  <a:pt x="0" y="933450"/>
                </a:lnTo>
              </a:path>
            </a:pathLst>
          </a:custGeom>
          <a:ln w="1523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863089" y="4252595"/>
            <a:ext cx="6324600" cy="0"/>
          </a:xfrm>
          <a:custGeom>
            <a:avLst/>
            <a:gdLst/>
            <a:ahLst/>
            <a:cxnLst/>
            <a:rect l="l" t="t" r="r" b="b"/>
            <a:pathLst>
              <a:path w="6324600">
                <a:moveTo>
                  <a:pt x="0" y="0"/>
                </a:moveTo>
                <a:lnTo>
                  <a:pt x="6324600" y="0"/>
                </a:lnTo>
              </a:path>
            </a:pathLst>
          </a:custGeom>
          <a:ln w="1396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870075" y="334137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40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863089" y="3333750"/>
            <a:ext cx="6324600" cy="0"/>
          </a:xfrm>
          <a:custGeom>
            <a:avLst/>
            <a:gdLst/>
            <a:ahLst/>
            <a:cxnLst/>
            <a:rect l="l" t="t" r="r" b="b"/>
            <a:pathLst>
              <a:path w="6324600">
                <a:moveTo>
                  <a:pt x="0" y="0"/>
                </a:moveTo>
                <a:lnTo>
                  <a:pt x="6324600" y="0"/>
                </a:lnTo>
              </a:path>
            </a:pathLst>
          </a:custGeom>
          <a:ln w="1523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180705" y="334137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4239"/>
                </a:lnTo>
              </a:path>
            </a:pathLst>
          </a:custGeom>
          <a:ln w="1397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877060" y="4238625"/>
            <a:ext cx="6296660" cy="0"/>
          </a:xfrm>
          <a:custGeom>
            <a:avLst/>
            <a:gdLst/>
            <a:ahLst/>
            <a:cxnLst/>
            <a:rect l="l" t="t" r="r" b="b"/>
            <a:pathLst>
              <a:path w="6296659">
                <a:moveTo>
                  <a:pt x="0" y="0"/>
                </a:moveTo>
                <a:lnTo>
                  <a:pt x="6296660" y="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884045" y="335534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6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877060" y="3348354"/>
            <a:ext cx="6296660" cy="0"/>
          </a:xfrm>
          <a:custGeom>
            <a:avLst/>
            <a:gdLst/>
            <a:ahLst/>
            <a:cxnLst/>
            <a:rect l="l" t="t" r="r" b="b"/>
            <a:pathLst>
              <a:path w="6296659">
                <a:moveTo>
                  <a:pt x="0" y="0"/>
                </a:moveTo>
                <a:lnTo>
                  <a:pt x="6296660" y="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166734" y="3355340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397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891029" y="422465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898014" y="3369309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59"/>
                </a:lnTo>
              </a:path>
            </a:pathLst>
          </a:custGeom>
          <a:ln w="1396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891029" y="3362325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152765" y="3369309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359"/>
                </a:lnTo>
              </a:path>
            </a:pathLst>
          </a:custGeom>
          <a:ln w="1397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905000" y="4210050"/>
            <a:ext cx="6240780" cy="0"/>
          </a:xfrm>
          <a:custGeom>
            <a:avLst/>
            <a:gdLst/>
            <a:ahLst/>
            <a:cxnLst/>
            <a:rect l="l" t="t" r="r" b="b"/>
            <a:pathLst>
              <a:path w="6240780">
                <a:moveTo>
                  <a:pt x="0" y="0"/>
                </a:moveTo>
                <a:lnTo>
                  <a:pt x="6240780" y="0"/>
                </a:lnTo>
              </a:path>
            </a:pathLst>
          </a:custGeom>
          <a:ln w="1524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911985" y="338327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905000" y="3376295"/>
            <a:ext cx="6240780" cy="0"/>
          </a:xfrm>
          <a:custGeom>
            <a:avLst/>
            <a:gdLst/>
            <a:ahLst/>
            <a:cxnLst/>
            <a:rect l="l" t="t" r="r" b="b"/>
            <a:pathLst>
              <a:path w="6240780">
                <a:moveTo>
                  <a:pt x="0" y="0"/>
                </a:moveTo>
                <a:lnTo>
                  <a:pt x="6240780" y="0"/>
                </a:lnTo>
              </a:path>
            </a:pathLst>
          </a:custGeom>
          <a:ln w="1396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138794" y="3383279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9150"/>
                </a:lnTo>
              </a:path>
            </a:pathLst>
          </a:custGeom>
          <a:ln w="1397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918970" y="4195445"/>
            <a:ext cx="6212840" cy="0"/>
          </a:xfrm>
          <a:custGeom>
            <a:avLst/>
            <a:gdLst/>
            <a:ahLst/>
            <a:cxnLst/>
            <a:rect l="l" t="t" r="r" b="b"/>
            <a:pathLst>
              <a:path w="6212840">
                <a:moveTo>
                  <a:pt x="0" y="0"/>
                </a:moveTo>
                <a:lnTo>
                  <a:pt x="6212839" y="0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925954" y="339725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09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918970" y="3390265"/>
            <a:ext cx="6212840" cy="0"/>
          </a:xfrm>
          <a:custGeom>
            <a:avLst/>
            <a:gdLst/>
            <a:ahLst/>
            <a:cxnLst/>
            <a:rect l="l" t="t" r="r" b="b"/>
            <a:pathLst>
              <a:path w="6212840">
                <a:moveTo>
                  <a:pt x="0" y="0"/>
                </a:moveTo>
                <a:lnTo>
                  <a:pt x="6212839" y="0"/>
                </a:lnTo>
              </a:path>
            </a:pathLst>
          </a:custGeom>
          <a:ln w="1397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8124825" y="3397250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1396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932939" y="418147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90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940560" y="341122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70"/>
                </a:lnTo>
              </a:path>
            </a:pathLst>
          </a:custGeom>
          <a:ln w="1524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932939" y="3404234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900" y="0"/>
                </a:lnTo>
              </a:path>
            </a:pathLst>
          </a:custGeom>
          <a:ln w="1396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110855" y="341122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69"/>
                </a:lnTo>
              </a:path>
            </a:pathLst>
          </a:custGeom>
          <a:ln w="1397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948179" y="4167504"/>
            <a:ext cx="6155690" cy="0"/>
          </a:xfrm>
          <a:custGeom>
            <a:avLst/>
            <a:gdLst/>
            <a:ahLst/>
            <a:cxnLst/>
            <a:rect l="l" t="t" r="r" b="b"/>
            <a:pathLst>
              <a:path w="6155690">
                <a:moveTo>
                  <a:pt x="0" y="0"/>
                </a:moveTo>
                <a:lnTo>
                  <a:pt x="6155690" y="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955164" y="3425190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30"/>
                </a:lnTo>
              </a:path>
            </a:pathLst>
          </a:custGeom>
          <a:ln w="1396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948179" y="3418204"/>
            <a:ext cx="6155690" cy="0"/>
          </a:xfrm>
          <a:custGeom>
            <a:avLst/>
            <a:gdLst/>
            <a:ahLst/>
            <a:cxnLst/>
            <a:rect l="l" t="t" r="r" b="b"/>
            <a:pathLst>
              <a:path w="6155690">
                <a:moveTo>
                  <a:pt x="0" y="0"/>
                </a:moveTo>
                <a:lnTo>
                  <a:pt x="6155690" y="0"/>
                </a:lnTo>
              </a:path>
            </a:pathLst>
          </a:custGeom>
          <a:ln w="1397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8096250" y="3425190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330"/>
                </a:lnTo>
              </a:path>
            </a:pathLst>
          </a:custGeom>
          <a:ln w="1524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962150" y="4153534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969135" y="3440429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396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962150" y="3432809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1523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8081644" y="3440429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397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976120" y="4139565"/>
            <a:ext cx="6098540" cy="0"/>
          </a:xfrm>
          <a:custGeom>
            <a:avLst/>
            <a:gdLst/>
            <a:ahLst/>
            <a:cxnLst/>
            <a:rect l="l" t="t" r="r" b="b"/>
            <a:pathLst>
              <a:path w="6098540">
                <a:moveTo>
                  <a:pt x="0" y="0"/>
                </a:moveTo>
                <a:lnTo>
                  <a:pt x="6098539" y="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983104" y="345440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39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976120" y="3447415"/>
            <a:ext cx="6098540" cy="0"/>
          </a:xfrm>
          <a:custGeom>
            <a:avLst/>
            <a:gdLst/>
            <a:ahLst/>
            <a:cxnLst/>
            <a:rect l="l" t="t" r="r" b="b"/>
            <a:pathLst>
              <a:path w="6098540">
                <a:moveTo>
                  <a:pt x="0" y="0"/>
                </a:moveTo>
                <a:lnTo>
                  <a:pt x="6098539" y="0"/>
                </a:lnTo>
              </a:path>
            </a:pathLst>
          </a:custGeom>
          <a:ln w="1397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8067675" y="345440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0"/>
                </a:moveTo>
                <a:lnTo>
                  <a:pt x="0" y="678180"/>
                </a:lnTo>
              </a:path>
            </a:pathLst>
          </a:custGeom>
          <a:ln w="1396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990089" y="4125595"/>
            <a:ext cx="6070600" cy="0"/>
          </a:xfrm>
          <a:custGeom>
            <a:avLst/>
            <a:gdLst/>
            <a:ahLst/>
            <a:cxnLst/>
            <a:rect l="l" t="t" r="r" b="b"/>
            <a:pathLst>
              <a:path w="6070600">
                <a:moveTo>
                  <a:pt x="0" y="0"/>
                </a:moveTo>
                <a:lnTo>
                  <a:pt x="6070600" y="0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997075" y="3468370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40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990089" y="3461384"/>
            <a:ext cx="6070600" cy="0"/>
          </a:xfrm>
          <a:custGeom>
            <a:avLst/>
            <a:gdLst/>
            <a:ahLst/>
            <a:cxnLst/>
            <a:rect l="l" t="t" r="r" b="b"/>
            <a:pathLst>
              <a:path w="6070600">
                <a:moveTo>
                  <a:pt x="0" y="0"/>
                </a:moveTo>
                <a:lnTo>
                  <a:pt x="6070600" y="0"/>
                </a:lnTo>
              </a:path>
            </a:pathLst>
          </a:custGeom>
          <a:ln w="1396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053705" y="3468370"/>
            <a:ext cx="0" cy="650240"/>
          </a:xfrm>
          <a:custGeom>
            <a:avLst/>
            <a:gdLst/>
            <a:ahLst/>
            <a:cxnLst/>
            <a:rect l="l" t="t" r="r" b="b"/>
            <a:pathLst>
              <a:path h="650239">
                <a:moveTo>
                  <a:pt x="0" y="0"/>
                </a:moveTo>
                <a:lnTo>
                  <a:pt x="0" y="650239"/>
                </a:lnTo>
              </a:path>
            </a:pathLst>
          </a:custGeom>
          <a:ln w="1397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004060" y="4110990"/>
            <a:ext cx="6042660" cy="0"/>
          </a:xfrm>
          <a:custGeom>
            <a:avLst/>
            <a:gdLst/>
            <a:ahLst/>
            <a:cxnLst/>
            <a:rect l="l" t="t" r="r" b="b"/>
            <a:pathLst>
              <a:path w="6042659">
                <a:moveTo>
                  <a:pt x="0" y="0"/>
                </a:moveTo>
                <a:lnTo>
                  <a:pt x="6042660" y="0"/>
                </a:lnTo>
              </a:path>
            </a:pathLst>
          </a:custGeom>
          <a:ln w="1523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011045" y="348234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1396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004060" y="3475354"/>
            <a:ext cx="6042660" cy="0"/>
          </a:xfrm>
          <a:custGeom>
            <a:avLst/>
            <a:gdLst/>
            <a:ahLst/>
            <a:cxnLst/>
            <a:rect l="l" t="t" r="r" b="b"/>
            <a:pathLst>
              <a:path w="6042659">
                <a:moveTo>
                  <a:pt x="0" y="0"/>
                </a:moveTo>
                <a:lnTo>
                  <a:pt x="6042660" y="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8039734" y="348234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1397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018029" y="4096384"/>
            <a:ext cx="6014720" cy="0"/>
          </a:xfrm>
          <a:custGeom>
            <a:avLst/>
            <a:gdLst/>
            <a:ahLst/>
            <a:cxnLst/>
            <a:rect l="l" t="t" r="r" b="b"/>
            <a:pathLst>
              <a:path w="6014720">
                <a:moveTo>
                  <a:pt x="0" y="0"/>
                </a:moveTo>
                <a:lnTo>
                  <a:pt x="6014720" y="0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025014" y="349630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396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018029" y="3489325"/>
            <a:ext cx="6014720" cy="0"/>
          </a:xfrm>
          <a:custGeom>
            <a:avLst/>
            <a:gdLst/>
            <a:ahLst/>
            <a:cxnLst/>
            <a:rect l="l" t="t" r="r" b="b"/>
            <a:pathLst>
              <a:path w="6014720">
                <a:moveTo>
                  <a:pt x="0" y="0"/>
                </a:moveTo>
                <a:lnTo>
                  <a:pt x="6014720" y="0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8025765" y="349630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397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032000" y="4082415"/>
            <a:ext cx="5986780" cy="0"/>
          </a:xfrm>
          <a:custGeom>
            <a:avLst/>
            <a:gdLst/>
            <a:ahLst/>
            <a:cxnLst/>
            <a:rect l="l" t="t" r="r" b="b"/>
            <a:pathLst>
              <a:path w="5986780">
                <a:moveTo>
                  <a:pt x="0" y="0"/>
                </a:moveTo>
                <a:lnTo>
                  <a:pt x="5986780" y="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038985" y="351027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032000" y="3503295"/>
            <a:ext cx="5986780" cy="0"/>
          </a:xfrm>
          <a:custGeom>
            <a:avLst/>
            <a:gdLst/>
            <a:ahLst/>
            <a:cxnLst/>
            <a:rect l="l" t="t" r="r" b="b"/>
            <a:pathLst>
              <a:path w="5986780">
                <a:moveTo>
                  <a:pt x="0" y="0"/>
                </a:moveTo>
                <a:lnTo>
                  <a:pt x="5986780" y="0"/>
                </a:lnTo>
              </a:path>
            </a:pathLst>
          </a:custGeom>
          <a:ln w="1396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8011794" y="351027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50"/>
                </a:lnTo>
              </a:path>
            </a:pathLst>
          </a:custGeom>
          <a:ln w="1397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045970" y="4068445"/>
            <a:ext cx="5958840" cy="0"/>
          </a:xfrm>
          <a:custGeom>
            <a:avLst/>
            <a:gdLst/>
            <a:ahLst/>
            <a:cxnLst/>
            <a:rect l="l" t="t" r="r" b="b"/>
            <a:pathLst>
              <a:path w="5958840">
                <a:moveTo>
                  <a:pt x="0" y="0"/>
                </a:moveTo>
                <a:lnTo>
                  <a:pt x="5958839" y="0"/>
                </a:lnTo>
              </a:path>
            </a:pathLst>
          </a:custGeom>
          <a:ln w="1396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053589" y="352425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09"/>
                </a:lnTo>
              </a:path>
            </a:pathLst>
          </a:custGeom>
          <a:ln w="1524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045970" y="3517265"/>
            <a:ext cx="5958840" cy="0"/>
          </a:xfrm>
          <a:custGeom>
            <a:avLst/>
            <a:gdLst/>
            <a:ahLst/>
            <a:cxnLst/>
            <a:rect l="l" t="t" r="r" b="b"/>
            <a:pathLst>
              <a:path w="5958840">
                <a:moveTo>
                  <a:pt x="0" y="0"/>
                </a:moveTo>
                <a:lnTo>
                  <a:pt x="5958839" y="0"/>
                </a:lnTo>
              </a:path>
            </a:pathLst>
          </a:custGeom>
          <a:ln w="1397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997190" y="3524250"/>
            <a:ext cx="0" cy="537210"/>
          </a:xfrm>
          <a:custGeom>
            <a:avLst/>
            <a:gdLst/>
            <a:ahLst/>
            <a:cxnLst/>
            <a:rect l="l" t="t" r="r" b="b"/>
            <a:pathLst>
              <a:path h="537210">
                <a:moveTo>
                  <a:pt x="0" y="0"/>
                </a:moveTo>
                <a:lnTo>
                  <a:pt x="0" y="537210"/>
                </a:lnTo>
              </a:path>
            </a:pathLst>
          </a:custGeom>
          <a:ln w="1523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061210" y="4054475"/>
            <a:ext cx="5928360" cy="0"/>
          </a:xfrm>
          <a:custGeom>
            <a:avLst/>
            <a:gdLst/>
            <a:ahLst/>
            <a:cxnLst/>
            <a:rect l="l" t="t" r="r" b="b"/>
            <a:pathLst>
              <a:path w="5928359">
                <a:moveTo>
                  <a:pt x="0" y="0"/>
                </a:moveTo>
                <a:lnTo>
                  <a:pt x="5928360" y="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068195" y="353822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27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061210" y="3531234"/>
            <a:ext cx="5928360" cy="0"/>
          </a:xfrm>
          <a:custGeom>
            <a:avLst/>
            <a:gdLst/>
            <a:ahLst/>
            <a:cxnLst/>
            <a:rect l="l" t="t" r="r" b="b"/>
            <a:pathLst>
              <a:path w="5928359">
                <a:moveTo>
                  <a:pt x="0" y="0"/>
                </a:moveTo>
                <a:lnTo>
                  <a:pt x="5928360" y="0"/>
                </a:lnTo>
              </a:path>
            </a:pathLst>
          </a:custGeom>
          <a:ln w="1396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982584" y="353822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269"/>
                </a:lnTo>
              </a:path>
            </a:pathLst>
          </a:custGeom>
          <a:ln w="1397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075179" y="4040504"/>
            <a:ext cx="5900420" cy="0"/>
          </a:xfrm>
          <a:custGeom>
            <a:avLst/>
            <a:gdLst/>
            <a:ahLst/>
            <a:cxnLst/>
            <a:rect l="l" t="t" r="r" b="b"/>
            <a:pathLst>
              <a:path w="5900420">
                <a:moveTo>
                  <a:pt x="0" y="0"/>
                </a:moveTo>
                <a:lnTo>
                  <a:pt x="5900420" y="0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082164" y="3553459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1396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075179" y="3545840"/>
            <a:ext cx="5900420" cy="0"/>
          </a:xfrm>
          <a:custGeom>
            <a:avLst/>
            <a:gdLst/>
            <a:ahLst/>
            <a:cxnLst/>
            <a:rect l="l" t="t" r="r" b="b"/>
            <a:pathLst>
              <a:path w="5900420">
                <a:moveTo>
                  <a:pt x="0" y="0"/>
                </a:moveTo>
                <a:lnTo>
                  <a:pt x="5900420" y="0"/>
                </a:lnTo>
              </a:path>
            </a:pathLst>
          </a:custGeom>
          <a:ln w="1524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968615" y="3553459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59"/>
                </a:lnTo>
              </a:path>
            </a:pathLst>
          </a:custGeom>
          <a:ln w="1397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089150" y="4026534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2480" y="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096135" y="356742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089150" y="3560445"/>
            <a:ext cx="5872480" cy="0"/>
          </a:xfrm>
          <a:custGeom>
            <a:avLst/>
            <a:gdLst/>
            <a:ahLst/>
            <a:cxnLst/>
            <a:rect l="l" t="t" r="r" b="b"/>
            <a:pathLst>
              <a:path w="5872480">
                <a:moveTo>
                  <a:pt x="0" y="0"/>
                </a:moveTo>
                <a:lnTo>
                  <a:pt x="5872480" y="0"/>
                </a:lnTo>
              </a:path>
            </a:pathLst>
          </a:custGeom>
          <a:ln w="1396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954644" y="356742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397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103120" y="4012565"/>
            <a:ext cx="5844540" cy="0"/>
          </a:xfrm>
          <a:custGeom>
            <a:avLst/>
            <a:gdLst/>
            <a:ahLst/>
            <a:cxnLst/>
            <a:rect l="l" t="t" r="r" b="b"/>
            <a:pathLst>
              <a:path w="5844540">
                <a:moveTo>
                  <a:pt x="0" y="0"/>
                </a:moveTo>
                <a:lnTo>
                  <a:pt x="5844539" y="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110104" y="3581400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79"/>
                </a:lnTo>
              </a:path>
            </a:pathLst>
          </a:custGeom>
          <a:ln w="139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103120" y="3574415"/>
            <a:ext cx="5844540" cy="0"/>
          </a:xfrm>
          <a:custGeom>
            <a:avLst/>
            <a:gdLst/>
            <a:ahLst/>
            <a:cxnLst/>
            <a:rect l="l" t="t" r="r" b="b"/>
            <a:pathLst>
              <a:path w="5844540">
                <a:moveTo>
                  <a:pt x="0" y="0"/>
                </a:moveTo>
                <a:lnTo>
                  <a:pt x="5844539" y="0"/>
                </a:lnTo>
              </a:path>
            </a:pathLst>
          </a:custGeom>
          <a:ln w="1397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940675" y="3581400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180"/>
                </a:lnTo>
              </a:path>
            </a:pathLst>
          </a:custGeom>
          <a:ln w="1396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117089" y="3997959"/>
            <a:ext cx="5816600" cy="0"/>
          </a:xfrm>
          <a:custGeom>
            <a:avLst/>
            <a:gdLst/>
            <a:ahLst/>
            <a:cxnLst/>
            <a:rect l="l" t="t" r="r" b="b"/>
            <a:pathLst>
              <a:path w="5816600">
                <a:moveTo>
                  <a:pt x="0" y="0"/>
                </a:moveTo>
                <a:lnTo>
                  <a:pt x="5816600" y="0"/>
                </a:lnTo>
              </a:path>
            </a:pathLst>
          </a:custGeom>
          <a:ln w="1523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124075" y="359537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70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117089" y="3588384"/>
            <a:ext cx="5816600" cy="0"/>
          </a:xfrm>
          <a:custGeom>
            <a:avLst/>
            <a:gdLst/>
            <a:ahLst/>
            <a:cxnLst/>
            <a:rect l="l" t="t" r="r" b="b"/>
            <a:pathLst>
              <a:path w="5816600">
                <a:moveTo>
                  <a:pt x="0" y="0"/>
                </a:moveTo>
                <a:lnTo>
                  <a:pt x="5816600" y="0"/>
                </a:lnTo>
              </a:path>
            </a:pathLst>
          </a:custGeom>
          <a:ln w="1396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926705" y="359537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1397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131060" y="3983354"/>
            <a:ext cx="5788660" cy="0"/>
          </a:xfrm>
          <a:custGeom>
            <a:avLst/>
            <a:gdLst/>
            <a:ahLst/>
            <a:cxnLst/>
            <a:rect l="l" t="t" r="r" b="b"/>
            <a:pathLst>
              <a:path w="5788659">
                <a:moveTo>
                  <a:pt x="0" y="0"/>
                </a:moveTo>
                <a:lnTo>
                  <a:pt x="5788660" y="0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138045" y="360934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1396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131060" y="3602354"/>
            <a:ext cx="5788660" cy="0"/>
          </a:xfrm>
          <a:custGeom>
            <a:avLst/>
            <a:gdLst/>
            <a:ahLst/>
            <a:cxnLst/>
            <a:rect l="l" t="t" r="r" b="b"/>
            <a:pathLst>
              <a:path w="5788659">
                <a:moveTo>
                  <a:pt x="0" y="0"/>
                </a:moveTo>
                <a:lnTo>
                  <a:pt x="5788660" y="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912734" y="360934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1397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145029" y="3969384"/>
            <a:ext cx="5760720" cy="0"/>
          </a:xfrm>
          <a:custGeom>
            <a:avLst/>
            <a:gdLst/>
            <a:ahLst/>
            <a:cxnLst/>
            <a:rect l="l" t="t" r="r" b="b"/>
            <a:pathLst>
              <a:path w="5760720">
                <a:moveTo>
                  <a:pt x="0" y="0"/>
                </a:moveTo>
                <a:lnTo>
                  <a:pt x="5760720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152650" y="362330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523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145029" y="3616325"/>
            <a:ext cx="5760720" cy="0"/>
          </a:xfrm>
          <a:custGeom>
            <a:avLst/>
            <a:gdLst/>
            <a:ahLst/>
            <a:cxnLst/>
            <a:rect l="l" t="t" r="r" b="b"/>
            <a:pathLst>
              <a:path w="5760720">
                <a:moveTo>
                  <a:pt x="0" y="0"/>
                </a:moveTo>
                <a:lnTo>
                  <a:pt x="5760720" y="0"/>
                </a:lnTo>
              </a:path>
            </a:pathLst>
          </a:custGeom>
          <a:ln w="1396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898765" y="362330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89"/>
                </a:lnTo>
              </a:path>
            </a:pathLst>
          </a:custGeom>
          <a:ln w="1397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160270" y="3955415"/>
            <a:ext cx="5731510" cy="0"/>
          </a:xfrm>
          <a:custGeom>
            <a:avLst/>
            <a:gdLst/>
            <a:ahLst/>
            <a:cxnLst/>
            <a:rect l="l" t="t" r="r" b="b"/>
            <a:pathLst>
              <a:path w="5731509">
                <a:moveTo>
                  <a:pt x="0" y="0"/>
                </a:moveTo>
                <a:lnTo>
                  <a:pt x="5731509" y="0"/>
                </a:lnTo>
              </a:path>
            </a:pathLst>
          </a:custGeom>
          <a:ln w="1397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167254" y="363727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396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160270" y="3630295"/>
            <a:ext cx="5731510" cy="0"/>
          </a:xfrm>
          <a:custGeom>
            <a:avLst/>
            <a:gdLst/>
            <a:ahLst/>
            <a:cxnLst/>
            <a:rect l="l" t="t" r="r" b="b"/>
            <a:pathLst>
              <a:path w="5731509">
                <a:moveTo>
                  <a:pt x="0" y="0"/>
                </a:moveTo>
                <a:lnTo>
                  <a:pt x="5731509" y="0"/>
                </a:lnTo>
              </a:path>
            </a:pathLst>
          </a:custGeom>
          <a:ln w="1396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884159" y="363727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523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174239" y="3941445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>
                <a:moveTo>
                  <a:pt x="0" y="0"/>
                </a:moveTo>
                <a:lnTo>
                  <a:pt x="5702300" y="0"/>
                </a:lnTo>
              </a:path>
            </a:pathLst>
          </a:custGeom>
          <a:ln w="1396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181225" y="365125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09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174239" y="3644265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>
                <a:moveTo>
                  <a:pt x="0" y="0"/>
                </a:moveTo>
                <a:lnTo>
                  <a:pt x="5702300" y="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869555" y="365125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10"/>
                </a:lnTo>
              </a:path>
            </a:pathLst>
          </a:custGeom>
          <a:ln w="1397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188210" y="3927475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195195" y="366649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396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188210" y="3658870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523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855584" y="366649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397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202179" y="3913504"/>
            <a:ext cx="5646420" cy="0"/>
          </a:xfrm>
          <a:custGeom>
            <a:avLst/>
            <a:gdLst/>
            <a:ahLst/>
            <a:cxnLst/>
            <a:rect l="l" t="t" r="r" b="b"/>
            <a:pathLst>
              <a:path w="5646420">
                <a:moveTo>
                  <a:pt x="0" y="0"/>
                </a:moveTo>
                <a:lnTo>
                  <a:pt x="5646420" y="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209164" y="36804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202179" y="3673475"/>
            <a:ext cx="5646420" cy="0"/>
          </a:xfrm>
          <a:custGeom>
            <a:avLst/>
            <a:gdLst/>
            <a:ahLst/>
            <a:cxnLst/>
            <a:rect l="l" t="t" r="r" b="b"/>
            <a:pathLst>
              <a:path w="5646420">
                <a:moveTo>
                  <a:pt x="0" y="0"/>
                </a:moveTo>
                <a:lnTo>
                  <a:pt x="5646420" y="0"/>
                </a:lnTo>
              </a:path>
            </a:pathLst>
          </a:custGeom>
          <a:ln w="1396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7841615" y="368045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59"/>
                </a:lnTo>
              </a:path>
            </a:pathLst>
          </a:custGeom>
          <a:ln w="1397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216150" y="3899534"/>
            <a:ext cx="5618480" cy="0"/>
          </a:xfrm>
          <a:custGeom>
            <a:avLst/>
            <a:gdLst/>
            <a:ahLst/>
            <a:cxnLst/>
            <a:rect l="l" t="t" r="r" b="b"/>
            <a:pathLst>
              <a:path w="5618480">
                <a:moveTo>
                  <a:pt x="0" y="0"/>
                </a:moveTo>
                <a:lnTo>
                  <a:pt x="5618480" y="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223135" y="369442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216150" y="3687445"/>
            <a:ext cx="5618480" cy="0"/>
          </a:xfrm>
          <a:custGeom>
            <a:avLst/>
            <a:gdLst/>
            <a:ahLst/>
            <a:cxnLst/>
            <a:rect l="l" t="t" r="r" b="b"/>
            <a:pathLst>
              <a:path w="5618480">
                <a:moveTo>
                  <a:pt x="0" y="0"/>
                </a:moveTo>
                <a:lnTo>
                  <a:pt x="5618480" y="0"/>
                </a:lnTo>
              </a:path>
            </a:pathLst>
          </a:custGeom>
          <a:ln w="1396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7827644" y="369442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397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230120" y="3884929"/>
            <a:ext cx="5590540" cy="0"/>
          </a:xfrm>
          <a:custGeom>
            <a:avLst/>
            <a:gdLst/>
            <a:ahLst/>
            <a:cxnLst/>
            <a:rect l="l" t="t" r="r" b="b"/>
            <a:pathLst>
              <a:path w="5590540">
                <a:moveTo>
                  <a:pt x="0" y="0"/>
                </a:moveTo>
                <a:lnTo>
                  <a:pt x="5590539" y="0"/>
                </a:lnTo>
              </a:path>
            </a:pathLst>
          </a:custGeom>
          <a:ln w="1524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237104" y="370840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09"/>
                </a:lnTo>
              </a:path>
            </a:pathLst>
          </a:custGeom>
          <a:ln w="1396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230120" y="3701415"/>
            <a:ext cx="5590540" cy="0"/>
          </a:xfrm>
          <a:custGeom>
            <a:avLst/>
            <a:gdLst/>
            <a:ahLst/>
            <a:cxnLst/>
            <a:rect l="l" t="t" r="r" b="b"/>
            <a:pathLst>
              <a:path w="5590540">
                <a:moveTo>
                  <a:pt x="0" y="0"/>
                </a:moveTo>
                <a:lnTo>
                  <a:pt x="5590539" y="0"/>
                </a:lnTo>
              </a:path>
            </a:pathLst>
          </a:custGeom>
          <a:ln w="1397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7813675" y="370840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396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244089" y="3870325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60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251710" y="372237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524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244089" y="3715384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600" y="0"/>
                </a:lnTo>
              </a:path>
            </a:pathLst>
          </a:custGeom>
          <a:ln w="1396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799705" y="372237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397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259329" y="385635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3390" y="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266314" y="373634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259329" y="372935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3390" y="0"/>
                </a:lnTo>
              </a:path>
            </a:pathLst>
          </a:custGeom>
          <a:ln w="1396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7785734" y="373634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1397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273300" y="3842384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273300" y="3750309"/>
            <a:ext cx="13970" cy="85090"/>
          </a:xfrm>
          <a:custGeom>
            <a:avLst/>
            <a:gdLst/>
            <a:ahLst/>
            <a:cxnLst/>
            <a:rect l="l" t="t" r="r" b="b"/>
            <a:pathLst>
              <a:path w="13969" h="85089">
                <a:moveTo>
                  <a:pt x="0" y="85090"/>
                </a:moveTo>
                <a:lnTo>
                  <a:pt x="13969" y="85090"/>
                </a:lnTo>
                <a:lnTo>
                  <a:pt x="13969" y="0"/>
                </a:lnTo>
                <a:lnTo>
                  <a:pt x="0" y="0"/>
                </a:lnTo>
                <a:lnTo>
                  <a:pt x="0" y="8509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273300" y="3743325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1396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7763509" y="3750309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15240" y="0"/>
                </a:moveTo>
                <a:lnTo>
                  <a:pt x="0" y="0"/>
                </a:lnTo>
                <a:lnTo>
                  <a:pt x="0" y="85089"/>
                </a:lnTo>
                <a:lnTo>
                  <a:pt x="15240" y="85089"/>
                </a:lnTo>
                <a:lnTo>
                  <a:pt x="15240" y="0"/>
                </a:lnTo>
                <a:close/>
              </a:path>
            </a:pathLst>
          </a:custGeom>
          <a:solidFill>
            <a:srgbClr val="0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287270" y="3828415"/>
            <a:ext cx="5476240" cy="0"/>
          </a:xfrm>
          <a:custGeom>
            <a:avLst/>
            <a:gdLst/>
            <a:ahLst/>
            <a:cxnLst/>
            <a:rect l="l" t="t" r="r" b="b"/>
            <a:pathLst>
              <a:path w="5476240">
                <a:moveTo>
                  <a:pt x="0" y="0"/>
                </a:moveTo>
                <a:lnTo>
                  <a:pt x="5476239" y="0"/>
                </a:lnTo>
              </a:path>
            </a:pathLst>
          </a:custGeom>
          <a:ln w="1397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287270" y="3764279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69" h="57150">
                <a:moveTo>
                  <a:pt x="0" y="57150"/>
                </a:moveTo>
                <a:lnTo>
                  <a:pt x="13969" y="57150"/>
                </a:lnTo>
                <a:lnTo>
                  <a:pt x="1396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287270" y="3757295"/>
            <a:ext cx="5476240" cy="0"/>
          </a:xfrm>
          <a:custGeom>
            <a:avLst/>
            <a:gdLst/>
            <a:ahLst/>
            <a:cxnLst/>
            <a:rect l="l" t="t" r="r" b="b"/>
            <a:pathLst>
              <a:path w="5476240">
                <a:moveTo>
                  <a:pt x="0" y="0"/>
                </a:moveTo>
                <a:lnTo>
                  <a:pt x="5476239" y="0"/>
                </a:lnTo>
              </a:path>
            </a:pathLst>
          </a:custGeom>
          <a:ln w="1396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749540" y="3764279"/>
            <a:ext cx="13970" cy="57150"/>
          </a:xfrm>
          <a:custGeom>
            <a:avLst/>
            <a:gdLst/>
            <a:ahLst/>
            <a:cxnLst/>
            <a:rect l="l" t="t" r="r" b="b"/>
            <a:pathLst>
              <a:path w="13970" h="57150">
                <a:moveTo>
                  <a:pt x="13969" y="0"/>
                </a:moveTo>
                <a:lnTo>
                  <a:pt x="0" y="0"/>
                </a:lnTo>
                <a:lnTo>
                  <a:pt x="0" y="57150"/>
                </a:lnTo>
                <a:lnTo>
                  <a:pt x="13969" y="57150"/>
                </a:lnTo>
                <a:lnTo>
                  <a:pt x="13969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301239" y="3814445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1396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301239" y="3779520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69" h="27939">
                <a:moveTo>
                  <a:pt x="0" y="27939"/>
                </a:moveTo>
                <a:lnTo>
                  <a:pt x="13970" y="27939"/>
                </a:lnTo>
                <a:lnTo>
                  <a:pt x="1397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301239" y="3771900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1524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735569" y="3779520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13970" y="0"/>
                </a:moveTo>
                <a:lnTo>
                  <a:pt x="0" y="0"/>
                </a:lnTo>
                <a:lnTo>
                  <a:pt x="0" y="27939"/>
                </a:lnTo>
                <a:lnTo>
                  <a:pt x="13970" y="27939"/>
                </a:lnTo>
                <a:lnTo>
                  <a:pt x="13970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315210" y="3793490"/>
            <a:ext cx="5420360" cy="0"/>
          </a:xfrm>
          <a:custGeom>
            <a:avLst/>
            <a:gdLst/>
            <a:ahLst/>
            <a:cxnLst/>
            <a:rect l="l" t="t" r="r" b="b"/>
            <a:pathLst>
              <a:path w="5420359">
                <a:moveTo>
                  <a:pt x="0" y="0"/>
                </a:moveTo>
                <a:lnTo>
                  <a:pt x="5420360" y="0"/>
                </a:lnTo>
              </a:path>
            </a:pathLst>
          </a:custGeom>
          <a:ln w="27940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551939" y="3016250"/>
            <a:ext cx="6946900" cy="1554480"/>
          </a:xfrm>
          <a:custGeom>
            <a:avLst/>
            <a:gdLst/>
            <a:ahLst/>
            <a:cxnLst/>
            <a:rect l="l" t="t" r="r" b="b"/>
            <a:pathLst>
              <a:path w="6946900" h="1554479">
                <a:moveTo>
                  <a:pt x="3473450" y="1554480"/>
                </a:moveTo>
                <a:lnTo>
                  <a:pt x="0" y="1554480"/>
                </a:lnTo>
                <a:lnTo>
                  <a:pt x="0" y="0"/>
                </a:lnTo>
                <a:lnTo>
                  <a:pt x="6946900" y="0"/>
                </a:lnTo>
                <a:lnTo>
                  <a:pt x="6946900" y="1554480"/>
                </a:lnTo>
                <a:lnTo>
                  <a:pt x="3473450" y="15544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551939" y="6302375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888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556385" y="4761229"/>
            <a:ext cx="0" cy="1536700"/>
          </a:xfrm>
          <a:custGeom>
            <a:avLst/>
            <a:gdLst/>
            <a:ahLst/>
            <a:cxnLst/>
            <a:rect l="l" t="t" r="r" b="b"/>
            <a:pathLst>
              <a:path h="1536700">
                <a:moveTo>
                  <a:pt x="0" y="0"/>
                </a:moveTo>
                <a:lnTo>
                  <a:pt x="0" y="1536700"/>
                </a:lnTo>
              </a:path>
            </a:pathLst>
          </a:custGeom>
          <a:ln w="8890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551939" y="4756784"/>
            <a:ext cx="6948170" cy="0"/>
          </a:xfrm>
          <a:custGeom>
            <a:avLst/>
            <a:gdLst/>
            <a:ahLst/>
            <a:cxnLst/>
            <a:rect l="l" t="t" r="r" b="b"/>
            <a:pathLst>
              <a:path w="6948170">
                <a:moveTo>
                  <a:pt x="0" y="0"/>
                </a:moveTo>
                <a:lnTo>
                  <a:pt x="6948169" y="0"/>
                </a:lnTo>
              </a:path>
            </a:pathLst>
          </a:custGeom>
          <a:ln w="888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8495030" y="4761229"/>
            <a:ext cx="0" cy="1536700"/>
          </a:xfrm>
          <a:custGeom>
            <a:avLst/>
            <a:gdLst/>
            <a:ahLst/>
            <a:cxnLst/>
            <a:rect l="l" t="t" r="r" b="b"/>
            <a:pathLst>
              <a:path h="1536700">
                <a:moveTo>
                  <a:pt x="0" y="0"/>
                </a:moveTo>
                <a:lnTo>
                  <a:pt x="0" y="1536700"/>
                </a:lnTo>
              </a:path>
            </a:pathLst>
          </a:custGeom>
          <a:ln w="10159">
            <a:solidFill>
              <a:srgbClr val="45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560830" y="6292850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9120" y="0"/>
                </a:lnTo>
              </a:path>
            </a:pathLst>
          </a:custGeom>
          <a:ln w="1016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565910" y="4771390"/>
            <a:ext cx="0" cy="1516380"/>
          </a:xfrm>
          <a:custGeom>
            <a:avLst/>
            <a:gdLst/>
            <a:ahLst/>
            <a:cxnLst/>
            <a:rect l="l" t="t" r="r" b="b"/>
            <a:pathLst>
              <a:path h="1516379">
                <a:moveTo>
                  <a:pt x="0" y="0"/>
                </a:moveTo>
                <a:lnTo>
                  <a:pt x="0" y="1516380"/>
                </a:lnTo>
              </a:path>
            </a:pathLst>
          </a:custGeom>
          <a:ln w="10159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560830" y="4766309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9120" y="0"/>
                </a:lnTo>
              </a:path>
            </a:pathLst>
          </a:custGeom>
          <a:ln w="1016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8485505" y="4771390"/>
            <a:ext cx="0" cy="1516380"/>
          </a:xfrm>
          <a:custGeom>
            <a:avLst/>
            <a:gdLst/>
            <a:ahLst/>
            <a:cxnLst/>
            <a:rect l="l" t="t" r="r" b="b"/>
            <a:pathLst>
              <a:path h="1516379">
                <a:moveTo>
                  <a:pt x="0" y="0"/>
                </a:moveTo>
                <a:lnTo>
                  <a:pt x="0" y="1516380"/>
                </a:lnTo>
              </a:path>
            </a:pathLst>
          </a:custGeom>
          <a:ln w="8890">
            <a:solidFill>
              <a:srgbClr val="462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570989" y="6283325"/>
            <a:ext cx="6910070" cy="0"/>
          </a:xfrm>
          <a:custGeom>
            <a:avLst/>
            <a:gdLst/>
            <a:ahLst/>
            <a:cxnLst/>
            <a:rect l="l" t="t" r="r" b="b"/>
            <a:pathLst>
              <a:path w="6910070">
                <a:moveTo>
                  <a:pt x="0" y="0"/>
                </a:moveTo>
                <a:lnTo>
                  <a:pt x="6910069" y="0"/>
                </a:lnTo>
              </a:path>
            </a:pathLst>
          </a:custGeom>
          <a:ln w="888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575435" y="478027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8890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570989" y="4775834"/>
            <a:ext cx="6910070" cy="0"/>
          </a:xfrm>
          <a:custGeom>
            <a:avLst/>
            <a:gdLst/>
            <a:ahLst/>
            <a:cxnLst/>
            <a:rect l="l" t="t" r="r" b="b"/>
            <a:pathLst>
              <a:path w="6910070">
                <a:moveTo>
                  <a:pt x="0" y="0"/>
                </a:moveTo>
                <a:lnTo>
                  <a:pt x="6910069" y="0"/>
                </a:lnTo>
              </a:path>
            </a:pathLst>
          </a:custGeom>
          <a:ln w="888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8475980" y="4780279"/>
            <a:ext cx="0" cy="1498600"/>
          </a:xfrm>
          <a:custGeom>
            <a:avLst/>
            <a:gdLst/>
            <a:ahLst/>
            <a:cxnLst/>
            <a:rect l="l" t="t" r="r" b="b"/>
            <a:pathLst>
              <a:path h="1498600">
                <a:moveTo>
                  <a:pt x="0" y="0"/>
                </a:moveTo>
                <a:lnTo>
                  <a:pt x="0" y="1498600"/>
                </a:lnTo>
              </a:path>
            </a:pathLst>
          </a:custGeom>
          <a:ln w="10159">
            <a:solidFill>
              <a:srgbClr val="472F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579880" y="6274434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889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584325" y="4789170"/>
            <a:ext cx="0" cy="1480820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0"/>
                </a:moveTo>
                <a:lnTo>
                  <a:pt x="0" y="1480819"/>
                </a:lnTo>
              </a:path>
            </a:pathLst>
          </a:custGeom>
          <a:ln w="8889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579880" y="4784725"/>
            <a:ext cx="6891020" cy="0"/>
          </a:xfrm>
          <a:custGeom>
            <a:avLst/>
            <a:gdLst/>
            <a:ahLst/>
            <a:cxnLst/>
            <a:rect l="l" t="t" r="r" b="b"/>
            <a:pathLst>
              <a:path w="6891020">
                <a:moveTo>
                  <a:pt x="0" y="0"/>
                </a:moveTo>
                <a:lnTo>
                  <a:pt x="6891020" y="0"/>
                </a:lnTo>
              </a:path>
            </a:pathLst>
          </a:custGeom>
          <a:ln w="889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466455" y="4789170"/>
            <a:ext cx="0" cy="1480820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0"/>
                </a:moveTo>
                <a:lnTo>
                  <a:pt x="0" y="1480819"/>
                </a:lnTo>
              </a:path>
            </a:pathLst>
          </a:custGeom>
          <a:ln w="8890">
            <a:solidFill>
              <a:srgbClr val="48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588769" y="6264909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1015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593850" y="4799329"/>
            <a:ext cx="0" cy="146050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500"/>
                </a:lnTo>
              </a:path>
            </a:pathLst>
          </a:custGeom>
          <a:ln w="10160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588769" y="4794250"/>
            <a:ext cx="6873240" cy="0"/>
          </a:xfrm>
          <a:custGeom>
            <a:avLst/>
            <a:gdLst/>
            <a:ahLst/>
            <a:cxnLst/>
            <a:rect l="l" t="t" r="r" b="b"/>
            <a:pathLst>
              <a:path w="6873240">
                <a:moveTo>
                  <a:pt x="0" y="0"/>
                </a:moveTo>
                <a:lnTo>
                  <a:pt x="6873239" y="0"/>
                </a:lnTo>
              </a:path>
            </a:pathLst>
          </a:custGeom>
          <a:ln w="1015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456930" y="4799329"/>
            <a:ext cx="0" cy="146050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500"/>
                </a:lnTo>
              </a:path>
            </a:pathLst>
          </a:custGeom>
          <a:ln w="10159">
            <a:solidFill>
              <a:srgbClr val="493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598930" y="6255384"/>
            <a:ext cx="6852920" cy="0"/>
          </a:xfrm>
          <a:custGeom>
            <a:avLst/>
            <a:gdLst/>
            <a:ahLst/>
            <a:cxnLst/>
            <a:rect l="l" t="t" r="r" b="b"/>
            <a:pathLst>
              <a:path w="6852920">
                <a:moveTo>
                  <a:pt x="0" y="0"/>
                </a:moveTo>
                <a:lnTo>
                  <a:pt x="6852920" y="0"/>
                </a:lnTo>
              </a:path>
            </a:pathLst>
          </a:custGeom>
          <a:ln w="889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603375" y="4808220"/>
            <a:ext cx="0" cy="1442720"/>
          </a:xfrm>
          <a:custGeom>
            <a:avLst/>
            <a:gdLst/>
            <a:ahLst/>
            <a:cxnLst/>
            <a:rect l="l" t="t" r="r" b="b"/>
            <a:pathLst>
              <a:path h="1442720">
                <a:moveTo>
                  <a:pt x="0" y="0"/>
                </a:moveTo>
                <a:lnTo>
                  <a:pt x="0" y="1442719"/>
                </a:lnTo>
              </a:path>
            </a:pathLst>
          </a:custGeom>
          <a:ln w="8889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598930" y="4803775"/>
            <a:ext cx="6852920" cy="0"/>
          </a:xfrm>
          <a:custGeom>
            <a:avLst/>
            <a:gdLst/>
            <a:ahLst/>
            <a:cxnLst/>
            <a:rect l="l" t="t" r="r" b="b"/>
            <a:pathLst>
              <a:path w="6852920">
                <a:moveTo>
                  <a:pt x="0" y="0"/>
                </a:moveTo>
                <a:lnTo>
                  <a:pt x="6852920" y="0"/>
                </a:lnTo>
              </a:path>
            </a:pathLst>
          </a:custGeom>
          <a:ln w="889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447405" y="4808220"/>
            <a:ext cx="0" cy="1442720"/>
          </a:xfrm>
          <a:custGeom>
            <a:avLst/>
            <a:gdLst/>
            <a:ahLst/>
            <a:cxnLst/>
            <a:rect l="l" t="t" r="r" b="b"/>
            <a:pathLst>
              <a:path h="1442720">
                <a:moveTo>
                  <a:pt x="0" y="0"/>
                </a:moveTo>
                <a:lnTo>
                  <a:pt x="0" y="1442719"/>
                </a:lnTo>
              </a:path>
            </a:pathLst>
          </a:custGeom>
          <a:ln w="8890">
            <a:solidFill>
              <a:srgbClr val="4A3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607819" y="6245859"/>
            <a:ext cx="6835140" cy="0"/>
          </a:xfrm>
          <a:custGeom>
            <a:avLst/>
            <a:gdLst/>
            <a:ahLst/>
            <a:cxnLst/>
            <a:rect l="l" t="t" r="r" b="b"/>
            <a:pathLst>
              <a:path w="6835140">
                <a:moveTo>
                  <a:pt x="0" y="0"/>
                </a:moveTo>
                <a:lnTo>
                  <a:pt x="6835139" y="0"/>
                </a:lnTo>
              </a:path>
            </a:pathLst>
          </a:custGeom>
          <a:ln w="1015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612900" y="4818379"/>
            <a:ext cx="0" cy="1422400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2400"/>
                </a:lnTo>
              </a:path>
            </a:pathLst>
          </a:custGeom>
          <a:ln w="10160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607819" y="4813300"/>
            <a:ext cx="6835140" cy="0"/>
          </a:xfrm>
          <a:custGeom>
            <a:avLst/>
            <a:gdLst/>
            <a:ahLst/>
            <a:cxnLst/>
            <a:rect l="l" t="t" r="r" b="b"/>
            <a:pathLst>
              <a:path w="6835140">
                <a:moveTo>
                  <a:pt x="0" y="0"/>
                </a:moveTo>
                <a:lnTo>
                  <a:pt x="6835139" y="0"/>
                </a:lnTo>
              </a:path>
            </a:pathLst>
          </a:custGeom>
          <a:ln w="1015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438515" y="4818379"/>
            <a:ext cx="0" cy="1422400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2400"/>
                </a:lnTo>
              </a:path>
            </a:pathLst>
          </a:custGeom>
          <a:ln w="8889">
            <a:solidFill>
              <a:srgbClr val="4B31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617980" y="6236334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6090" y="0"/>
                </a:lnTo>
              </a:path>
            </a:pathLst>
          </a:custGeom>
          <a:ln w="889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622425" y="4827270"/>
            <a:ext cx="0" cy="1404620"/>
          </a:xfrm>
          <a:custGeom>
            <a:avLst/>
            <a:gdLst/>
            <a:ahLst/>
            <a:cxnLst/>
            <a:rect l="l" t="t" r="r" b="b"/>
            <a:pathLst>
              <a:path h="1404620">
                <a:moveTo>
                  <a:pt x="0" y="0"/>
                </a:moveTo>
                <a:lnTo>
                  <a:pt x="0" y="1404619"/>
                </a:lnTo>
              </a:path>
            </a:pathLst>
          </a:custGeom>
          <a:ln w="8889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617980" y="4822825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6090" y="0"/>
                </a:lnTo>
              </a:path>
            </a:pathLst>
          </a:custGeom>
          <a:ln w="889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8428990" y="4827270"/>
            <a:ext cx="0" cy="1404620"/>
          </a:xfrm>
          <a:custGeom>
            <a:avLst/>
            <a:gdLst/>
            <a:ahLst/>
            <a:cxnLst/>
            <a:rect l="l" t="t" r="r" b="b"/>
            <a:pathLst>
              <a:path h="1404620">
                <a:moveTo>
                  <a:pt x="0" y="0"/>
                </a:moveTo>
                <a:lnTo>
                  <a:pt x="0" y="1404619"/>
                </a:lnTo>
              </a:path>
            </a:pathLst>
          </a:custGeom>
          <a:ln w="10160">
            <a:solidFill>
              <a:srgbClr val="4C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626870" y="6227445"/>
            <a:ext cx="6797040" cy="0"/>
          </a:xfrm>
          <a:custGeom>
            <a:avLst/>
            <a:gdLst/>
            <a:ahLst/>
            <a:cxnLst/>
            <a:rect l="l" t="t" r="r" b="b"/>
            <a:pathLst>
              <a:path w="6797040">
                <a:moveTo>
                  <a:pt x="0" y="0"/>
                </a:moveTo>
                <a:lnTo>
                  <a:pt x="6797039" y="0"/>
                </a:lnTo>
              </a:path>
            </a:pathLst>
          </a:custGeom>
          <a:ln w="888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631314" y="4836159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39">
                <a:moveTo>
                  <a:pt x="0" y="0"/>
                </a:moveTo>
                <a:lnTo>
                  <a:pt x="0" y="1386840"/>
                </a:lnTo>
              </a:path>
            </a:pathLst>
          </a:custGeom>
          <a:ln w="8890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626870" y="4831715"/>
            <a:ext cx="6797040" cy="0"/>
          </a:xfrm>
          <a:custGeom>
            <a:avLst/>
            <a:gdLst/>
            <a:ahLst/>
            <a:cxnLst/>
            <a:rect l="l" t="t" r="r" b="b"/>
            <a:pathLst>
              <a:path w="6797040">
                <a:moveTo>
                  <a:pt x="0" y="0"/>
                </a:moveTo>
                <a:lnTo>
                  <a:pt x="6797039" y="0"/>
                </a:lnTo>
              </a:path>
            </a:pathLst>
          </a:custGeom>
          <a:ln w="888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8419465" y="4836159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39">
                <a:moveTo>
                  <a:pt x="0" y="0"/>
                </a:moveTo>
                <a:lnTo>
                  <a:pt x="0" y="1386839"/>
                </a:lnTo>
              </a:path>
            </a:pathLst>
          </a:custGeom>
          <a:ln w="8889">
            <a:solidFill>
              <a:srgbClr val="4D33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635760" y="6217920"/>
            <a:ext cx="6779259" cy="0"/>
          </a:xfrm>
          <a:custGeom>
            <a:avLst/>
            <a:gdLst/>
            <a:ahLst/>
            <a:cxnLst/>
            <a:rect l="l" t="t" r="r" b="b"/>
            <a:pathLst>
              <a:path w="6779259">
                <a:moveTo>
                  <a:pt x="0" y="0"/>
                </a:moveTo>
                <a:lnTo>
                  <a:pt x="6779259" y="0"/>
                </a:lnTo>
              </a:path>
            </a:pathLst>
          </a:custGeom>
          <a:ln w="1016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640839" y="4846320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0"/>
                </a:moveTo>
                <a:lnTo>
                  <a:pt x="0" y="1366519"/>
                </a:lnTo>
              </a:path>
            </a:pathLst>
          </a:custGeom>
          <a:ln w="10159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635760" y="4841240"/>
            <a:ext cx="6779259" cy="0"/>
          </a:xfrm>
          <a:custGeom>
            <a:avLst/>
            <a:gdLst/>
            <a:ahLst/>
            <a:cxnLst/>
            <a:rect l="l" t="t" r="r" b="b"/>
            <a:pathLst>
              <a:path w="6779259">
                <a:moveTo>
                  <a:pt x="0" y="0"/>
                </a:moveTo>
                <a:lnTo>
                  <a:pt x="6779259" y="0"/>
                </a:lnTo>
              </a:path>
            </a:pathLst>
          </a:custGeom>
          <a:ln w="1016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8410575" y="4846320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0"/>
                </a:moveTo>
                <a:lnTo>
                  <a:pt x="0" y="1366519"/>
                </a:lnTo>
              </a:path>
            </a:pathLst>
          </a:custGeom>
          <a:ln w="8890">
            <a:solidFill>
              <a:srgbClr val="4E33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645920" y="620839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60209" y="0"/>
                </a:lnTo>
              </a:path>
            </a:pathLst>
          </a:custGeom>
          <a:ln w="888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650364" y="4855209"/>
            <a:ext cx="0" cy="1348740"/>
          </a:xfrm>
          <a:custGeom>
            <a:avLst/>
            <a:gdLst/>
            <a:ahLst/>
            <a:cxnLst/>
            <a:rect l="l" t="t" r="r" b="b"/>
            <a:pathLst>
              <a:path h="1348739">
                <a:moveTo>
                  <a:pt x="0" y="0"/>
                </a:moveTo>
                <a:lnTo>
                  <a:pt x="0" y="1348740"/>
                </a:lnTo>
              </a:path>
            </a:pathLst>
          </a:custGeom>
          <a:ln w="8890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645920" y="485076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60209" y="0"/>
                </a:lnTo>
              </a:path>
            </a:pathLst>
          </a:custGeom>
          <a:ln w="888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8401050" y="4855209"/>
            <a:ext cx="0" cy="1348740"/>
          </a:xfrm>
          <a:custGeom>
            <a:avLst/>
            <a:gdLst/>
            <a:ahLst/>
            <a:cxnLst/>
            <a:rect l="l" t="t" r="r" b="b"/>
            <a:pathLst>
              <a:path h="1348739">
                <a:moveTo>
                  <a:pt x="0" y="0"/>
                </a:moveTo>
                <a:lnTo>
                  <a:pt x="0" y="1348739"/>
                </a:lnTo>
              </a:path>
            </a:pathLst>
          </a:custGeom>
          <a:ln w="10159">
            <a:solidFill>
              <a:srgbClr val="4F3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654810" y="6199504"/>
            <a:ext cx="6741159" cy="0"/>
          </a:xfrm>
          <a:custGeom>
            <a:avLst/>
            <a:gdLst/>
            <a:ahLst/>
            <a:cxnLst/>
            <a:rect l="l" t="t" r="r" b="b"/>
            <a:pathLst>
              <a:path w="6741159">
                <a:moveTo>
                  <a:pt x="0" y="0"/>
                </a:moveTo>
                <a:lnTo>
                  <a:pt x="6741159" y="0"/>
                </a:lnTo>
              </a:path>
            </a:pathLst>
          </a:custGeom>
          <a:ln w="889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659254" y="4864100"/>
            <a:ext cx="0" cy="1330960"/>
          </a:xfrm>
          <a:custGeom>
            <a:avLst/>
            <a:gdLst/>
            <a:ahLst/>
            <a:cxnLst/>
            <a:rect l="l" t="t" r="r" b="b"/>
            <a:pathLst>
              <a:path h="1330960">
                <a:moveTo>
                  <a:pt x="0" y="0"/>
                </a:moveTo>
                <a:lnTo>
                  <a:pt x="0" y="1330960"/>
                </a:lnTo>
              </a:path>
            </a:pathLst>
          </a:custGeom>
          <a:ln w="8889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654810" y="4859654"/>
            <a:ext cx="6741159" cy="0"/>
          </a:xfrm>
          <a:custGeom>
            <a:avLst/>
            <a:gdLst/>
            <a:ahLst/>
            <a:cxnLst/>
            <a:rect l="l" t="t" r="r" b="b"/>
            <a:pathLst>
              <a:path w="6741159">
                <a:moveTo>
                  <a:pt x="0" y="0"/>
                </a:moveTo>
                <a:lnTo>
                  <a:pt x="6741159" y="0"/>
                </a:lnTo>
              </a:path>
            </a:pathLst>
          </a:custGeom>
          <a:ln w="889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8391525" y="4864100"/>
            <a:ext cx="0" cy="1330960"/>
          </a:xfrm>
          <a:custGeom>
            <a:avLst/>
            <a:gdLst/>
            <a:ahLst/>
            <a:cxnLst/>
            <a:rect l="l" t="t" r="r" b="b"/>
            <a:pathLst>
              <a:path h="1330960">
                <a:moveTo>
                  <a:pt x="0" y="0"/>
                </a:moveTo>
                <a:lnTo>
                  <a:pt x="0" y="1330960"/>
                </a:lnTo>
              </a:path>
            </a:pathLst>
          </a:custGeom>
          <a:ln w="8890">
            <a:solidFill>
              <a:srgbClr val="5035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663700" y="6189979"/>
            <a:ext cx="6723380" cy="0"/>
          </a:xfrm>
          <a:custGeom>
            <a:avLst/>
            <a:gdLst/>
            <a:ahLst/>
            <a:cxnLst/>
            <a:rect l="l" t="t" r="r" b="b"/>
            <a:pathLst>
              <a:path w="6723380">
                <a:moveTo>
                  <a:pt x="0" y="0"/>
                </a:moveTo>
                <a:lnTo>
                  <a:pt x="6723380" y="0"/>
                </a:lnTo>
              </a:path>
            </a:pathLst>
          </a:custGeom>
          <a:ln w="1015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668779" y="4874259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40"/>
                </a:lnTo>
              </a:path>
            </a:pathLst>
          </a:custGeom>
          <a:ln w="10160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663700" y="4869179"/>
            <a:ext cx="6723380" cy="0"/>
          </a:xfrm>
          <a:custGeom>
            <a:avLst/>
            <a:gdLst/>
            <a:ahLst/>
            <a:cxnLst/>
            <a:rect l="l" t="t" r="r" b="b"/>
            <a:pathLst>
              <a:path w="6723380">
                <a:moveTo>
                  <a:pt x="0" y="0"/>
                </a:moveTo>
                <a:lnTo>
                  <a:pt x="6723380" y="0"/>
                </a:lnTo>
              </a:path>
            </a:pathLst>
          </a:custGeom>
          <a:ln w="1015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8382634" y="4874259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39"/>
                </a:lnTo>
              </a:path>
            </a:pathLst>
          </a:custGeom>
          <a:ln w="8889">
            <a:solidFill>
              <a:srgbClr val="513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673860" y="6180454"/>
            <a:ext cx="6704330" cy="0"/>
          </a:xfrm>
          <a:custGeom>
            <a:avLst/>
            <a:gdLst/>
            <a:ahLst/>
            <a:cxnLst/>
            <a:rect l="l" t="t" r="r" b="b"/>
            <a:pathLst>
              <a:path w="6704330">
                <a:moveTo>
                  <a:pt x="0" y="0"/>
                </a:moveTo>
                <a:lnTo>
                  <a:pt x="6704330" y="0"/>
                </a:lnTo>
              </a:path>
            </a:pathLst>
          </a:custGeom>
          <a:ln w="889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678304" y="488315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8889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673860" y="4878704"/>
            <a:ext cx="6704330" cy="0"/>
          </a:xfrm>
          <a:custGeom>
            <a:avLst/>
            <a:gdLst/>
            <a:ahLst/>
            <a:cxnLst/>
            <a:rect l="l" t="t" r="r" b="b"/>
            <a:pathLst>
              <a:path w="6704330">
                <a:moveTo>
                  <a:pt x="0" y="0"/>
                </a:moveTo>
                <a:lnTo>
                  <a:pt x="6704330" y="0"/>
                </a:lnTo>
              </a:path>
            </a:pathLst>
          </a:custGeom>
          <a:ln w="889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373109" y="488315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10160">
            <a:solidFill>
              <a:srgbClr val="523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682750" y="6170929"/>
            <a:ext cx="6685280" cy="0"/>
          </a:xfrm>
          <a:custGeom>
            <a:avLst/>
            <a:gdLst/>
            <a:ahLst/>
            <a:cxnLst/>
            <a:rect l="l" t="t" r="r" b="b"/>
            <a:pathLst>
              <a:path w="6685280">
                <a:moveTo>
                  <a:pt x="0" y="0"/>
                </a:moveTo>
                <a:lnTo>
                  <a:pt x="6685280" y="0"/>
                </a:lnTo>
              </a:path>
            </a:pathLst>
          </a:custGeom>
          <a:ln w="1015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687829" y="489330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10160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682750" y="4888229"/>
            <a:ext cx="6685280" cy="0"/>
          </a:xfrm>
          <a:custGeom>
            <a:avLst/>
            <a:gdLst/>
            <a:ahLst/>
            <a:cxnLst/>
            <a:rect l="l" t="t" r="r" b="b"/>
            <a:pathLst>
              <a:path w="6685280">
                <a:moveTo>
                  <a:pt x="0" y="0"/>
                </a:moveTo>
                <a:lnTo>
                  <a:pt x="6685280" y="0"/>
                </a:lnTo>
              </a:path>
            </a:pathLst>
          </a:custGeom>
          <a:ln w="1015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363584" y="489330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39"/>
                </a:lnTo>
              </a:path>
            </a:pathLst>
          </a:custGeom>
          <a:ln w="8889">
            <a:solidFill>
              <a:srgbClr val="533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692910" y="6161404"/>
            <a:ext cx="6666230" cy="0"/>
          </a:xfrm>
          <a:custGeom>
            <a:avLst/>
            <a:gdLst/>
            <a:ahLst/>
            <a:cxnLst/>
            <a:rect l="l" t="t" r="r" b="b"/>
            <a:pathLst>
              <a:path w="6666230">
                <a:moveTo>
                  <a:pt x="0" y="0"/>
                </a:moveTo>
                <a:lnTo>
                  <a:pt x="6666230" y="0"/>
                </a:lnTo>
              </a:path>
            </a:pathLst>
          </a:custGeom>
          <a:ln w="889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697354" y="4902200"/>
            <a:ext cx="0" cy="1254760"/>
          </a:xfrm>
          <a:custGeom>
            <a:avLst/>
            <a:gdLst/>
            <a:ahLst/>
            <a:cxnLst/>
            <a:rect l="l" t="t" r="r" b="b"/>
            <a:pathLst>
              <a:path h="1254760">
                <a:moveTo>
                  <a:pt x="0" y="0"/>
                </a:moveTo>
                <a:lnTo>
                  <a:pt x="0" y="1254760"/>
                </a:lnTo>
              </a:path>
            </a:pathLst>
          </a:custGeom>
          <a:ln w="8889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692910" y="4897754"/>
            <a:ext cx="6666230" cy="0"/>
          </a:xfrm>
          <a:custGeom>
            <a:avLst/>
            <a:gdLst/>
            <a:ahLst/>
            <a:cxnLst/>
            <a:rect l="l" t="t" r="r" b="b"/>
            <a:pathLst>
              <a:path w="6666230">
                <a:moveTo>
                  <a:pt x="0" y="0"/>
                </a:moveTo>
                <a:lnTo>
                  <a:pt x="6666230" y="0"/>
                </a:lnTo>
              </a:path>
            </a:pathLst>
          </a:custGeom>
          <a:ln w="889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8354059" y="4902200"/>
            <a:ext cx="0" cy="1254760"/>
          </a:xfrm>
          <a:custGeom>
            <a:avLst/>
            <a:gdLst/>
            <a:ahLst/>
            <a:cxnLst/>
            <a:rect l="l" t="t" r="r" b="b"/>
            <a:pathLst>
              <a:path h="1254760">
                <a:moveTo>
                  <a:pt x="0" y="0"/>
                </a:moveTo>
                <a:lnTo>
                  <a:pt x="0" y="1254760"/>
                </a:lnTo>
              </a:path>
            </a:pathLst>
          </a:custGeom>
          <a:ln w="10160">
            <a:solidFill>
              <a:srgbClr val="543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701800" y="6152515"/>
            <a:ext cx="6647180" cy="0"/>
          </a:xfrm>
          <a:custGeom>
            <a:avLst/>
            <a:gdLst/>
            <a:ahLst/>
            <a:cxnLst/>
            <a:rect l="l" t="t" r="r" b="b"/>
            <a:pathLst>
              <a:path w="6647180">
                <a:moveTo>
                  <a:pt x="0" y="0"/>
                </a:moveTo>
                <a:lnTo>
                  <a:pt x="6647180" y="0"/>
                </a:lnTo>
              </a:path>
            </a:pathLst>
          </a:custGeom>
          <a:ln w="8890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706245" y="4911090"/>
            <a:ext cx="0" cy="1236980"/>
          </a:xfrm>
          <a:custGeom>
            <a:avLst/>
            <a:gdLst/>
            <a:ahLst/>
            <a:cxnLst/>
            <a:rect l="l" t="t" r="r" b="b"/>
            <a:pathLst>
              <a:path h="1236979">
                <a:moveTo>
                  <a:pt x="0" y="0"/>
                </a:moveTo>
                <a:lnTo>
                  <a:pt x="0" y="1236980"/>
                </a:lnTo>
              </a:path>
            </a:pathLst>
          </a:custGeom>
          <a:ln w="888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701800" y="4906645"/>
            <a:ext cx="6647180" cy="0"/>
          </a:xfrm>
          <a:custGeom>
            <a:avLst/>
            <a:gdLst/>
            <a:ahLst/>
            <a:cxnLst/>
            <a:rect l="l" t="t" r="r" b="b"/>
            <a:pathLst>
              <a:path w="6647180">
                <a:moveTo>
                  <a:pt x="0" y="0"/>
                </a:moveTo>
                <a:lnTo>
                  <a:pt x="6647180" y="0"/>
                </a:lnTo>
              </a:path>
            </a:pathLst>
          </a:custGeom>
          <a:ln w="888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8344534" y="4911090"/>
            <a:ext cx="0" cy="1236980"/>
          </a:xfrm>
          <a:custGeom>
            <a:avLst/>
            <a:gdLst/>
            <a:ahLst/>
            <a:cxnLst/>
            <a:rect l="l" t="t" r="r" b="b"/>
            <a:pathLst>
              <a:path h="1236979">
                <a:moveTo>
                  <a:pt x="0" y="0"/>
                </a:moveTo>
                <a:lnTo>
                  <a:pt x="0" y="1236980"/>
                </a:lnTo>
              </a:path>
            </a:pathLst>
          </a:custGeom>
          <a:ln w="8889">
            <a:solidFill>
              <a:srgbClr val="553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710689" y="6142990"/>
            <a:ext cx="6629400" cy="0"/>
          </a:xfrm>
          <a:custGeom>
            <a:avLst/>
            <a:gdLst/>
            <a:ahLst/>
            <a:cxnLst/>
            <a:rect l="l" t="t" r="r" b="b"/>
            <a:pathLst>
              <a:path w="6629400">
                <a:moveTo>
                  <a:pt x="0" y="0"/>
                </a:moveTo>
                <a:lnTo>
                  <a:pt x="6629400" y="0"/>
                </a:lnTo>
              </a:path>
            </a:pathLst>
          </a:custGeom>
          <a:ln w="10159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715770" y="4921250"/>
            <a:ext cx="0" cy="1216660"/>
          </a:xfrm>
          <a:custGeom>
            <a:avLst/>
            <a:gdLst/>
            <a:ahLst/>
            <a:cxnLst/>
            <a:rect l="l" t="t" r="r" b="b"/>
            <a:pathLst>
              <a:path h="1216660">
                <a:moveTo>
                  <a:pt x="0" y="0"/>
                </a:moveTo>
                <a:lnTo>
                  <a:pt x="0" y="1216660"/>
                </a:lnTo>
              </a:path>
            </a:pathLst>
          </a:custGeom>
          <a:ln w="1016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710689" y="4916170"/>
            <a:ext cx="6629400" cy="0"/>
          </a:xfrm>
          <a:custGeom>
            <a:avLst/>
            <a:gdLst/>
            <a:ahLst/>
            <a:cxnLst/>
            <a:rect l="l" t="t" r="r" b="b"/>
            <a:pathLst>
              <a:path w="6629400">
                <a:moveTo>
                  <a:pt x="0" y="0"/>
                </a:moveTo>
                <a:lnTo>
                  <a:pt x="6629400" y="0"/>
                </a:lnTo>
              </a:path>
            </a:pathLst>
          </a:custGeom>
          <a:ln w="1016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8335644" y="4921250"/>
            <a:ext cx="0" cy="1216660"/>
          </a:xfrm>
          <a:custGeom>
            <a:avLst/>
            <a:gdLst/>
            <a:ahLst/>
            <a:cxnLst/>
            <a:rect l="l" t="t" r="r" b="b"/>
            <a:pathLst>
              <a:path h="1216660">
                <a:moveTo>
                  <a:pt x="0" y="0"/>
                </a:moveTo>
                <a:lnTo>
                  <a:pt x="0" y="1216660"/>
                </a:lnTo>
              </a:path>
            </a:pathLst>
          </a:custGeom>
          <a:ln w="8890">
            <a:solidFill>
              <a:srgbClr val="56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720850" y="6133465"/>
            <a:ext cx="6610350" cy="0"/>
          </a:xfrm>
          <a:custGeom>
            <a:avLst/>
            <a:gdLst/>
            <a:ahLst/>
            <a:cxnLst/>
            <a:rect l="l" t="t" r="r" b="b"/>
            <a:pathLst>
              <a:path w="6610350">
                <a:moveTo>
                  <a:pt x="0" y="0"/>
                </a:moveTo>
                <a:lnTo>
                  <a:pt x="6610350" y="0"/>
                </a:lnTo>
              </a:path>
            </a:pathLst>
          </a:custGeom>
          <a:ln w="8890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725295" y="4930140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880"/>
                </a:lnTo>
              </a:path>
            </a:pathLst>
          </a:custGeom>
          <a:ln w="888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720850" y="4925695"/>
            <a:ext cx="6610350" cy="0"/>
          </a:xfrm>
          <a:custGeom>
            <a:avLst/>
            <a:gdLst/>
            <a:ahLst/>
            <a:cxnLst/>
            <a:rect l="l" t="t" r="r" b="b"/>
            <a:pathLst>
              <a:path w="6610350">
                <a:moveTo>
                  <a:pt x="0" y="0"/>
                </a:moveTo>
                <a:lnTo>
                  <a:pt x="6610350" y="0"/>
                </a:lnTo>
              </a:path>
            </a:pathLst>
          </a:custGeom>
          <a:ln w="888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8326119" y="4930140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880"/>
                </a:lnTo>
              </a:path>
            </a:pathLst>
          </a:custGeom>
          <a:ln w="10159">
            <a:solidFill>
              <a:srgbClr val="57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729739" y="6124575"/>
            <a:ext cx="6591300" cy="0"/>
          </a:xfrm>
          <a:custGeom>
            <a:avLst/>
            <a:gdLst/>
            <a:ahLst/>
            <a:cxnLst/>
            <a:rect l="l" t="t" r="r" b="b"/>
            <a:pathLst>
              <a:path w="6591300">
                <a:moveTo>
                  <a:pt x="0" y="0"/>
                </a:moveTo>
                <a:lnTo>
                  <a:pt x="6591300" y="0"/>
                </a:lnTo>
              </a:path>
            </a:pathLst>
          </a:custGeom>
          <a:ln w="8889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734185" y="4939029"/>
            <a:ext cx="0" cy="1181100"/>
          </a:xfrm>
          <a:custGeom>
            <a:avLst/>
            <a:gdLst/>
            <a:ahLst/>
            <a:cxnLst/>
            <a:rect l="l" t="t" r="r" b="b"/>
            <a:pathLst>
              <a:path h="1181100">
                <a:moveTo>
                  <a:pt x="0" y="0"/>
                </a:moveTo>
                <a:lnTo>
                  <a:pt x="0" y="1181100"/>
                </a:lnTo>
              </a:path>
            </a:pathLst>
          </a:custGeom>
          <a:ln w="889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729739" y="4934584"/>
            <a:ext cx="6591300" cy="0"/>
          </a:xfrm>
          <a:custGeom>
            <a:avLst/>
            <a:gdLst/>
            <a:ahLst/>
            <a:cxnLst/>
            <a:rect l="l" t="t" r="r" b="b"/>
            <a:pathLst>
              <a:path w="6591300">
                <a:moveTo>
                  <a:pt x="0" y="0"/>
                </a:moveTo>
                <a:lnTo>
                  <a:pt x="6591300" y="0"/>
                </a:lnTo>
              </a:path>
            </a:pathLst>
          </a:custGeom>
          <a:ln w="889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8316594" y="4939029"/>
            <a:ext cx="0" cy="1181100"/>
          </a:xfrm>
          <a:custGeom>
            <a:avLst/>
            <a:gdLst/>
            <a:ahLst/>
            <a:cxnLst/>
            <a:rect l="l" t="t" r="r" b="b"/>
            <a:pathLst>
              <a:path h="1181100">
                <a:moveTo>
                  <a:pt x="0" y="0"/>
                </a:moveTo>
                <a:lnTo>
                  <a:pt x="0" y="1181100"/>
                </a:lnTo>
              </a:path>
            </a:pathLst>
          </a:custGeom>
          <a:ln w="8890">
            <a:solidFill>
              <a:srgbClr val="583A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738629" y="6115050"/>
            <a:ext cx="6573520" cy="0"/>
          </a:xfrm>
          <a:custGeom>
            <a:avLst/>
            <a:gdLst/>
            <a:ahLst/>
            <a:cxnLst/>
            <a:rect l="l" t="t" r="r" b="b"/>
            <a:pathLst>
              <a:path w="6573520">
                <a:moveTo>
                  <a:pt x="0" y="0"/>
                </a:moveTo>
                <a:lnTo>
                  <a:pt x="6573520" y="0"/>
                </a:lnTo>
              </a:path>
            </a:pathLst>
          </a:custGeom>
          <a:ln w="1016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743710" y="4949190"/>
            <a:ext cx="0" cy="1160780"/>
          </a:xfrm>
          <a:custGeom>
            <a:avLst/>
            <a:gdLst/>
            <a:ahLst/>
            <a:cxnLst/>
            <a:rect l="l" t="t" r="r" b="b"/>
            <a:pathLst>
              <a:path h="1160779">
                <a:moveTo>
                  <a:pt x="0" y="0"/>
                </a:moveTo>
                <a:lnTo>
                  <a:pt x="0" y="1160780"/>
                </a:lnTo>
              </a:path>
            </a:pathLst>
          </a:custGeom>
          <a:ln w="10159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738629" y="4944109"/>
            <a:ext cx="6573520" cy="0"/>
          </a:xfrm>
          <a:custGeom>
            <a:avLst/>
            <a:gdLst/>
            <a:ahLst/>
            <a:cxnLst/>
            <a:rect l="l" t="t" r="r" b="b"/>
            <a:pathLst>
              <a:path w="6573520">
                <a:moveTo>
                  <a:pt x="0" y="0"/>
                </a:moveTo>
                <a:lnTo>
                  <a:pt x="6573520" y="0"/>
                </a:lnTo>
              </a:path>
            </a:pathLst>
          </a:custGeom>
          <a:ln w="10159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8307705" y="4949190"/>
            <a:ext cx="0" cy="1160780"/>
          </a:xfrm>
          <a:custGeom>
            <a:avLst/>
            <a:gdLst/>
            <a:ahLst/>
            <a:cxnLst/>
            <a:rect l="l" t="t" r="r" b="b"/>
            <a:pathLst>
              <a:path h="1160779">
                <a:moveTo>
                  <a:pt x="0" y="0"/>
                </a:moveTo>
                <a:lnTo>
                  <a:pt x="0" y="1160780"/>
                </a:lnTo>
              </a:path>
            </a:pathLst>
          </a:custGeom>
          <a:ln w="8890">
            <a:solidFill>
              <a:srgbClr val="59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748789" y="6105525"/>
            <a:ext cx="6554470" cy="0"/>
          </a:xfrm>
          <a:custGeom>
            <a:avLst/>
            <a:gdLst/>
            <a:ahLst/>
            <a:cxnLst/>
            <a:rect l="l" t="t" r="r" b="b"/>
            <a:pathLst>
              <a:path w="6554470">
                <a:moveTo>
                  <a:pt x="0" y="0"/>
                </a:moveTo>
                <a:lnTo>
                  <a:pt x="6554469" y="0"/>
                </a:lnTo>
              </a:path>
            </a:pathLst>
          </a:custGeom>
          <a:ln w="8889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753235" y="4958079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889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748789" y="4953634"/>
            <a:ext cx="6554470" cy="0"/>
          </a:xfrm>
          <a:custGeom>
            <a:avLst/>
            <a:gdLst/>
            <a:ahLst/>
            <a:cxnLst/>
            <a:rect l="l" t="t" r="r" b="b"/>
            <a:pathLst>
              <a:path w="6554470">
                <a:moveTo>
                  <a:pt x="0" y="0"/>
                </a:moveTo>
                <a:lnTo>
                  <a:pt x="6554469" y="0"/>
                </a:lnTo>
              </a:path>
            </a:pathLst>
          </a:custGeom>
          <a:ln w="8890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8298180" y="4958079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10159">
            <a:solidFill>
              <a:srgbClr val="5A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757679" y="6096634"/>
            <a:ext cx="6535420" cy="0"/>
          </a:xfrm>
          <a:custGeom>
            <a:avLst/>
            <a:gdLst/>
            <a:ahLst/>
            <a:cxnLst/>
            <a:rect l="l" t="t" r="r" b="b"/>
            <a:pathLst>
              <a:path w="6535420">
                <a:moveTo>
                  <a:pt x="0" y="0"/>
                </a:moveTo>
                <a:lnTo>
                  <a:pt x="6535420" y="0"/>
                </a:lnTo>
              </a:path>
            </a:pathLst>
          </a:custGeom>
          <a:ln w="889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762760" y="4968240"/>
            <a:ext cx="0" cy="1123950"/>
          </a:xfrm>
          <a:custGeom>
            <a:avLst/>
            <a:gdLst/>
            <a:ahLst/>
            <a:cxnLst/>
            <a:rect l="l" t="t" r="r" b="b"/>
            <a:pathLst>
              <a:path h="1123950">
                <a:moveTo>
                  <a:pt x="0" y="0"/>
                </a:moveTo>
                <a:lnTo>
                  <a:pt x="0" y="1123950"/>
                </a:lnTo>
              </a:path>
            </a:pathLst>
          </a:custGeom>
          <a:ln w="10159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757679" y="4963159"/>
            <a:ext cx="6535420" cy="0"/>
          </a:xfrm>
          <a:custGeom>
            <a:avLst/>
            <a:gdLst/>
            <a:ahLst/>
            <a:cxnLst/>
            <a:rect l="l" t="t" r="r" b="b"/>
            <a:pathLst>
              <a:path w="6535420">
                <a:moveTo>
                  <a:pt x="0" y="0"/>
                </a:moveTo>
                <a:lnTo>
                  <a:pt x="6535420" y="0"/>
                </a:lnTo>
              </a:path>
            </a:pathLst>
          </a:custGeom>
          <a:ln w="10159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8288655" y="4968240"/>
            <a:ext cx="0" cy="1123950"/>
          </a:xfrm>
          <a:custGeom>
            <a:avLst/>
            <a:gdLst/>
            <a:ahLst/>
            <a:cxnLst/>
            <a:rect l="l" t="t" r="r" b="b"/>
            <a:pathLst>
              <a:path h="1123950">
                <a:moveTo>
                  <a:pt x="0" y="0"/>
                </a:moveTo>
                <a:lnTo>
                  <a:pt x="0" y="1123950"/>
                </a:lnTo>
              </a:path>
            </a:pathLst>
          </a:custGeom>
          <a:ln w="8890">
            <a:solidFill>
              <a:srgbClr val="5B3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767839" y="6087109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10159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772285" y="4977129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900"/>
                </a:lnTo>
              </a:path>
            </a:pathLst>
          </a:custGeom>
          <a:ln w="889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767839" y="4972684"/>
            <a:ext cx="6516370" cy="0"/>
          </a:xfrm>
          <a:custGeom>
            <a:avLst/>
            <a:gdLst/>
            <a:ahLst/>
            <a:cxnLst/>
            <a:rect l="l" t="t" r="r" b="b"/>
            <a:pathLst>
              <a:path w="6516370">
                <a:moveTo>
                  <a:pt x="0" y="0"/>
                </a:moveTo>
                <a:lnTo>
                  <a:pt x="6516369" y="0"/>
                </a:lnTo>
              </a:path>
            </a:pathLst>
          </a:custGeom>
          <a:ln w="8890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8279130" y="4977129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900"/>
                </a:lnTo>
              </a:path>
            </a:pathLst>
          </a:custGeom>
          <a:ln w="10159">
            <a:solidFill>
              <a:srgbClr val="5C3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776729" y="6077584"/>
            <a:ext cx="6497320" cy="0"/>
          </a:xfrm>
          <a:custGeom>
            <a:avLst/>
            <a:gdLst/>
            <a:ahLst/>
            <a:cxnLst/>
            <a:rect l="l" t="t" r="r" b="b"/>
            <a:pathLst>
              <a:path w="6497320">
                <a:moveTo>
                  <a:pt x="0" y="0"/>
                </a:moveTo>
                <a:lnTo>
                  <a:pt x="6497320" y="0"/>
                </a:lnTo>
              </a:path>
            </a:pathLst>
          </a:custGeom>
          <a:ln w="889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781175" y="4986020"/>
            <a:ext cx="0" cy="1087120"/>
          </a:xfrm>
          <a:custGeom>
            <a:avLst/>
            <a:gdLst/>
            <a:ahLst/>
            <a:cxnLst/>
            <a:rect l="l" t="t" r="r" b="b"/>
            <a:pathLst>
              <a:path h="1087120">
                <a:moveTo>
                  <a:pt x="0" y="0"/>
                </a:moveTo>
                <a:lnTo>
                  <a:pt x="0" y="1087119"/>
                </a:lnTo>
              </a:path>
            </a:pathLst>
          </a:custGeom>
          <a:ln w="888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776729" y="4981575"/>
            <a:ext cx="6497320" cy="0"/>
          </a:xfrm>
          <a:custGeom>
            <a:avLst/>
            <a:gdLst/>
            <a:ahLst/>
            <a:cxnLst/>
            <a:rect l="l" t="t" r="r" b="b"/>
            <a:pathLst>
              <a:path w="6497320">
                <a:moveTo>
                  <a:pt x="0" y="0"/>
                </a:moveTo>
                <a:lnTo>
                  <a:pt x="6497320" y="0"/>
                </a:lnTo>
              </a:path>
            </a:pathLst>
          </a:custGeom>
          <a:ln w="8889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8269605" y="4986020"/>
            <a:ext cx="0" cy="1087120"/>
          </a:xfrm>
          <a:custGeom>
            <a:avLst/>
            <a:gdLst/>
            <a:ahLst/>
            <a:cxnLst/>
            <a:rect l="l" t="t" r="r" b="b"/>
            <a:pathLst>
              <a:path h="1087120">
                <a:moveTo>
                  <a:pt x="0" y="0"/>
                </a:moveTo>
                <a:lnTo>
                  <a:pt x="0" y="1087119"/>
                </a:lnTo>
              </a:path>
            </a:pathLst>
          </a:custGeom>
          <a:ln w="8890">
            <a:solidFill>
              <a:srgbClr val="5D3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785620" y="606805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539" y="0"/>
                </a:lnTo>
              </a:path>
            </a:pathLst>
          </a:custGeom>
          <a:ln w="10159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790700" y="4996179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1016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785620" y="499110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539" y="0"/>
                </a:lnTo>
              </a:path>
            </a:pathLst>
          </a:custGeom>
          <a:ln w="10160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8260715" y="4996179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8889">
            <a:solidFill>
              <a:srgbClr val="5E3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795779" y="6058534"/>
            <a:ext cx="6460490" cy="0"/>
          </a:xfrm>
          <a:custGeom>
            <a:avLst/>
            <a:gdLst/>
            <a:ahLst/>
            <a:cxnLst/>
            <a:rect l="l" t="t" r="r" b="b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ln w="889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800225" y="500507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19"/>
                </a:lnTo>
              </a:path>
            </a:pathLst>
          </a:custGeom>
          <a:ln w="888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795779" y="5000625"/>
            <a:ext cx="6460490" cy="0"/>
          </a:xfrm>
          <a:custGeom>
            <a:avLst/>
            <a:gdLst/>
            <a:ahLst/>
            <a:cxnLst/>
            <a:rect l="l" t="t" r="r" b="b"/>
            <a:pathLst>
              <a:path w="6460490">
                <a:moveTo>
                  <a:pt x="0" y="0"/>
                </a:moveTo>
                <a:lnTo>
                  <a:pt x="6460490" y="0"/>
                </a:lnTo>
              </a:path>
            </a:pathLst>
          </a:custGeom>
          <a:ln w="8889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8251190" y="5005070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9019"/>
                </a:lnTo>
              </a:path>
            </a:pathLst>
          </a:custGeom>
          <a:ln w="10160">
            <a:solidFill>
              <a:srgbClr val="5F3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804670" y="6049645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8889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809114" y="5013959"/>
            <a:ext cx="0" cy="1031240"/>
          </a:xfrm>
          <a:custGeom>
            <a:avLst/>
            <a:gdLst/>
            <a:ahLst/>
            <a:cxnLst/>
            <a:rect l="l" t="t" r="r" b="b"/>
            <a:pathLst>
              <a:path h="1031239">
                <a:moveTo>
                  <a:pt x="0" y="0"/>
                </a:moveTo>
                <a:lnTo>
                  <a:pt x="0" y="1031240"/>
                </a:lnTo>
              </a:path>
            </a:pathLst>
          </a:custGeom>
          <a:ln w="8890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804670" y="5009515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39" y="0"/>
                </a:lnTo>
              </a:path>
            </a:pathLst>
          </a:custGeom>
          <a:ln w="8889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8241665" y="5013959"/>
            <a:ext cx="0" cy="1031240"/>
          </a:xfrm>
          <a:custGeom>
            <a:avLst/>
            <a:gdLst/>
            <a:ahLst/>
            <a:cxnLst/>
            <a:rect l="l" t="t" r="r" b="b"/>
            <a:pathLst>
              <a:path h="1031239">
                <a:moveTo>
                  <a:pt x="0" y="0"/>
                </a:moveTo>
                <a:lnTo>
                  <a:pt x="0" y="1031239"/>
                </a:lnTo>
              </a:path>
            </a:pathLst>
          </a:custGeom>
          <a:ln w="8889">
            <a:solidFill>
              <a:srgbClr val="603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813560" y="6040120"/>
            <a:ext cx="6423660" cy="0"/>
          </a:xfrm>
          <a:custGeom>
            <a:avLst/>
            <a:gdLst/>
            <a:ahLst/>
            <a:cxnLst/>
            <a:rect l="l" t="t" r="r" b="b"/>
            <a:pathLst>
              <a:path w="6423659">
                <a:moveTo>
                  <a:pt x="0" y="0"/>
                </a:moveTo>
                <a:lnTo>
                  <a:pt x="6423660" y="0"/>
                </a:lnTo>
              </a:path>
            </a:pathLst>
          </a:custGeom>
          <a:ln w="1015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818639" y="502412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20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10159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813560" y="5019040"/>
            <a:ext cx="6423660" cy="0"/>
          </a:xfrm>
          <a:custGeom>
            <a:avLst/>
            <a:gdLst/>
            <a:ahLst/>
            <a:cxnLst/>
            <a:rect l="l" t="t" r="r" b="b"/>
            <a:pathLst>
              <a:path w="6423659">
                <a:moveTo>
                  <a:pt x="0" y="0"/>
                </a:moveTo>
                <a:lnTo>
                  <a:pt x="6423660" y="0"/>
                </a:lnTo>
              </a:path>
            </a:pathLst>
          </a:custGeom>
          <a:ln w="1016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8232775" y="5024120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20">
                <a:moveTo>
                  <a:pt x="0" y="0"/>
                </a:moveTo>
                <a:lnTo>
                  <a:pt x="0" y="1010919"/>
                </a:lnTo>
              </a:path>
            </a:pathLst>
          </a:custGeom>
          <a:ln w="8890">
            <a:solidFill>
              <a:srgbClr val="614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823720" y="6030595"/>
            <a:ext cx="6404610" cy="0"/>
          </a:xfrm>
          <a:custGeom>
            <a:avLst/>
            <a:gdLst/>
            <a:ahLst/>
            <a:cxnLst/>
            <a:rect l="l" t="t" r="r" b="b"/>
            <a:pathLst>
              <a:path w="6404609">
                <a:moveTo>
                  <a:pt x="0" y="0"/>
                </a:moveTo>
                <a:lnTo>
                  <a:pt x="6404609" y="0"/>
                </a:lnTo>
              </a:path>
            </a:pathLst>
          </a:custGeom>
          <a:ln w="889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828164" y="5033009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40"/>
                </a:lnTo>
              </a:path>
            </a:pathLst>
          </a:custGeom>
          <a:ln w="8890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823720" y="5028565"/>
            <a:ext cx="6404610" cy="0"/>
          </a:xfrm>
          <a:custGeom>
            <a:avLst/>
            <a:gdLst/>
            <a:ahLst/>
            <a:cxnLst/>
            <a:rect l="l" t="t" r="r" b="b"/>
            <a:pathLst>
              <a:path w="6404609">
                <a:moveTo>
                  <a:pt x="0" y="0"/>
                </a:moveTo>
                <a:lnTo>
                  <a:pt x="6404609" y="0"/>
                </a:lnTo>
              </a:path>
            </a:pathLst>
          </a:custGeom>
          <a:ln w="8889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8223250" y="5033009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0159">
            <a:solidFill>
              <a:srgbClr val="624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832610" y="6021704"/>
            <a:ext cx="6385560" cy="0"/>
          </a:xfrm>
          <a:custGeom>
            <a:avLst/>
            <a:gdLst/>
            <a:ahLst/>
            <a:cxnLst/>
            <a:rect l="l" t="t" r="r" b="b"/>
            <a:pathLst>
              <a:path w="6385559">
                <a:moveTo>
                  <a:pt x="0" y="0"/>
                </a:moveTo>
                <a:lnTo>
                  <a:pt x="6385560" y="0"/>
                </a:lnTo>
              </a:path>
            </a:pathLst>
          </a:custGeom>
          <a:ln w="889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837054" y="5041900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0"/>
                </a:moveTo>
                <a:lnTo>
                  <a:pt x="0" y="975360"/>
                </a:lnTo>
              </a:path>
            </a:pathLst>
          </a:custGeom>
          <a:ln w="8889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832610" y="5037454"/>
            <a:ext cx="6385560" cy="0"/>
          </a:xfrm>
          <a:custGeom>
            <a:avLst/>
            <a:gdLst/>
            <a:ahLst/>
            <a:cxnLst/>
            <a:rect l="l" t="t" r="r" b="b"/>
            <a:pathLst>
              <a:path w="6385559">
                <a:moveTo>
                  <a:pt x="0" y="0"/>
                </a:moveTo>
                <a:lnTo>
                  <a:pt x="6385560" y="0"/>
                </a:lnTo>
              </a:path>
            </a:pathLst>
          </a:custGeom>
          <a:ln w="889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8213725" y="5041900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0"/>
                </a:moveTo>
                <a:lnTo>
                  <a:pt x="0" y="975360"/>
                </a:lnTo>
              </a:path>
            </a:pathLst>
          </a:custGeom>
          <a:ln w="8890">
            <a:solidFill>
              <a:srgbClr val="634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841500" y="6012179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1015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846579" y="5052059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5040"/>
                </a:lnTo>
              </a:path>
            </a:pathLst>
          </a:custGeom>
          <a:ln w="10160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841500" y="5046979"/>
            <a:ext cx="6367780" cy="0"/>
          </a:xfrm>
          <a:custGeom>
            <a:avLst/>
            <a:gdLst/>
            <a:ahLst/>
            <a:cxnLst/>
            <a:rect l="l" t="t" r="r" b="b"/>
            <a:pathLst>
              <a:path w="6367780">
                <a:moveTo>
                  <a:pt x="0" y="0"/>
                </a:moveTo>
                <a:lnTo>
                  <a:pt x="6367780" y="0"/>
                </a:lnTo>
              </a:path>
            </a:pathLst>
          </a:custGeom>
          <a:ln w="1015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8204200" y="5052059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5039"/>
                </a:lnTo>
              </a:path>
            </a:pathLst>
          </a:custGeom>
          <a:ln w="10159">
            <a:solidFill>
              <a:srgbClr val="64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851660" y="6002654"/>
            <a:ext cx="6347460" cy="0"/>
          </a:xfrm>
          <a:custGeom>
            <a:avLst/>
            <a:gdLst/>
            <a:ahLst/>
            <a:cxnLst/>
            <a:rect l="l" t="t" r="r" b="b"/>
            <a:pathLst>
              <a:path w="6347459">
                <a:moveTo>
                  <a:pt x="0" y="0"/>
                </a:moveTo>
                <a:lnTo>
                  <a:pt x="6347460" y="0"/>
                </a:lnTo>
              </a:path>
            </a:pathLst>
          </a:custGeom>
          <a:ln w="889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856104" y="506095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8889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851660" y="5056504"/>
            <a:ext cx="6347460" cy="0"/>
          </a:xfrm>
          <a:custGeom>
            <a:avLst/>
            <a:gdLst/>
            <a:ahLst/>
            <a:cxnLst/>
            <a:rect l="l" t="t" r="r" b="b"/>
            <a:pathLst>
              <a:path w="6347459">
                <a:moveTo>
                  <a:pt x="0" y="0"/>
                </a:moveTo>
                <a:lnTo>
                  <a:pt x="6347460" y="0"/>
                </a:lnTo>
              </a:path>
            </a:pathLst>
          </a:custGeom>
          <a:ln w="889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8194675" y="5060950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8890">
            <a:solidFill>
              <a:srgbClr val="66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860550" y="5993129"/>
            <a:ext cx="6329680" cy="0"/>
          </a:xfrm>
          <a:custGeom>
            <a:avLst/>
            <a:gdLst/>
            <a:ahLst/>
            <a:cxnLst/>
            <a:rect l="l" t="t" r="r" b="b"/>
            <a:pathLst>
              <a:path w="6329680">
                <a:moveTo>
                  <a:pt x="0" y="0"/>
                </a:moveTo>
                <a:lnTo>
                  <a:pt x="6329680" y="0"/>
                </a:lnTo>
              </a:path>
            </a:pathLst>
          </a:custGeom>
          <a:ln w="1015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865629" y="5071109"/>
            <a:ext cx="0" cy="916940"/>
          </a:xfrm>
          <a:custGeom>
            <a:avLst/>
            <a:gdLst/>
            <a:ahLst/>
            <a:cxnLst/>
            <a:rect l="l" t="t" r="r" b="b"/>
            <a:pathLst>
              <a:path h="916939">
                <a:moveTo>
                  <a:pt x="0" y="0"/>
                </a:moveTo>
                <a:lnTo>
                  <a:pt x="0" y="916940"/>
                </a:lnTo>
              </a:path>
            </a:pathLst>
          </a:custGeom>
          <a:ln w="10160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860550" y="5066029"/>
            <a:ext cx="6329680" cy="0"/>
          </a:xfrm>
          <a:custGeom>
            <a:avLst/>
            <a:gdLst/>
            <a:ahLst/>
            <a:cxnLst/>
            <a:rect l="l" t="t" r="r" b="b"/>
            <a:pathLst>
              <a:path w="6329680">
                <a:moveTo>
                  <a:pt x="0" y="0"/>
                </a:moveTo>
                <a:lnTo>
                  <a:pt x="6329680" y="0"/>
                </a:lnTo>
              </a:path>
            </a:pathLst>
          </a:custGeom>
          <a:ln w="1015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8185784" y="5071109"/>
            <a:ext cx="0" cy="916940"/>
          </a:xfrm>
          <a:custGeom>
            <a:avLst/>
            <a:gdLst/>
            <a:ahLst/>
            <a:cxnLst/>
            <a:rect l="l" t="t" r="r" b="b"/>
            <a:pathLst>
              <a:path h="916939">
                <a:moveTo>
                  <a:pt x="0" y="0"/>
                </a:moveTo>
                <a:lnTo>
                  <a:pt x="0" y="916939"/>
                </a:lnTo>
              </a:path>
            </a:pathLst>
          </a:custGeom>
          <a:ln w="8889">
            <a:solidFill>
              <a:srgbClr val="664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870710" y="5983604"/>
            <a:ext cx="6310630" cy="0"/>
          </a:xfrm>
          <a:custGeom>
            <a:avLst/>
            <a:gdLst/>
            <a:ahLst/>
            <a:cxnLst/>
            <a:rect l="l" t="t" r="r" b="b"/>
            <a:pathLst>
              <a:path w="6310630">
                <a:moveTo>
                  <a:pt x="0" y="0"/>
                </a:moveTo>
                <a:lnTo>
                  <a:pt x="6310630" y="0"/>
                </a:lnTo>
              </a:path>
            </a:pathLst>
          </a:custGeom>
          <a:ln w="889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875154" y="508000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60"/>
                </a:lnTo>
              </a:path>
            </a:pathLst>
          </a:custGeom>
          <a:ln w="8889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870710" y="5075554"/>
            <a:ext cx="6310630" cy="0"/>
          </a:xfrm>
          <a:custGeom>
            <a:avLst/>
            <a:gdLst/>
            <a:ahLst/>
            <a:cxnLst/>
            <a:rect l="l" t="t" r="r" b="b"/>
            <a:pathLst>
              <a:path w="6310630">
                <a:moveTo>
                  <a:pt x="0" y="0"/>
                </a:moveTo>
                <a:lnTo>
                  <a:pt x="6310630" y="0"/>
                </a:lnTo>
              </a:path>
            </a:pathLst>
          </a:custGeom>
          <a:ln w="889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8176259" y="5080000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60"/>
                </a:lnTo>
              </a:path>
            </a:pathLst>
          </a:custGeom>
          <a:ln w="10160">
            <a:solidFill>
              <a:srgbClr val="674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879600" y="5974715"/>
            <a:ext cx="6291580" cy="0"/>
          </a:xfrm>
          <a:custGeom>
            <a:avLst/>
            <a:gdLst/>
            <a:ahLst/>
            <a:cxnLst/>
            <a:rect l="l" t="t" r="r" b="b"/>
            <a:pathLst>
              <a:path w="6291580">
                <a:moveTo>
                  <a:pt x="0" y="0"/>
                </a:moveTo>
                <a:lnTo>
                  <a:pt x="6291580" y="0"/>
                </a:lnTo>
              </a:path>
            </a:pathLst>
          </a:custGeom>
          <a:ln w="8890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884045" y="5088890"/>
            <a:ext cx="0" cy="881380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1380"/>
                </a:lnTo>
              </a:path>
            </a:pathLst>
          </a:custGeom>
          <a:ln w="888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879600" y="5084445"/>
            <a:ext cx="6291580" cy="0"/>
          </a:xfrm>
          <a:custGeom>
            <a:avLst/>
            <a:gdLst/>
            <a:ahLst/>
            <a:cxnLst/>
            <a:rect l="l" t="t" r="r" b="b"/>
            <a:pathLst>
              <a:path w="6291580">
                <a:moveTo>
                  <a:pt x="0" y="0"/>
                </a:moveTo>
                <a:lnTo>
                  <a:pt x="6291580" y="0"/>
                </a:lnTo>
              </a:path>
            </a:pathLst>
          </a:custGeom>
          <a:ln w="888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8166734" y="5088890"/>
            <a:ext cx="0" cy="881380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1380"/>
                </a:lnTo>
              </a:path>
            </a:pathLst>
          </a:custGeom>
          <a:ln w="8889">
            <a:solidFill>
              <a:srgbClr val="684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888489" y="5965190"/>
            <a:ext cx="6273800" cy="0"/>
          </a:xfrm>
          <a:custGeom>
            <a:avLst/>
            <a:gdLst/>
            <a:ahLst/>
            <a:cxnLst/>
            <a:rect l="l" t="t" r="r" b="b"/>
            <a:pathLst>
              <a:path w="6273800">
                <a:moveTo>
                  <a:pt x="0" y="0"/>
                </a:moveTo>
                <a:lnTo>
                  <a:pt x="6273800" y="0"/>
                </a:lnTo>
              </a:path>
            </a:pathLst>
          </a:custGeom>
          <a:ln w="10159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893570" y="5099050"/>
            <a:ext cx="0" cy="861060"/>
          </a:xfrm>
          <a:custGeom>
            <a:avLst/>
            <a:gdLst/>
            <a:ahLst/>
            <a:cxnLst/>
            <a:rect l="l" t="t" r="r" b="b"/>
            <a:pathLst>
              <a:path h="861060">
                <a:moveTo>
                  <a:pt x="0" y="0"/>
                </a:moveTo>
                <a:lnTo>
                  <a:pt x="0" y="861060"/>
                </a:lnTo>
              </a:path>
            </a:pathLst>
          </a:custGeom>
          <a:ln w="1016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888489" y="5093970"/>
            <a:ext cx="6273800" cy="0"/>
          </a:xfrm>
          <a:custGeom>
            <a:avLst/>
            <a:gdLst/>
            <a:ahLst/>
            <a:cxnLst/>
            <a:rect l="l" t="t" r="r" b="b"/>
            <a:pathLst>
              <a:path w="6273800">
                <a:moveTo>
                  <a:pt x="0" y="0"/>
                </a:moveTo>
                <a:lnTo>
                  <a:pt x="6273800" y="0"/>
                </a:lnTo>
              </a:path>
            </a:pathLst>
          </a:custGeom>
          <a:ln w="1016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8157844" y="5099050"/>
            <a:ext cx="0" cy="861060"/>
          </a:xfrm>
          <a:custGeom>
            <a:avLst/>
            <a:gdLst/>
            <a:ahLst/>
            <a:cxnLst/>
            <a:rect l="l" t="t" r="r" b="b"/>
            <a:pathLst>
              <a:path h="861060">
                <a:moveTo>
                  <a:pt x="0" y="0"/>
                </a:moveTo>
                <a:lnTo>
                  <a:pt x="0" y="861060"/>
                </a:lnTo>
              </a:path>
            </a:pathLst>
          </a:custGeom>
          <a:ln w="8890">
            <a:solidFill>
              <a:srgbClr val="694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898650" y="5955665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750" y="0"/>
                </a:lnTo>
              </a:path>
            </a:pathLst>
          </a:custGeom>
          <a:ln w="8890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903095" y="5107940"/>
            <a:ext cx="0" cy="843280"/>
          </a:xfrm>
          <a:custGeom>
            <a:avLst/>
            <a:gdLst/>
            <a:ahLst/>
            <a:cxnLst/>
            <a:rect l="l" t="t" r="r" b="b"/>
            <a:pathLst>
              <a:path h="843279">
                <a:moveTo>
                  <a:pt x="0" y="0"/>
                </a:moveTo>
                <a:lnTo>
                  <a:pt x="0" y="843280"/>
                </a:lnTo>
              </a:path>
            </a:pathLst>
          </a:custGeom>
          <a:ln w="888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898650" y="5103495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750" y="0"/>
                </a:lnTo>
              </a:path>
            </a:pathLst>
          </a:custGeom>
          <a:ln w="888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8148319" y="5107940"/>
            <a:ext cx="0" cy="843280"/>
          </a:xfrm>
          <a:custGeom>
            <a:avLst/>
            <a:gdLst/>
            <a:ahLst/>
            <a:cxnLst/>
            <a:rect l="l" t="t" r="r" b="b"/>
            <a:pathLst>
              <a:path h="843279">
                <a:moveTo>
                  <a:pt x="0" y="0"/>
                </a:moveTo>
                <a:lnTo>
                  <a:pt x="0" y="843280"/>
                </a:lnTo>
              </a:path>
            </a:pathLst>
          </a:custGeom>
          <a:ln w="10159">
            <a:solidFill>
              <a:srgbClr val="6A4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907539" y="5946775"/>
            <a:ext cx="6235700" cy="0"/>
          </a:xfrm>
          <a:custGeom>
            <a:avLst/>
            <a:gdLst/>
            <a:ahLst/>
            <a:cxnLst/>
            <a:rect l="l" t="t" r="r" b="b"/>
            <a:pathLst>
              <a:path w="6235700">
                <a:moveTo>
                  <a:pt x="0" y="0"/>
                </a:moveTo>
                <a:lnTo>
                  <a:pt x="6235700" y="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911985" y="5116829"/>
            <a:ext cx="0" cy="825500"/>
          </a:xfrm>
          <a:custGeom>
            <a:avLst/>
            <a:gdLst/>
            <a:ahLst/>
            <a:cxnLst/>
            <a:rect l="l" t="t" r="r" b="b"/>
            <a:pathLst>
              <a:path h="825500">
                <a:moveTo>
                  <a:pt x="0" y="0"/>
                </a:moveTo>
                <a:lnTo>
                  <a:pt x="0" y="82550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907539" y="5112384"/>
            <a:ext cx="6235700" cy="0"/>
          </a:xfrm>
          <a:custGeom>
            <a:avLst/>
            <a:gdLst/>
            <a:ahLst/>
            <a:cxnLst/>
            <a:rect l="l" t="t" r="r" b="b"/>
            <a:pathLst>
              <a:path w="6235700">
                <a:moveTo>
                  <a:pt x="0" y="0"/>
                </a:moveTo>
                <a:lnTo>
                  <a:pt x="6235700" y="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8138794" y="5116829"/>
            <a:ext cx="0" cy="825500"/>
          </a:xfrm>
          <a:custGeom>
            <a:avLst/>
            <a:gdLst/>
            <a:ahLst/>
            <a:cxnLst/>
            <a:rect l="l" t="t" r="r" b="b"/>
            <a:pathLst>
              <a:path h="825500">
                <a:moveTo>
                  <a:pt x="0" y="0"/>
                </a:moveTo>
                <a:lnTo>
                  <a:pt x="0" y="825500"/>
                </a:lnTo>
              </a:path>
            </a:pathLst>
          </a:custGeom>
          <a:ln w="8890">
            <a:solidFill>
              <a:srgbClr val="6B4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916429" y="5937250"/>
            <a:ext cx="6217920" cy="0"/>
          </a:xfrm>
          <a:custGeom>
            <a:avLst/>
            <a:gdLst/>
            <a:ahLst/>
            <a:cxnLst/>
            <a:rect l="l" t="t" r="r" b="b"/>
            <a:pathLst>
              <a:path w="6217920">
                <a:moveTo>
                  <a:pt x="0" y="0"/>
                </a:moveTo>
                <a:lnTo>
                  <a:pt x="6217920" y="0"/>
                </a:lnTo>
              </a:path>
            </a:pathLst>
          </a:custGeom>
          <a:ln w="1015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921510" y="5126990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0"/>
                </a:moveTo>
                <a:lnTo>
                  <a:pt x="0" y="805180"/>
                </a:lnTo>
              </a:path>
            </a:pathLst>
          </a:custGeom>
          <a:ln w="1015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916429" y="5121909"/>
            <a:ext cx="6217920" cy="0"/>
          </a:xfrm>
          <a:custGeom>
            <a:avLst/>
            <a:gdLst/>
            <a:ahLst/>
            <a:cxnLst/>
            <a:rect l="l" t="t" r="r" b="b"/>
            <a:pathLst>
              <a:path w="6217920">
                <a:moveTo>
                  <a:pt x="0" y="0"/>
                </a:moveTo>
                <a:lnTo>
                  <a:pt x="6217920" y="0"/>
                </a:lnTo>
              </a:path>
            </a:pathLst>
          </a:custGeom>
          <a:ln w="10159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8129905" y="5126990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0"/>
                </a:moveTo>
                <a:lnTo>
                  <a:pt x="0" y="805180"/>
                </a:lnTo>
              </a:path>
            </a:pathLst>
          </a:custGeom>
          <a:ln w="8890">
            <a:solidFill>
              <a:srgbClr val="6C4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926589" y="5927725"/>
            <a:ext cx="6198870" cy="0"/>
          </a:xfrm>
          <a:custGeom>
            <a:avLst/>
            <a:gdLst/>
            <a:ahLst/>
            <a:cxnLst/>
            <a:rect l="l" t="t" r="r" b="b"/>
            <a:pathLst>
              <a:path w="6198870">
                <a:moveTo>
                  <a:pt x="0" y="0"/>
                </a:moveTo>
                <a:lnTo>
                  <a:pt x="6198870" y="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931035" y="5135879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40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926589" y="5131434"/>
            <a:ext cx="6198870" cy="0"/>
          </a:xfrm>
          <a:custGeom>
            <a:avLst/>
            <a:gdLst/>
            <a:ahLst/>
            <a:cxnLst/>
            <a:rect l="l" t="t" r="r" b="b"/>
            <a:pathLst>
              <a:path w="6198870">
                <a:moveTo>
                  <a:pt x="0" y="0"/>
                </a:moveTo>
                <a:lnTo>
                  <a:pt x="6198870" y="0"/>
                </a:lnTo>
              </a:path>
            </a:pathLst>
          </a:custGeom>
          <a:ln w="8890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8120380" y="5135879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400"/>
                </a:lnTo>
              </a:path>
            </a:pathLst>
          </a:custGeom>
          <a:ln w="10159">
            <a:solidFill>
              <a:srgbClr val="6D48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935479" y="5918200"/>
            <a:ext cx="6179820" cy="0"/>
          </a:xfrm>
          <a:custGeom>
            <a:avLst/>
            <a:gdLst/>
            <a:ahLst/>
            <a:cxnLst/>
            <a:rect l="l" t="t" r="r" b="b"/>
            <a:pathLst>
              <a:path w="6179820">
                <a:moveTo>
                  <a:pt x="0" y="0"/>
                </a:moveTo>
                <a:lnTo>
                  <a:pt x="6179820" y="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940560" y="5146040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935479" y="5140959"/>
            <a:ext cx="6179820" cy="0"/>
          </a:xfrm>
          <a:custGeom>
            <a:avLst/>
            <a:gdLst/>
            <a:ahLst/>
            <a:cxnLst/>
            <a:rect l="l" t="t" r="r" b="b"/>
            <a:pathLst>
              <a:path w="6179820">
                <a:moveTo>
                  <a:pt x="0" y="0"/>
                </a:moveTo>
                <a:lnTo>
                  <a:pt x="6179820" y="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8110219" y="5146040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80"/>
                </a:lnTo>
              </a:path>
            </a:pathLst>
          </a:custGeom>
          <a:ln w="10159">
            <a:solidFill>
              <a:srgbClr val="6E4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945639" y="5908675"/>
            <a:ext cx="6159500" cy="0"/>
          </a:xfrm>
          <a:custGeom>
            <a:avLst/>
            <a:gdLst/>
            <a:ahLst/>
            <a:cxnLst/>
            <a:rect l="l" t="t" r="r" b="b"/>
            <a:pathLst>
              <a:path w="6159500">
                <a:moveTo>
                  <a:pt x="0" y="0"/>
                </a:moveTo>
                <a:lnTo>
                  <a:pt x="6159500" y="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950085" y="5154929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945639" y="5150484"/>
            <a:ext cx="6159500" cy="0"/>
          </a:xfrm>
          <a:custGeom>
            <a:avLst/>
            <a:gdLst/>
            <a:ahLst/>
            <a:cxnLst/>
            <a:rect l="l" t="t" r="r" b="b"/>
            <a:pathLst>
              <a:path w="6159500">
                <a:moveTo>
                  <a:pt x="0" y="0"/>
                </a:moveTo>
                <a:lnTo>
                  <a:pt x="6159500" y="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8100694" y="5154929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8890">
            <a:solidFill>
              <a:srgbClr val="6F49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954529" y="5899150"/>
            <a:ext cx="6141720" cy="0"/>
          </a:xfrm>
          <a:custGeom>
            <a:avLst/>
            <a:gdLst/>
            <a:ahLst/>
            <a:cxnLst/>
            <a:rect l="l" t="t" r="r" b="b"/>
            <a:pathLst>
              <a:path w="6141720">
                <a:moveTo>
                  <a:pt x="0" y="0"/>
                </a:moveTo>
                <a:lnTo>
                  <a:pt x="6141720" y="0"/>
                </a:lnTo>
              </a:path>
            </a:pathLst>
          </a:custGeom>
          <a:ln w="1015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959610" y="5165090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980"/>
                </a:lnTo>
              </a:path>
            </a:pathLst>
          </a:custGeom>
          <a:ln w="1015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954529" y="5160009"/>
            <a:ext cx="6141720" cy="0"/>
          </a:xfrm>
          <a:custGeom>
            <a:avLst/>
            <a:gdLst/>
            <a:ahLst/>
            <a:cxnLst/>
            <a:rect l="l" t="t" r="r" b="b"/>
            <a:pathLst>
              <a:path w="6141720">
                <a:moveTo>
                  <a:pt x="0" y="0"/>
                </a:moveTo>
                <a:lnTo>
                  <a:pt x="6141720" y="0"/>
                </a:lnTo>
              </a:path>
            </a:pathLst>
          </a:custGeom>
          <a:ln w="10159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8091805" y="5165090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980"/>
                </a:lnTo>
              </a:path>
            </a:pathLst>
          </a:custGeom>
          <a:ln w="8890">
            <a:solidFill>
              <a:srgbClr val="704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964689" y="5889625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889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969135" y="5173979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889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964689" y="5169534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8890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8082280" y="5173979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10159">
            <a:solidFill>
              <a:srgbClr val="714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973579" y="5880734"/>
            <a:ext cx="6103620" cy="0"/>
          </a:xfrm>
          <a:custGeom>
            <a:avLst/>
            <a:gdLst/>
            <a:ahLst/>
            <a:cxnLst/>
            <a:rect l="l" t="t" r="r" b="b"/>
            <a:pathLst>
              <a:path w="6103620">
                <a:moveTo>
                  <a:pt x="0" y="0"/>
                </a:moveTo>
                <a:lnTo>
                  <a:pt x="6103620" y="0"/>
                </a:lnTo>
              </a:path>
            </a:pathLst>
          </a:custGeom>
          <a:ln w="889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978025" y="5182870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419"/>
                </a:lnTo>
              </a:path>
            </a:pathLst>
          </a:custGeom>
          <a:ln w="888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973579" y="5178425"/>
            <a:ext cx="6103620" cy="0"/>
          </a:xfrm>
          <a:custGeom>
            <a:avLst/>
            <a:gdLst/>
            <a:ahLst/>
            <a:cxnLst/>
            <a:rect l="l" t="t" r="r" b="b"/>
            <a:pathLst>
              <a:path w="6103620">
                <a:moveTo>
                  <a:pt x="0" y="0"/>
                </a:moveTo>
                <a:lnTo>
                  <a:pt x="6103620" y="0"/>
                </a:lnTo>
              </a:path>
            </a:pathLst>
          </a:custGeom>
          <a:ln w="8889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8072755" y="5182870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419"/>
                </a:lnTo>
              </a:path>
            </a:pathLst>
          </a:custGeom>
          <a:ln w="8890">
            <a:solidFill>
              <a:srgbClr val="724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982470" y="5871209"/>
            <a:ext cx="6085840" cy="0"/>
          </a:xfrm>
          <a:custGeom>
            <a:avLst/>
            <a:gdLst/>
            <a:ahLst/>
            <a:cxnLst/>
            <a:rect l="l" t="t" r="r" b="b"/>
            <a:pathLst>
              <a:path w="6085840">
                <a:moveTo>
                  <a:pt x="0" y="0"/>
                </a:moveTo>
                <a:lnTo>
                  <a:pt x="6085839" y="0"/>
                </a:lnTo>
              </a:path>
            </a:pathLst>
          </a:custGeom>
          <a:ln w="10159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987550" y="5193029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1016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982470" y="5187950"/>
            <a:ext cx="6085840" cy="0"/>
          </a:xfrm>
          <a:custGeom>
            <a:avLst/>
            <a:gdLst/>
            <a:ahLst/>
            <a:cxnLst/>
            <a:rect l="l" t="t" r="r" b="b"/>
            <a:pathLst>
              <a:path w="6085840">
                <a:moveTo>
                  <a:pt x="0" y="0"/>
                </a:moveTo>
                <a:lnTo>
                  <a:pt x="6085839" y="0"/>
                </a:lnTo>
              </a:path>
            </a:pathLst>
          </a:custGeom>
          <a:ln w="10160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8063865" y="5193029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8889">
            <a:solidFill>
              <a:srgbClr val="734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992629" y="5861684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790" y="0"/>
                </a:lnTo>
              </a:path>
            </a:pathLst>
          </a:custGeom>
          <a:ln w="889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997075" y="520192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0"/>
                </a:moveTo>
                <a:lnTo>
                  <a:pt x="0" y="655319"/>
                </a:lnTo>
              </a:path>
            </a:pathLst>
          </a:custGeom>
          <a:ln w="888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992629" y="5197475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790" y="0"/>
                </a:lnTo>
              </a:path>
            </a:pathLst>
          </a:custGeom>
          <a:ln w="8889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8054340" y="520192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0"/>
                </a:moveTo>
                <a:lnTo>
                  <a:pt x="0" y="655319"/>
                </a:lnTo>
              </a:path>
            </a:pathLst>
          </a:custGeom>
          <a:ln w="10160">
            <a:solidFill>
              <a:srgbClr val="7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2001520" y="5852795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888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005964" y="5210809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540"/>
                </a:lnTo>
              </a:path>
            </a:pathLst>
          </a:custGeom>
          <a:ln w="8890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001520" y="5206365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739" y="0"/>
                </a:lnTo>
              </a:path>
            </a:pathLst>
          </a:custGeom>
          <a:ln w="888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8044815" y="5210809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539"/>
                </a:lnTo>
              </a:path>
            </a:pathLst>
          </a:custGeom>
          <a:ln w="8889">
            <a:solidFill>
              <a:srgbClr val="754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010410" y="5843270"/>
            <a:ext cx="6029960" cy="0"/>
          </a:xfrm>
          <a:custGeom>
            <a:avLst/>
            <a:gdLst/>
            <a:ahLst/>
            <a:cxnLst/>
            <a:rect l="l" t="t" r="r" b="b"/>
            <a:pathLst>
              <a:path w="6029959">
                <a:moveTo>
                  <a:pt x="0" y="0"/>
                </a:moveTo>
                <a:lnTo>
                  <a:pt x="6029960" y="0"/>
                </a:lnTo>
              </a:path>
            </a:pathLst>
          </a:custGeom>
          <a:ln w="1016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015489" y="522097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10159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010410" y="5215890"/>
            <a:ext cx="6029960" cy="0"/>
          </a:xfrm>
          <a:custGeom>
            <a:avLst/>
            <a:gdLst/>
            <a:ahLst/>
            <a:cxnLst/>
            <a:rect l="l" t="t" r="r" b="b"/>
            <a:pathLst>
              <a:path w="6029959">
                <a:moveTo>
                  <a:pt x="0" y="0"/>
                </a:moveTo>
                <a:lnTo>
                  <a:pt x="6029960" y="0"/>
                </a:lnTo>
              </a:path>
            </a:pathLst>
          </a:custGeom>
          <a:ln w="1016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8035925" y="5220970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7219"/>
                </a:lnTo>
              </a:path>
            </a:pathLst>
          </a:custGeom>
          <a:ln w="8890">
            <a:solidFill>
              <a:srgbClr val="764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020570" y="5833745"/>
            <a:ext cx="6010910" cy="0"/>
          </a:xfrm>
          <a:custGeom>
            <a:avLst/>
            <a:gdLst/>
            <a:ahLst/>
            <a:cxnLst/>
            <a:rect l="l" t="t" r="r" b="b"/>
            <a:pathLst>
              <a:path w="6010909">
                <a:moveTo>
                  <a:pt x="0" y="0"/>
                </a:moveTo>
                <a:lnTo>
                  <a:pt x="6010909" y="0"/>
                </a:lnTo>
              </a:path>
            </a:pathLst>
          </a:custGeom>
          <a:ln w="888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025014" y="522985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40"/>
                </a:lnTo>
              </a:path>
            </a:pathLst>
          </a:custGeom>
          <a:ln w="8890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020570" y="5225415"/>
            <a:ext cx="6010910" cy="0"/>
          </a:xfrm>
          <a:custGeom>
            <a:avLst/>
            <a:gdLst/>
            <a:ahLst/>
            <a:cxnLst/>
            <a:rect l="l" t="t" r="r" b="b"/>
            <a:pathLst>
              <a:path w="6010909">
                <a:moveTo>
                  <a:pt x="0" y="0"/>
                </a:moveTo>
                <a:lnTo>
                  <a:pt x="6010909" y="0"/>
                </a:lnTo>
              </a:path>
            </a:pathLst>
          </a:custGeom>
          <a:ln w="888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8026400" y="522985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39"/>
                </a:lnTo>
              </a:path>
            </a:pathLst>
          </a:custGeom>
          <a:ln w="10159">
            <a:solidFill>
              <a:srgbClr val="774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029460" y="5824220"/>
            <a:ext cx="5991860" cy="0"/>
          </a:xfrm>
          <a:custGeom>
            <a:avLst/>
            <a:gdLst/>
            <a:ahLst/>
            <a:cxnLst/>
            <a:rect l="l" t="t" r="r" b="b"/>
            <a:pathLst>
              <a:path w="5991859">
                <a:moveTo>
                  <a:pt x="0" y="0"/>
                </a:moveTo>
                <a:lnTo>
                  <a:pt x="5991860" y="0"/>
                </a:lnTo>
              </a:path>
            </a:pathLst>
          </a:custGeom>
          <a:ln w="1016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034539" y="524002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20">
                <a:moveTo>
                  <a:pt x="0" y="0"/>
                </a:moveTo>
                <a:lnTo>
                  <a:pt x="0" y="579119"/>
                </a:lnTo>
              </a:path>
            </a:pathLst>
          </a:custGeom>
          <a:ln w="10159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029460" y="5234940"/>
            <a:ext cx="5991860" cy="0"/>
          </a:xfrm>
          <a:custGeom>
            <a:avLst/>
            <a:gdLst/>
            <a:ahLst/>
            <a:cxnLst/>
            <a:rect l="l" t="t" r="r" b="b"/>
            <a:pathLst>
              <a:path w="5991859">
                <a:moveTo>
                  <a:pt x="0" y="0"/>
                </a:moveTo>
                <a:lnTo>
                  <a:pt x="5991860" y="0"/>
                </a:lnTo>
              </a:path>
            </a:pathLst>
          </a:custGeom>
          <a:ln w="1016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8016875" y="5240020"/>
            <a:ext cx="0" cy="579120"/>
          </a:xfrm>
          <a:custGeom>
            <a:avLst/>
            <a:gdLst/>
            <a:ahLst/>
            <a:cxnLst/>
            <a:rect l="l" t="t" r="r" b="b"/>
            <a:pathLst>
              <a:path h="579120">
                <a:moveTo>
                  <a:pt x="0" y="0"/>
                </a:moveTo>
                <a:lnTo>
                  <a:pt x="0" y="579119"/>
                </a:lnTo>
              </a:path>
            </a:pathLst>
          </a:custGeom>
          <a:ln w="8890">
            <a:solidFill>
              <a:srgbClr val="78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039620" y="5814695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8889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044064" y="5248909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39"/>
                </a:lnTo>
              </a:path>
            </a:pathLst>
          </a:custGeom>
          <a:ln w="889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039620" y="5244465"/>
            <a:ext cx="5972810" cy="0"/>
          </a:xfrm>
          <a:custGeom>
            <a:avLst/>
            <a:gdLst/>
            <a:ahLst/>
            <a:cxnLst/>
            <a:rect l="l" t="t" r="r" b="b"/>
            <a:pathLst>
              <a:path w="5972809">
                <a:moveTo>
                  <a:pt x="0" y="0"/>
                </a:moveTo>
                <a:lnTo>
                  <a:pt x="5972809" y="0"/>
                </a:lnTo>
              </a:path>
            </a:pathLst>
          </a:custGeom>
          <a:ln w="8890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8007350" y="5248909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39"/>
                </a:lnTo>
              </a:path>
            </a:pathLst>
          </a:custGeom>
          <a:ln w="10159">
            <a:solidFill>
              <a:srgbClr val="795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048510" y="5805804"/>
            <a:ext cx="5953760" cy="0"/>
          </a:xfrm>
          <a:custGeom>
            <a:avLst/>
            <a:gdLst/>
            <a:ahLst/>
            <a:cxnLst/>
            <a:rect l="l" t="t" r="r" b="b"/>
            <a:pathLst>
              <a:path w="5953759">
                <a:moveTo>
                  <a:pt x="0" y="0"/>
                </a:moveTo>
                <a:lnTo>
                  <a:pt x="5953760" y="0"/>
                </a:lnTo>
              </a:path>
            </a:pathLst>
          </a:custGeom>
          <a:ln w="889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052954" y="5257800"/>
            <a:ext cx="0" cy="543560"/>
          </a:xfrm>
          <a:custGeom>
            <a:avLst/>
            <a:gdLst/>
            <a:ahLst/>
            <a:cxnLst/>
            <a:rect l="l" t="t" r="r" b="b"/>
            <a:pathLst>
              <a:path h="543560">
                <a:moveTo>
                  <a:pt x="0" y="0"/>
                </a:moveTo>
                <a:lnTo>
                  <a:pt x="0" y="543560"/>
                </a:lnTo>
              </a:path>
            </a:pathLst>
          </a:custGeom>
          <a:ln w="8889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048510" y="5253354"/>
            <a:ext cx="5953760" cy="0"/>
          </a:xfrm>
          <a:custGeom>
            <a:avLst/>
            <a:gdLst/>
            <a:ahLst/>
            <a:cxnLst/>
            <a:rect l="l" t="t" r="r" b="b"/>
            <a:pathLst>
              <a:path w="5953759">
                <a:moveTo>
                  <a:pt x="0" y="0"/>
                </a:moveTo>
                <a:lnTo>
                  <a:pt x="5953760" y="0"/>
                </a:lnTo>
              </a:path>
            </a:pathLst>
          </a:custGeom>
          <a:ln w="889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997825" y="5257800"/>
            <a:ext cx="0" cy="543560"/>
          </a:xfrm>
          <a:custGeom>
            <a:avLst/>
            <a:gdLst/>
            <a:ahLst/>
            <a:cxnLst/>
            <a:rect l="l" t="t" r="r" b="b"/>
            <a:pathLst>
              <a:path h="543560">
                <a:moveTo>
                  <a:pt x="0" y="0"/>
                </a:moveTo>
                <a:lnTo>
                  <a:pt x="0" y="543560"/>
                </a:lnTo>
              </a:path>
            </a:pathLst>
          </a:custGeom>
          <a:ln w="8890">
            <a:solidFill>
              <a:srgbClr val="7A5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057400" y="5796279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1015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062479" y="5267959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239"/>
                </a:lnTo>
              </a:path>
            </a:pathLst>
          </a:custGeom>
          <a:ln w="10160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057400" y="5262879"/>
            <a:ext cx="5935980" cy="0"/>
          </a:xfrm>
          <a:custGeom>
            <a:avLst/>
            <a:gdLst/>
            <a:ahLst/>
            <a:cxnLst/>
            <a:rect l="l" t="t" r="r" b="b"/>
            <a:pathLst>
              <a:path w="5935980">
                <a:moveTo>
                  <a:pt x="0" y="0"/>
                </a:moveTo>
                <a:lnTo>
                  <a:pt x="5935980" y="0"/>
                </a:lnTo>
              </a:path>
            </a:pathLst>
          </a:custGeom>
          <a:ln w="1015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988934" y="5267959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239"/>
                </a:lnTo>
              </a:path>
            </a:pathLst>
          </a:custGeom>
          <a:ln w="8889">
            <a:solidFill>
              <a:srgbClr val="7B5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067560" y="5786754"/>
            <a:ext cx="5916930" cy="0"/>
          </a:xfrm>
          <a:custGeom>
            <a:avLst/>
            <a:gdLst/>
            <a:ahLst/>
            <a:cxnLst/>
            <a:rect l="l" t="t" r="r" b="b"/>
            <a:pathLst>
              <a:path w="5916930">
                <a:moveTo>
                  <a:pt x="0" y="0"/>
                </a:moveTo>
                <a:lnTo>
                  <a:pt x="5916930" y="0"/>
                </a:lnTo>
              </a:path>
            </a:pathLst>
          </a:custGeom>
          <a:ln w="889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072004" y="527685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8889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067560" y="5272404"/>
            <a:ext cx="5916930" cy="0"/>
          </a:xfrm>
          <a:custGeom>
            <a:avLst/>
            <a:gdLst/>
            <a:ahLst/>
            <a:cxnLst/>
            <a:rect l="l" t="t" r="r" b="b"/>
            <a:pathLst>
              <a:path w="5916930">
                <a:moveTo>
                  <a:pt x="0" y="0"/>
                </a:moveTo>
                <a:lnTo>
                  <a:pt x="5916930" y="0"/>
                </a:lnTo>
              </a:path>
            </a:pathLst>
          </a:custGeom>
          <a:ln w="889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979409" y="5276850"/>
            <a:ext cx="0" cy="505459"/>
          </a:xfrm>
          <a:custGeom>
            <a:avLst/>
            <a:gdLst/>
            <a:ahLst/>
            <a:cxnLst/>
            <a:rect l="l" t="t" r="r" b="b"/>
            <a:pathLst>
              <a:path h="505460">
                <a:moveTo>
                  <a:pt x="0" y="0"/>
                </a:moveTo>
                <a:lnTo>
                  <a:pt x="0" y="505459"/>
                </a:lnTo>
              </a:path>
            </a:pathLst>
          </a:custGeom>
          <a:ln w="10160">
            <a:solidFill>
              <a:srgbClr val="7C5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076450" y="5777865"/>
            <a:ext cx="5897880" cy="0"/>
          </a:xfrm>
          <a:custGeom>
            <a:avLst/>
            <a:gdLst/>
            <a:ahLst/>
            <a:cxnLst/>
            <a:rect l="l" t="t" r="r" b="b"/>
            <a:pathLst>
              <a:path w="5897880">
                <a:moveTo>
                  <a:pt x="0" y="0"/>
                </a:moveTo>
                <a:lnTo>
                  <a:pt x="5897880" y="0"/>
                </a:lnTo>
              </a:path>
            </a:pathLst>
          </a:custGeom>
          <a:ln w="8890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080895" y="528574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0"/>
                </a:moveTo>
                <a:lnTo>
                  <a:pt x="0" y="487680"/>
                </a:lnTo>
              </a:path>
            </a:pathLst>
          </a:custGeom>
          <a:ln w="888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076450" y="5281295"/>
            <a:ext cx="5897880" cy="0"/>
          </a:xfrm>
          <a:custGeom>
            <a:avLst/>
            <a:gdLst/>
            <a:ahLst/>
            <a:cxnLst/>
            <a:rect l="l" t="t" r="r" b="b"/>
            <a:pathLst>
              <a:path w="5897880">
                <a:moveTo>
                  <a:pt x="0" y="0"/>
                </a:moveTo>
                <a:lnTo>
                  <a:pt x="5897880" y="0"/>
                </a:lnTo>
              </a:path>
            </a:pathLst>
          </a:custGeom>
          <a:ln w="888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7969884" y="528574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0"/>
                </a:moveTo>
                <a:lnTo>
                  <a:pt x="0" y="487680"/>
                </a:lnTo>
              </a:path>
            </a:pathLst>
          </a:custGeom>
          <a:ln w="8889">
            <a:solidFill>
              <a:srgbClr val="7D5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085339" y="5768340"/>
            <a:ext cx="5880100" cy="0"/>
          </a:xfrm>
          <a:custGeom>
            <a:avLst/>
            <a:gdLst/>
            <a:ahLst/>
            <a:cxnLst/>
            <a:rect l="l" t="t" r="r" b="b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ln w="10159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090420" y="5295900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0"/>
                </a:moveTo>
                <a:lnTo>
                  <a:pt x="0" y="467359"/>
                </a:lnTo>
              </a:path>
            </a:pathLst>
          </a:custGeom>
          <a:ln w="1016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085339" y="5290820"/>
            <a:ext cx="5880100" cy="0"/>
          </a:xfrm>
          <a:custGeom>
            <a:avLst/>
            <a:gdLst/>
            <a:ahLst/>
            <a:cxnLst/>
            <a:rect l="l" t="t" r="r" b="b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ln w="1016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960994" y="5295900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0"/>
                </a:moveTo>
                <a:lnTo>
                  <a:pt x="0" y="467359"/>
                </a:lnTo>
              </a:path>
            </a:pathLst>
          </a:custGeom>
          <a:ln w="8890">
            <a:solidFill>
              <a:srgbClr val="7E53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095500" y="5758815"/>
            <a:ext cx="5861050" cy="0"/>
          </a:xfrm>
          <a:custGeom>
            <a:avLst/>
            <a:gdLst/>
            <a:ahLst/>
            <a:cxnLst/>
            <a:rect l="l" t="t" r="r" b="b"/>
            <a:pathLst>
              <a:path w="5861050">
                <a:moveTo>
                  <a:pt x="0" y="0"/>
                </a:moveTo>
                <a:lnTo>
                  <a:pt x="5861050" y="0"/>
                </a:lnTo>
              </a:path>
            </a:pathLst>
          </a:custGeom>
          <a:ln w="8890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099945" y="5304790"/>
            <a:ext cx="0" cy="449580"/>
          </a:xfrm>
          <a:custGeom>
            <a:avLst/>
            <a:gdLst/>
            <a:ahLst/>
            <a:cxnLst/>
            <a:rect l="l" t="t" r="r" b="b"/>
            <a:pathLst>
              <a:path h="449579">
                <a:moveTo>
                  <a:pt x="0" y="0"/>
                </a:moveTo>
                <a:lnTo>
                  <a:pt x="0" y="449580"/>
                </a:lnTo>
              </a:path>
            </a:pathLst>
          </a:custGeom>
          <a:ln w="888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095500" y="5300345"/>
            <a:ext cx="5861050" cy="0"/>
          </a:xfrm>
          <a:custGeom>
            <a:avLst/>
            <a:gdLst/>
            <a:ahLst/>
            <a:cxnLst/>
            <a:rect l="l" t="t" r="r" b="b"/>
            <a:pathLst>
              <a:path w="5861050">
                <a:moveTo>
                  <a:pt x="0" y="0"/>
                </a:moveTo>
                <a:lnTo>
                  <a:pt x="5861050" y="0"/>
                </a:lnTo>
              </a:path>
            </a:pathLst>
          </a:custGeom>
          <a:ln w="888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951469" y="5304790"/>
            <a:ext cx="0" cy="449580"/>
          </a:xfrm>
          <a:custGeom>
            <a:avLst/>
            <a:gdLst/>
            <a:ahLst/>
            <a:cxnLst/>
            <a:rect l="l" t="t" r="r" b="b"/>
            <a:pathLst>
              <a:path h="449579">
                <a:moveTo>
                  <a:pt x="0" y="0"/>
                </a:moveTo>
                <a:lnTo>
                  <a:pt x="0" y="449580"/>
                </a:lnTo>
              </a:path>
            </a:pathLst>
          </a:custGeom>
          <a:ln w="10159">
            <a:solidFill>
              <a:srgbClr val="7F5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104389" y="5749925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889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2109470" y="531495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29">
                <a:moveTo>
                  <a:pt x="0" y="0"/>
                </a:moveTo>
                <a:lnTo>
                  <a:pt x="0" y="430529"/>
                </a:lnTo>
              </a:path>
            </a:pathLst>
          </a:custGeom>
          <a:ln w="1016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104389" y="5309870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1016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941944" y="531495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29">
                <a:moveTo>
                  <a:pt x="0" y="0"/>
                </a:moveTo>
                <a:lnTo>
                  <a:pt x="0" y="430530"/>
                </a:lnTo>
              </a:path>
            </a:pathLst>
          </a:custGeom>
          <a:ln w="8890">
            <a:solidFill>
              <a:srgbClr val="805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114550" y="5740400"/>
            <a:ext cx="5822950" cy="0"/>
          </a:xfrm>
          <a:custGeom>
            <a:avLst/>
            <a:gdLst/>
            <a:ahLst/>
            <a:cxnLst/>
            <a:rect l="l" t="t" r="r" b="b"/>
            <a:pathLst>
              <a:path w="5822950">
                <a:moveTo>
                  <a:pt x="0" y="0"/>
                </a:moveTo>
                <a:lnTo>
                  <a:pt x="5822950" y="0"/>
                </a:lnTo>
              </a:path>
            </a:pathLst>
          </a:custGeom>
          <a:ln w="1015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2118995" y="5323840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80"/>
                </a:lnTo>
              </a:path>
            </a:pathLst>
          </a:custGeom>
          <a:ln w="888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114550" y="5319395"/>
            <a:ext cx="5822950" cy="0"/>
          </a:xfrm>
          <a:custGeom>
            <a:avLst/>
            <a:gdLst/>
            <a:ahLst/>
            <a:cxnLst/>
            <a:rect l="l" t="t" r="r" b="b"/>
            <a:pathLst>
              <a:path w="5822950">
                <a:moveTo>
                  <a:pt x="0" y="0"/>
                </a:moveTo>
                <a:lnTo>
                  <a:pt x="5822950" y="0"/>
                </a:lnTo>
              </a:path>
            </a:pathLst>
          </a:custGeom>
          <a:ln w="888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932419" y="5323840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80"/>
                </a:lnTo>
              </a:path>
            </a:pathLst>
          </a:custGeom>
          <a:ln w="10159">
            <a:solidFill>
              <a:srgbClr val="815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123439" y="5730875"/>
            <a:ext cx="5803900" cy="0"/>
          </a:xfrm>
          <a:custGeom>
            <a:avLst/>
            <a:gdLst/>
            <a:ahLst/>
            <a:cxnLst/>
            <a:rect l="l" t="t" r="r" b="b"/>
            <a:pathLst>
              <a:path w="5803900">
                <a:moveTo>
                  <a:pt x="0" y="0"/>
                </a:moveTo>
                <a:lnTo>
                  <a:pt x="5803900" y="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2127885" y="533272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123439" y="5328284"/>
            <a:ext cx="5803900" cy="0"/>
          </a:xfrm>
          <a:custGeom>
            <a:avLst/>
            <a:gdLst/>
            <a:ahLst/>
            <a:cxnLst/>
            <a:rect l="l" t="t" r="r" b="b"/>
            <a:pathLst>
              <a:path w="5803900">
                <a:moveTo>
                  <a:pt x="0" y="0"/>
                </a:moveTo>
                <a:lnTo>
                  <a:pt x="5803900" y="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922894" y="533272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8890">
            <a:solidFill>
              <a:srgbClr val="825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132329" y="5721350"/>
            <a:ext cx="5786120" cy="0"/>
          </a:xfrm>
          <a:custGeom>
            <a:avLst/>
            <a:gdLst/>
            <a:ahLst/>
            <a:cxnLst/>
            <a:rect l="l" t="t" r="r" b="b"/>
            <a:pathLst>
              <a:path w="5786120">
                <a:moveTo>
                  <a:pt x="0" y="0"/>
                </a:moveTo>
                <a:lnTo>
                  <a:pt x="5786120" y="0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137410" y="5342890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132329" y="5337809"/>
            <a:ext cx="5786120" cy="0"/>
          </a:xfrm>
          <a:custGeom>
            <a:avLst/>
            <a:gdLst/>
            <a:ahLst/>
            <a:cxnLst/>
            <a:rect l="l" t="t" r="r" b="b"/>
            <a:pathLst>
              <a:path w="5786120">
                <a:moveTo>
                  <a:pt x="0" y="0"/>
                </a:moveTo>
                <a:lnTo>
                  <a:pt x="5786120" y="0"/>
                </a:lnTo>
              </a:path>
            </a:pathLst>
          </a:custGeom>
          <a:ln w="10159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914005" y="5342890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8890">
            <a:solidFill>
              <a:srgbClr val="835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142489" y="5711825"/>
            <a:ext cx="5767070" cy="0"/>
          </a:xfrm>
          <a:custGeom>
            <a:avLst/>
            <a:gdLst/>
            <a:ahLst/>
            <a:cxnLst/>
            <a:rect l="l" t="t" r="r" b="b"/>
            <a:pathLst>
              <a:path w="5767070">
                <a:moveTo>
                  <a:pt x="0" y="0"/>
                </a:moveTo>
                <a:lnTo>
                  <a:pt x="5767070" y="0"/>
                </a:lnTo>
              </a:path>
            </a:pathLst>
          </a:custGeom>
          <a:ln w="889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146935" y="5351779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600"/>
                </a:lnTo>
              </a:path>
            </a:pathLst>
          </a:custGeom>
          <a:ln w="889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142489" y="5347334"/>
            <a:ext cx="5767070" cy="0"/>
          </a:xfrm>
          <a:custGeom>
            <a:avLst/>
            <a:gdLst/>
            <a:ahLst/>
            <a:cxnLst/>
            <a:rect l="l" t="t" r="r" b="b"/>
            <a:pathLst>
              <a:path w="5767070">
                <a:moveTo>
                  <a:pt x="0" y="0"/>
                </a:moveTo>
                <a:lnTo>
                  <a:pt x="5767070" y="0"/>
                </a:lnTo>
              </a:path>
            </a:pathLst>
          </a:custGeom>
          <a:ln w="8890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904480" y="5351779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600"/>
                </a:lnTo>
              </a:path>
            </a:pathLst>
          </a:custGeom>
          <a:ln w="10159">
            <a:solidFill>
              <a:srgbClr val="8457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151379" y="5702934"/>
            <a:ext cx="5748020" cy="0"/>
          </a:xfrm>
          <a:custGeom>
            <a:avLst/>
            <a:gdLst/>
            <a:ahLst/>
            <a:cxnLst/>
            <a:rect l="l" t="t" r="r" b="b"/>
            <a:pathLst>
              <a:path w="5748020">
                <a:moveTo>
                  <a:pt x="0" y="0"/>
                </a:moveTo>
                <a:lnTo>
                  <a:pt x="5748020" y="0"/>
                </a:lnTo>
              </a:path>
            </a:pathLst>
          </a:custGeom>
          <a:ln w="889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155825" y="536067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8889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151379" y="5356225"/>
            <a:ext cx="5748020" cy="0"/>
          </a:xfrm>
          <a:custGeom>
            <a:avLst/>
            <a:gdLst/>
            <a:ahLst/>
            <a:cxnLst/>
            <a:rect l="l" t="t" r="r" b="b"/>
            <a:pathLst>
              <a:path w="5748020">
                <a:moveTo>
                  <a:pt x="0" y="0"/>
                </a:moveTo>
                <a:lnTo>
                  <a:pt x="5748020" y="0"/>
                </a:lnTo>
              </a:path>
            </a:pathLst>
          </a:custGeom>
          <a:ln w="889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894955" y="5360670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8890">
            <a:solidFill>
              <a:srgbClr val="855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160270" y="5693409"/>
            <a:ext cx="5730240" cy="0"/>
          </a:xfrm>
          <a:custGeom>
            <a:avLst/>
            <a:gdLst/>
            <a:ahLst/>
            <a:cxnLst/>
            <a:rect l="l" t="t" r="r" b="b"/>
            <a:pathLst>
              <a:path w="5730240">
                <a:moveTo>
                  <a:pt x="0" y="0"/>
                </a:moveTo>
                <a:lnTo>
                  <a:pt x="5730239" y="0"/>
                </a:lnTo>
              </a:path>
            </a:pathLst>
          </a:custGeom>
          <a:ln w="1015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165350" y="537082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10160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160270" y="5365750"/>
            <a:ext cx="5730240" cy="0"/>
          </a:xfrm>
          <a:custGeom>
            <a:avLst/>
            <a:gdLst/>
            <a:ahLst/>
            <a:cxnLst/>
            <a:rect l="l" t="t" r="r" b="b"/>
            <a:pathLst>
              <a:path w="5730240">
                <a:moveTo>
                  <a:pt x="0" y="0"/>
                </a:moveTo>
                <a:lnTo>
                  <a:pt x="5730239" y="0"/>
                </a:lnTo>
              </a:path>
            </a:pathLst>
          </a:custGeom>
          <a:ln w="1015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886065" y="537082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8889">
            <a:solidFill>
              <a:srgbClr val="865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170429" y="5683884"/>
            <a:ext cx="5711190" cy="0"/>
          </a:xfrm>
          <a:custGeom>
            <a:avLst/>
            <a:gdLst/>
            <a:ahLst/>
            <a:cxnLst/>
            <a:rect l="l" t="t" r="r" b="b"/>
            <a:pathLst>
              <a:path w="5711190">
                <a:moveTo>
                  <a:pt x="0" y="0"/>
                </a:moveTo>
                <a:lnTo>
                  <a:pt x="5711190" y="0"/>
                </a:lnTo>
              </a:path>
            </a:pathLst>
          </a:custGeom>
          <a:ln w="889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174875" y="537972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19"/>
                </a:lnTo>
              </a:path>
            </a:pathLst>
          </a:custGeom>
          <a:ln w="8889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170429" y="5375275"/>
            <a:ext cx="5711190" cy="0"/>
          </a:xfrm>
          <a:custGeom>
            <a:avLst/>
            <a:gdLst/>
            <a:ahLst/>
            <a:cxnLst/>
            <a:rect l="l" t="t" r="r" b="b"/>
            <a:pathLst>
              <a:path w="5711190">
                <a:moveTo>
                  <a:pt x="0" y="0"/>
                </a:moveTo>
                <a:lnTo>
                  <a:pt x="5711190" y="0"/>
                </a:lnTo>
              </a:path>
            </a:pathLst>
          </a:custGeom>
          <a:ln w="889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7876540" y="537972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19"/>
                </a:lnTo>
              </a:path>
            </a:pathLst>
          </a:custGeom>
          <a:ln w="10160">
            <a:solidFill>
              <a:srgbClr val="875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179320" y="5674995"/>
            <a:ext cx="5692140" cy="0"/>
          </a:xfrm>
          <a:custGeom>
            <a:avLst/>
            <a:gdLst/>
            <a:ahLst/>
            <a:cxnLst/>
            <a:rect l="l" t="t" r="r" b="b"/>
            <a:pathLst>
              <a:path w="5692140">
                <a:moveTo>
                  <a:pt x="0" y="0"/>
                </a:moveTo>
                <a:lnTo>
                  <a:pt x="5692139" y="0"/>
                </a:lnTo>
              </a:path>
            </a:pathLst>
          </a:custGeom>
          <a:ln w="8889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183764" y="538860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889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179320" y="5384165"/>
            <a:ext cx="5692140" cy="0"/>
          </a:xfrm>
          <a:custGeom>
            <a:avLst/>
            <a:gdLst/>
            <a:ahLst/>
            <a:cxnLst/>
            <a:rect l="l" t="t" r="r" b="b"/>
            <a:pathLst>
              <a:path w="5692140">
                <a:moveTo>
                  <a:pt x="0" y="0"/>
                </a:moveTo>
                <a:lnTo>
                  <a:pt x="5692139" y="0"/>
                </a:lnTo>
              </a:path>
            </a:pathLst>
          </a:custGeom>
          <a:ln w="8890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7867015" y="5388609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8889">
            <a:solidFill>
              <a:srgbClr val="885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188210" y="5665470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016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193289" y="539877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1015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188210" y="5393690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>
                <a:moveTo>
                  <a:pt x="0" y="0"/>
                </a:moveTo>
                <a:lnTo>
                  <a:pt x="5674360" y="0"/>
                </a:lnTo>
              </a:path>
            </a:pathLst>
          </a:custGeom>
          <a:ln w="10159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7857490" y="539877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10160">
            <a:solidFill>
              <a:srgbClr val="895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198370" y="5655945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>
                <a:moveTo>
                  <a:pt x="0" y="0"/>
                </a:moveTo>
                <a:lnTo>
                  <a:pt x="5654039" y="0"/>
                </a:lnTo>
              </a:path>
            </a:pathLst>
          </a:custGeom>
          <a:ln w="8889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202814" y="540765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889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198370" y="5403215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>
                <a:moveTo>
                  <a:pt x="0" y="0"/>
                </a:moveTo>
                <a:lnTo>
                  <a:pt x="5654039" y="0"/>
                </a:lnTo>
              </a:path>
            </a:pathLst>
          </a:custGeom>
          <a:ln w="8890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7847965" y="540765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8889">
            <a:solidFill>
              <a:srgbClr val="8A5B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207260" y="5646420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59">
                <a:moveTo>
                  <a:pt x="0" y="0"/>
                </a:moveTo>
                <a:lnTo>
                  <a:pt x="5636260" y="0"/>
                </a:lnTo>
              </a:path>
            </a:pathLst>
          </a:custGeom>
          <a:ln w="1016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212339" y="5417820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519"/>
                </a:lnTo>
              </a:path>
            </a:pathLst>
          </a:custGeom>
          <a:ln w="10159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207260" y="5412740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59">
                <a:moveTo>
                  <a:pt x="0" y="0"/>
                </a:moveTo>
                <a:lnTo>
                  <a:pt x="5636260" y="0"/>
                </a:lnTo>
              </a:path>
            </a:pathLst>
          </a:custGeom>
          <a:ln w="10159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7839075" y="5417820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519"/>
                </a:lnTo>
              </a:path>
            </a:pathLst>
          </a:custGeom>
          <a:ln w="8890">
            <a:solidFill>
              <a:srgbClr val="8B5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217420" y="5636895"/>
            <a:ext cx="5617210" cy="0"/>
          </a:xfrm>
          <a:custGeom>
            <a:avLst/>
            <a:gdLst/>
            <a:ahLst/>
            <a:cxnLst/>
            <a:rect l="l" t="t" r="r" b="b"/>
            <a:pathLst>
              <a:path w="5617209">
                <a:moveTo>
                  <a:pt x="0" y="0"/>
                </a:moveTo>
                <a:lnTo>
                  <a:pt x="5617209" y="0"/>
                </a:lnTo>
              </a:path>
            </a:pathLst>
          </a:custGeom>
          <a:ln w="8889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221864" y="542670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889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217420" y="5422265"/>
            <a:ext cx="5617210" cy="0"/>
          </a:xfrm>
          <a:custGeom>
            <a:avLst/>
            <a:gdLst/>
            <a:ahLst/>
            <a:cxnLst/>
            <a:rect l="l" t="t" r="r" b="b"/>
            <a:pathLst>
              <a:path w="5617209">
                <a:moveTo>
                  <a:pt x="0" y="0"/>
                </a:moveTo>
                <a:lnTo>
                  <a:pt x="5617209" y="0"/>
                </a:lnTo>
              </a:path>
            </a:pathLst>
          </a:custGeom>
          <a:ln w="8890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7829550" y="542670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10159">
            <a:solidFill>
              <a:srgbClr val="8C5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226310" y="5628004"/>
            <a:ext cx="5598160" cy="0"/>
          </a:xfrm>
          <a:custGeom>
            <a:avLst/>
            <a:gdLst/>
            <a:ahLst/>
            <a:cxnLst/>
            <a:rect l="l" t="t" r="r" b="b"/>
            <a:pathLst>
              <a:path w="5598159">
                <a:moveTo>
                  <a:pt x="0" y="0"/>
                </a:moveTo>
                <a:lnTo>
                  <a:pt x="5598160" y="0"/>
                </a:lnTo>
              </a:path>
            </a:pathLst>
          </a:custGeom>
          <a:ln w="889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230754" y="5435600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59"/>
                </a:lnTo>
              </a:path>
            </a:pathLst>
          </a:custGeom>
          <a:ln w="8889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226310" y="5431154"/>
            <a:ext cx="5598160" cy="0"/>
          </a:xfrm>
          <a:custGeom>
            <a:avLst/>
            <a:gdLst/>
            <a:ahLst/>
            <a:cxnLst/>
            <a:rect l="l" t="t" r="r" b="b"/>
            <a:pathLst>
              <a:path w="5598159">
                <a:moveTo>
                  <a:pt x="0" y="0"/>
                </a:moveTo>
                <a:lnTo>
                  <a:pt x="5598160" y="0"/>
                </a:lnTo>
              </a:path>
            </a:pathLst>
          </a:custGeom>
          <a:ln w="889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7820025" y="5435600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59"/>
                </a:lnTo>
              </a:path>
            </a:pathLst>
          </a:custGeom>
          <a:ln w="8890">
            <a:solidFill>
              <a:srgbClr val="8D5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235200" y="5618479"/>
            <a:ext cx="558038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80380" y="0"/>
                </a:lnTo>
              </a:path>
            </a:pathLst>
          </a:custGeom>
          <a:ln w="1015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240279" y="544575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10160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235200" y="5440679"/>
            <a:ext cx="558038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80380" y="0"/>
                </a:lnTo>
              </a:path>
            </a:pathLst>
          </a:custGeom>
          <a:ln w="1015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7811134" y="544575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8889">
            <a:solidFill>
              <a:srgbClr val="8E5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245360" y="5608954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1330" y="0"/>
                </a:lnTo>
              </a:path>
            </a:pathLst>
          </a:custGeom>
          <a:ln w="889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249804" y="545465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8889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245360" y="5450204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1330" y="0"/>
                </a:lnTo>
              </a:path>
            </a:pathLst>
          </a:custGeom>
          <a:ln w="889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7801609" y="545465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10160">
            <a:solidFill>
              <a:srgbClr val="8F5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254250" y="5600065"/>
            <a:ext cx="5542280" cy="0"/>
          </a:xfrm>
          <a:custGeom>
            <a:avLst/>
            <a:gdLst/>
            <a:ahLst/>
            <a:cxnLst/>
            <a:rect l="l" t="t" r="r" b="b"/>
            <a:pathLst>
              <a:path w="5542280">
                <a:moveTo>
                  <a:pt x="0" y="0"/>
                </a:moveTo>
                <a:lnTo>
                  <a:pt x="5542280" y="0"/>
                </a:lnTo>
              </a:path>
            </a:pathLst>
          </a:custGeom>
          <a:ln w="8890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258695" y="5463540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888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254250" y="5459095"/>
            <a:ext cx="5542280" cy="0"/>
          </a:xfrm>
          <a:custGeom>
            <a:avLst/>
            <a:gdLst/>
            <a:ahLst/>
            <a:cxnLst/>
            <a:rect l="l" t="t" r="r" b="b"/>
            <a:pathLst>
              <a:path w="5542280">
                <a:moveTo>
                  <a:pt x="0" y="0"/>
                </a:moveTo>
                <a:lnTo>
                  <a:pt x="5542280" y="0"/>
                </a:lnTo>
              </a:path>
            </a:pathLst>
          </a:custGeom>
          <a:ln w="888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7792084" y="5463540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8889">
            <a:solidFill>
              <a:srgbClr val="905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263139" y="5590540"/>
            <a:ext cx="5524500" cy="0"/>
          </a:xfrm>
          <a:custGeom>
            <a:avLst/>
            <a:gdLst/>
            <a:ahLst/>
            <a:cxnLst/>
            <a:rect l="l" t="t" r="r" b="b"/>
            <a:pathLst>
              <a:path w="5524500">
                <a:moveTo>
                  <a:pt x="0" y="0"/>
                </a:moveTo>
                <a:lnTo>
                  <a:pt x="5524500" y="0"/>
                </a:lnTo>
              </a:path>
            </a:pathLst>
          </a:custGeom>
          <a:ln w="10159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268220" y="547370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1016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263139" y="5468620"/>
            <a:ext cx="5524500" cy="0"/>
          </a:xfrm>
          <a:custGeom>
            <a:avLst/>
            <a:gdLst/>
            <a:ahLst/>
            <a:cxnLst/>
            <a:rect l="l" t="t" r="r" b="b"/>
            <a:pathLst>
              <a:path w="5524500">
                <a:moveTo>
                  <a:pt x="0" y="0"/>
                </a:moveTo>
                <a:lnTo>
                  <a:pt x="5524500" y="0"/>
                </a:lnTo>
              </a:path>
            </a:pathLst>
          </a:custGeom>
          <a:ln w="1016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7783194" y="547370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8890">
            <a:solidFill>
              <a:srgbClr val="916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273300" y="5581015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8890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277745" y="548259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888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273300" y="5478145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450" y="0"/>
                </a:lnTo>
              </a:path>
            </a:pathLst>
          </a:custGeom>
          <a:ln w="888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7773669" y="548259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10159">
            <a:solidFill>
              <a:srgbClr val="926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282189" y="557149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10159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282189" y="5492750"/>
            <a:ext cx="10160" cy="73660"/>
          </a:xfrm>
          <a:custGeom>
            <a:avLst/>
            <a:gdLst/>
            <a:ahLst/>
            <a:cxnLst/>
            <a:rect l="l" t="t" r="r" b="b"/>
            <a:pathLst>
              <a:path w="10160" h="73660">
                <a:moveTo>
                  <a:pt x="0" y="73659"/>
                </a:moveTo>
                <a:lnTo>
                  <a:pt x="10160" y="73659"/>
                </a:lnTo>
                <a:lnTo>
                  <a:pt x="10160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282189" y="548767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10160">
            <a:solidFill>
              <a:srgbClr val="936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7759700" y="5492750"/>
            <a:ext cx="8890" cy="73660"/>
          </a:xfrm>
          <a:custGeom>
            <a:avLst/>
            <a:gdLst/>
            <a:ahLst/>
            <a:cxnLst/>
            <a:rect l="l" t="t" r="r" b="b"/>
            <a:pathLst>
              <a:path w="8890" h="73660">
                <a:moveTo>
                  <a:pt x="8890" y="0"/>
                </a:moveTo>
                <a:lnTo>
                  <a:pt x="0" y="0"/>
                </a:lnTo>
                <a:lnTo>
                  <a:pt x="0" y="73659"/>
                </a:lnTo>
                <a:lnTo>
                  <a:pt x="8890" y="73659"/>
                </a:lnTo>
                <a:lnTo>
                  <a:pt x="8890" y="0"/>
                </a:lnTo>
                <a:close/>
              </a:path>
            </a:pathLst>
          </a:custGeom>
          <a:solidFill>
            <a:srgbClr val="93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292350" y="5561965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0" y="0"/>
                </a:lnTo>
              </a:path>
            </a:pathLst>
          </a:custGeom>
          <a:ln w="8890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292350" y="5501640"/>
            <a:ext cx="8890" cy="55880"/>
          </a:xfrm>
          <a:custGeom>
            <a:avLst/>
            <a:gdLst/>
            <a:ahLst/>
            <a:cxnLst/>
            <a:rect l="l" t="t" r="r" b="b"/>
            <a:pathLst>
              <a:path w="8889" h="55879">
                <a:moveTo>
                  <a:pt x="0" y="55880"/>
                </a:moveTo>
                <a:lnTo>
                  <a:pt x="8889" y="55880"/>
                </a:lnTo>
                <a:lnTo>
                  <a:pt x="8889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292350" y="5497195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0" y="0"/>
                </a:lnTo>
              </a:path>
            </a:pathLst>
          </a:custGeom>
          <a:ln w="8889">
            <a:solidFill>
              <a:srgbClr val="946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7749540" y="5501640"/>
            <a:ext cx="10160" cy="55880"/>
          </a:xfrm>
          <a:custGeom>
            <a:avLst/>
            <a:gdLst/>
            <a:ahLst/>
            <a:cxnLst/>
            <a:rect l="l" t="t" r="r" b="b"/>
            <a:pathLst>
              <a:path w="10159" h="55879">
                <a:moveTo>
                  <a:pt x="10159" y="0"/>
                </a:moveTo>
                <a:lnTo>
                  <a:pt x="0" y="0"/>
                </a:lnTo>
                <a:lnTo>
                  <a:pt x="0" y="55880"/>
                </a:lnTo>
                <a:lnTo>
                  <a:pt x="10159" y="55880"/>
                </a:lnTo>
                <a:lnTo>
                  <a:pt x="10159" y="0"/>
                </a:lnTo>
                <a:close/>
              </a:path>
            </a:pathLst>
          </a:custGeom>
          <a:solidFill>
            <a:srgbClr val="946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301239" y="5553075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8890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301239" y="5510529"/>
            <a:ext cx="8890" cy="38100"/>
          </a:xfrm>
          <a:custGeom>
            <a:avLst/>
            <a:gdLst/>
            <a:ahLst/>
            <a:cxnLst/>
            <a:rect l="l" t="t" r="r" b="b"/>
            <a:pathLst>
              <a:path w="8889" h="38100">
                <a:moveTo>
                  <a:pt x="0" y="38100"/>
                </a:moveTo>
                <a:lnTo>
                  <a:pt x="8890" y="38100"/>
                </a:lnTo>
                <a:lnTo>
                  <a:pt x="889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301239" y="5506084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300" y="0"/>
                </a:lnTo>
              </a:path>
            </a:pathLst>
          </a:custGeom>
          <a:ln w="8890">
            <a:solidFill>
              <a:srgbClr val="95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7740650" y="5510529"/>
            <a:ext cx="8890" cy="38100"/>
          </a:xfrm>
          <a:custGeom>
            <a:avLst/>
            <a:gdLst/>
            <a:ahLst/>
            <a:cxnLst/>
            <a:rect l="l" t="t" r="r" b="b"/>
            <a:pathLst>
              <a:path w="8890" h="38100">
                <a:moveTo>
                  <a:pt x="8890" y="0"/>
                </a:moveTo>
                <a:lnTo>
                  <a:pt x="0" y="0"/>
                </a:lnTo>
                <a:lnTo>
                  <a:pt x="0" y="38100"/>
                </a:lnTo>
                <a:lnTo>
                  <a:pt x="8890" y="38100"/>
                </a:lnTo>
                <a:lnTo>
                  <a:pt x="8890" y="0"/>
                </a:lnTo>
                <a:close/>
              </a:path>
            </a:pathLst>
          </a:custGeom>
          <a:solidFill>
            <a:srgbClr val="95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310129" y="5543550"/>
            <a:ext cx="5430520" cy="0"/>
          </a:xfrm>
          <a:custGeom>
            <a:avLst/>
            <a:gdLst/>
            <a:ahLst/>
            <a:cxnLst/>
            <a:rect l="l" t="t" r="r" b="b"/>
            <a:pathLst>
              <a:path w="5430520">
                <a:moveTo>
                  <a:pt x="0" y="0"/>
                </a:moveTo>
                <a:lnTo>
                  <a:pt x="5430520" y="0"/>
                </a:lnTo>
              </a:path>
            </a:pathLst>
          </a:custGeom>
          <a:ln w="10159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310129" y="5515609"/>
            <a:ext cx="5430520" cy="0"/>
          </a:xfrm>
          <a:custGeom>
            <a:avLst/>
            <a:gdLst/>
            <a:ahLst/>
            <a:cxnLst/>
            <a:rect l="l" t="t" r="r" b="b"/>
            <a:pathLst>
              <a:path w="5430520">
                <a:moveTo>
                  <a:pt x="0" y="0"/>
                </a:moveTo>
                <a:lnTo>
                  <a:pt x="5430520" y="0"/>
                </a:lnTo>
              </a:path>
            </a:pathLst>
          </a:custGeom>
          <a:ln w="10159">
            <a:solidFill>
              <a:srgbClr val="966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320289" y="5529579"/>
            <a:ext cx="5411470" cy="0"/>
          </a:xfrm>
          <a:custGeom>
            <a:avLst/>
            <a:gdLst/>
            <a:ahLst/>
            <a:cxnLst/>
            <a:rect l="l" t="t" r="r" b="b"/>
            <a:pathLst>
              <a:path w="5411470">
                <a:moveTo>
                  <a:pt x="0" y="0"/>
                </a:moveTo>
                <a:lnTo>
                  <a:pt x="5411470" y="0"/>
                </a:lnTo>
              </a:path>
            </a:pathLst>
          </a:custGeom>
          <a:ln w="17779">
            <a:solidFill>
              <a:srgbClr val="996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551939" y="4752340"/>
            <a:ext cx="6946900" cy="1554480"/>
          </a:xfrm>
          <a:custGeom>
            <a:avLst/>
            <a:gdLst/>
            <a:ahLst/>
            <a:cxnLst/>
            <a:rect l="l" t="t" r="r" b="b"/>
            <a:pathLst>
              <a:path w="6946900" h="1554479">
                <a:moveTo>
                  <a:pt x="3473450" y="1554480"/>
                </a:moveTo>
                <a:lnTo>
                  <a:pt x="0" y="1554480"/>
                </a:lnTo>
                <a:lnTo>
                  <a:pt x="0" y="0"/>
                </a:lnTo>
                <a:lnTo>
                  <a:pt x="6946900" y="0"/>
                </a:lnTo>
                <a:lnTo>
                  <a:pt x="6946900" y="1554480"/>
                </a:lnTo>
                <a:lnTo>
                  <a:pt x="3473450" y="155448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 txBox="1"/>
          <p:nvPr/>
        </p:nvSpPr>
        <p:spPr>
          <a:xfrm>
            <a:off x="1714500" y="1808479"/>
            <a:ext cx="6523990" cy="33439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 algn="ctr">
              <a:lnSpc>
                <a:spcPts val="3220"/>
              </a:lnSpc>
              <a:spcBef>
                <a:spcPts val="725"/>
              </a:spcBef>
              <a:tabLst>
                <a:tab pos="3815715" algn="l"/>
              </a:tabLst>
            </a:pP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Va</a:t>
            </a:r>
            <a:r>
              <a:rPr sz="3200" b="1" u="sng" spc="-5" dirty="0">
                <a:solidFill>
                  <a:srgbClr val="FFFF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riable</a:t>
            </a:r>
            <a:r>
              <a:rPr sz="3200" b="1" u="sng" spc="25" dirty="0">
                <a:solidFill>
                  <a:srgbClr val="FFFF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3200" b="1" u="sng" dirty="0">
                <a:solidFill>
                  <a:srgbClr val="FFFF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Overhead	</a:t>
            </a:r>
            <a:r>
              <a:rPr sz="2800" u="sng" dirty="0">
                <a:solidFill>
                  <a:srgbClr val="FFFF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variances </a:t>
            </a:r>
            <a:r>
              <a:rPr sz="2800" u="sng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can</a:t>
            </a:r>
            <a:r>
              <a:rPr sz="2800" u="sng" spc="-80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2800" u="sng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b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e  divided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into two</a:t>
            </a:r>
            <a:r>
              <a:rPr sz="2800" spc="-1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variances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950">
              <a:latin typeface="Times New Roman"/>
              <a:cs typeface="Times New Roman"/>
            </a:endParaRPr>
          </a:p>
          <a:p>
            <a:pPr marL="178435">
              <a:lnSpc>
                <a:spcPct val="100000"/>
              </a:lnSpc>
              <a:tabLst>
                <a:tab pos="635635" algn="l"/>
                <a:tab pos="343662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2.	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Variable</a:t>
            </a:r>
            <a:r>
              <a:rPr sz="2400" b="1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Overhead	</a:t>
            </a:r>
            <a:r>
              <a:rPr sz="2400" b="1" spc="-40" dirty="0">
                <a:solidFill>
                  <a:srgbClr val="FFFF00"/>
                </a:solidFill>
                <a:latin typeface="Arial"/>
                <a:cs typeface="Arial"/>
              </a:rPr>
              <a:t>Expenditure</a:t>
            </a:r>
            <a:r>
              <a:rPr sz="24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00"/>
                </a:solidFill>
                <a:latin typeface="Arial"/>
                <a:cs typeface="Arial"/>
              </a:rPr>
              <a:t>variance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50">
              <a:latin typeface="Times New Roman"/>
              <a:cs typeface="Times New Roman"/>
            </a:endParaRPr>
          </a:p>
          <a:p>
            <a:pPr marL="99060" algn="ctr">
              <a:lnSpc>
                <a:spcPct val="100000"/>
              </a:lnSpc>
            </a:pPr>
            <a:r>
              <a:rPr sz="3200" dirty="0">
                <a:solidFill>
                  <a:srgbClr val="F9FC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400685">
              <a:lnSpc>
                <a:spcPct val="100000"/>
              </a:lnSpc>
              <a:spcBef>
                <a:spcPts val="800"/>
              </a:spcBef>
              <a:tabLst>
                <a:tab pos="3531870" algn="l"/>
              </a:tabLst>
            </a:pP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2.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Variable</a:t>
            </a:r>
            <a:r>
              <a:rPr sz="2400" b="1" spc="-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Overhead	</a:t>
            </a:r>
            <a:r>
              <a:rPr sz="2400" b="1" spc="-30" dirty="0">
                <a:solidFill>
                  <a:srgbClr val="FFFF00"/>
                </a:solidFill>
                <a:latin typeface="Arial"/>
                <a:cs typeface="Arial"/>
              </a:rPr>
              <a:t>Efficiency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FFFF00"/>
                </a:solidFill>
                <a:latin typeface="Arial"/>
                <a:cs typeface="Arial"/>
              </a:rPr>
              <a:t>variance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01" name="object 90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63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7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0369" y="1181100"/>
            <a:ext cx="7975600" cy="424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4370" indent="-661670">
              <a:lnSpc>
                <a:spcPct val="100000"/>
              </a:lnSpc>
              <a:spcBef>
                <a:spcPts val="100"/>
              </a:spcBef>
              <a:buSzPct val="85714"/>
              <a:buAutoNum type="alphaUcParenBoth"/>
              <a:tabLst>
                <a:tab pos="673735" algn="l"/>
                <a:tab pos="674370" algn="l"/>
                <a:tab pos="5848985" algn="l"/>
              </a:tabLst>
            </a:pP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Variable</a:t>
            </a:r>
            <a:r>
              <a:rPr sz="2800" b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overhead</a:t>
            </a:r>
            <a:r>
              <a:rPr sz="2800" b="1" spc="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(spending)	</a:t>
            </a:r>
            <a:r>
              <a:rPr sz="28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expenditure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AutoNum type="alphaUcParenBoth"/>
            </a:pPr>
            <a:endParaRPr sz="3100">
              <a:latin typeface="Times New Roman"/>
              <a:cs typeface="Times New Roman"/>
            </a:endParaRPr>
          </a:p>
          <a:p>
            <a:pPr marL="903605">
              <a:lnSpc>
                <a:spcPct val="100000"/>
              </a:lnSpc>
            </a:pP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variance</a:t>
            </a:r>
            <a:endParaRPr sz="2800">
              <a:latin typeface="Arial"/>
              <a:cs typeface="Arial"/>
            </a:endParaRPr>
          </a:p>
          <a:p>
            <a:pPr marL="706120" marR="5080" indent="-396240">
              <a:lnSpc>
                <a:spcPct val="113700"/>
              </a:lnSpc>
            </a:pP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(Actual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hours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worked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x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standard variable  overhead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rate) –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Actual variable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overheads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Times New Roman"/>
              <a:cs typeface="Times New Roman"/>
            </a:endParaRPr>
          </a:p>
          <a:p>
            <a:pPr marL="803910" indent="-791210">
              <a:lnSpc>
                <a:spcPct val="100000"/>
              </a:lnSpc>
              <a:buAutoNum type="alphaUcParenBoth" startAt="2"/>
              <a:tabLst>
                <a:tab pos="803275" algn="l"/>
                <a:tab pos="803910" algn="l"/>
              </a:tabLst>
            </a:pP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Variable overhead </a:t>
            </a:r>
            <a:r>
              <a:rPr sz="28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efficiency</a:t>
            </a:r>
            <a:r>
              <a:rPr sz="2800" b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variance</a:t>
            </a:r>
            <a:endParaRPr sz="2800">
              <a:latin typeface="Arial"/>
              <a:cs typeface="Arial"/>
            </a:endParaRPr>
          </a:p>
          <a:p>
            <a:pPr marL="1003300" marR="151130" indent="-594360">
              <a:lnSpc>
                <a:spcPct val="113700"/>
              </a:lnSpc>
              <a:tabLst>
                <a:tab pos="2226945" algn="l"/>
              </a:tabLst>
            </a:pP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Standard variable overhead rate(standard  Hours	for Actual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output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–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Actual</a:t>
            </a:r>
            <a:r>
              <a:rPr sz="28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Hours)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64</a:t>
            </a:fld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69" y="0"/>
            <a:ext cx="588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3600" spc="-5" dirty="0"/>
              <a:t>1.	</a:t>
            </a:r>
            <a:r>
              <a:rPr sz="3600" u="heavy" spc="-30" dirty="0">
                <a:uFill>
                  <a:solidFill>
                    <a:srgbClr val="000099"/>
                  </a:solidFill>
                </a:uFill>
              </a:rPr>
              <a:t>Fixed </a:t>
            </a:r>
            <a:r>
              <a:rPr sz="3600" u="heavy" spc="-35" dirty="0">
                <a:uFill>
                  <a:solidFill>
                    <a:srgbClr val="000099"/>
                  </a:solidFill>
                </a:uFill>
              </a:rPr>
              <a:t>overhead</a:t>
            </a:r>
            <a:r>
              <a:rPr sz="3600" u="heavy" spc="-120" dirty="0">
                <a:uFill>
                  <a:solidFill>
                    <a:srgbClr val="000099"/>
                  </a:solidFill>
                </a:uFill>
              </a:rPr>
              <a:t> </a:t>
            </a:r>
            <a:r>
              <a:rPr sz="3600" u="heavy" spc="-35" dirty="0">
                <a:uFill>
                  <a:solidFill>
                    <a:srgbClr val="000099"/>
                  </a:solidFill>
                </a:uFill>
              </a:rPr>
              <a:t>variance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65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7469" y="1167129"/>
            <a:ext cx="8063865" cy="444627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Fixed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overhead</a:t>
            </a:r>
            <a:r>
              <a:rPr sz="2400" b="1" spc="-1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variance</a:t>
            </a:r>
            <a:endParaRPr sz="2400">
              <a:latin typeface="Arial"/>
              <a:cs typeface="Arial"/>
            </a:endParaRPr>
          </a:p>
          <a:p>
            <a:pPr marR="671195" algn="ctr">
              <a:lnSpc>
                <a:spcPct val="100000"/>
              </a:lnSpc>
              <a:spcBef>
                <a:spcPts val="390"/>
              </a:spcBef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(Actual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output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x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standard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fixed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overhead</a:t>
            </a:r>
            <a:r>
              <a:rPr sz="2400" b="1" spc="-4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rate)</a:t>
            </a:r>
            <a:endParaRPr sz="2400">
              <a:latin typeface="Arial"/>
              <a:cs typeface="Arial"/>
            </a:endParaRPr>
          </a:p>
          <a:p>
            <a:pPr marL="3805554">
              <a:lnSpc>
                <a:spcPct val="100000"/>
              </a:lnSpc>
              <a:spcBef>
                <a:spcPts val="400"/>
              </a:spcBef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–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Actual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fixed</a:t>
            </a:r>
            <a:r>
              <a:rPr sz="2400" b="1" spc="-2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overheads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imes New Roman"/>
              <a:cs typeface="Times New Roman"/>
            </a:endParaRPr>
          </a:p>
          <a:p>
            <a:pPr marR="768350" algn="ctr">
              <a:lnSpc>
                <a:spcPct val="100000"/>
              </a:lnSpc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Fixed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overhead variance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can be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categorized</a:t>
            </a:r>
            <a:r>
              <a:rPr sz="2400" b="1" spc="-3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into:-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ts val="2780"/>
              </a:lnSpc>
              <a:tabLst>
                <a:tab pos="621665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i)	</a:t>
            </a:r>
            <a:r>
              <a:rPr sz="2400" b="1" u="heavy" spc="-1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Expenditure </a:t>
            </a:r>
            <a:r>
              <a:rPr sz="2400" b="1" u="heavy" spc="-3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variance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Budgeted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Fixed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overheads</a:t>
            </a:r>
            <a:r>
              <a:rPr sz="2400" b="1" spc="-3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622300">
              <a:lnSpc>
                <a:spcPts val="2780"/>
              </a:lnSpc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Actual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fixed</a:t>
            </a:r>
            <a:r>
              <a:rPr sz="2400" b="1" spc="-1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overheads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00">
              <a:latin typeface="Times New Roman"/>
              <a:cs typeface="Times New Roman"/>
            </a:endParaRPr>
          </a:p>
          <a:p>
            <a:pPr marL="622300" marR="339725" indent="-609600">
              <a:lnSpc>
                <a:spcPts val="2670"/>
              </a:lnSpc>
              <a:spcBef>
                <a:spcPts val="5"/>
              </a:spcBef>
              <a:tabLst>
                <a:tab pos="621665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k)	</a:t>
            </a:r>
            <a:r>
              <a:rPr sz="24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Volume</a:t>
            </a:r>
            <a:r>
              <a:rPr sz="2400" b="1" u="heavy" spc="-50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variance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actual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output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x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Standard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rate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– 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Budgeted </a:t>
            </a:r>
            <a:r>
              <a:rPr sz="2400" b="1" spc="-60" dirty="0">
                <a:solidFill>
                  <a:srgbClr val="000099"/>
                </a:solidFill>
                <a:latin typeface="Arial"/>
                <a:cs typeface="Arial"/>
              </a:rPr>
              <a:t>fixed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overheads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7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169" y="1107440"/>
            <a:ext cx="7289800" cy="38303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469265" marR="795020" indent="-457200">
              <a:lnSpc>
                <a:spcPts val="2680"/>
              </a:lnSpc>
              <a:spcBef>
                <a:spcPts val="355"/>
              </a:spcBef>
              <a:tabLst>
                <a:tab pos="469265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a)	</a:t>
            </a:r>
            <a:r>
              <a:rPr sz="24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Capacity </a:t>
            </a:r>
            <a:r>
              <a:rPr sz="2400" b="1" u="heavy" spc="-2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variance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standard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rate(</a:t>
            </a:r>
            <a:r>
              <a:rPr sz="2400" b="1" spc="-2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Revised 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Budgeted units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–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Budgeted</a:t>
            </a:r>
            <a:r>
              <a:rPr sz="2400" b="1" spc="-3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units)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c)	</a:t>
            </a:r>
            <a:r>
              <a:rPr sz="24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Calendar</a:t>
            </a:r>
            <a:r>
              <a:rPr sz="2400" b="1" u="heavy" spc="-204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variance</a:t>
            </a:r>
            <a:endParaRPr sz="2400">
              <a:latin typeface="Arial"/>
              <a:cs typeface="Arial"/>
            </a:endParaRPr>
          </a:p>
          <a:p>
            <a:pPr marL="469265" marR="5080" indent="119380">
              <a:lnSpc>
                <a:spcPct val="92900"/>
              </a:lnSpc>
              <a:spcBef>
                <a:spcPts val="595"/>
              </a:spcBef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(Decrease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or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increase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in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number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units 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produced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due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the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difference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budgeted</a:t>
            </a:r>
            <a:r>
              <a:rPr sz="2400" b="1" spc="-2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actual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days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x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standard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rate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per</a:t>
            </a:r>
            <a:r>
              <a:rPr sz="2400" b="1" spc="-3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unit)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00">
              <a:latin typeface="Times New Roman"/>
              <a:cs typeface="Times New Roman"/>
            </a:endParaRPr>
          </a:p>
          <a:p>
            <a:pPr marL="469265" marR="603885" indent="-457200">
              <a:lnSpc>
                <a:spcPts val="2680"/>
              </a:lnSpc>
              <a:tabLst>
                <a:tab pos="442595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e)	</a:t>
            </a:r>
            <a:r>
              <a:rPr sz="2400" b="1" u="heavy" spc="-2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Efficiency Variance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Standard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Rate</a:t>
            </a:r>
            <a:r>
              <a:rPr sz="2400" b="1" spc="-229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(Actual 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Production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– 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Standard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Production)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66</a:t>
            </a:fld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60896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Using Standard Cost</a:t>
            </a:r>
            <a:r>
              <a:rPr spc="-80" dirty="0"/>
              <a:t> </a:t>
            </a:r>
            <a:r>
              <a:rPr dirty="0"/>
              <a:t>Variances</a:t>
            </a:r>
          </a:p>
        </p:txBody>
      </p:sp>
      <p:sp>
        <p:nvSpPr>
          <p:cNvPr id="3" name="object 3"/>
          <p:cNvSpPr/>
          <p:nvPr/>
        </p:nvSpPr>
        <p:spPr>
          <a:xfrm>
            <a:off x="1644650" y="3651250"/>
            <a:ext cx="6764020" cy="0"/>
          </a:xfrm>
          <a:custGeom>
            <a:avLst/>
            <a:gdLst/>
            <a:ahLst/>
            <a:cxnLst/>
            <a:rect l="l" t="t" r="r" b="b"/>
            <a:pathLst>
              <a:path w="6764020">
                <a:moveTo>
                  <a:pt x="0" y="0"/>
                </a:moveTo>
                <a:lnTo>
                  <a:pt x="6764020" y="0"/>
                </a:lnTo>
              </a:path>
            </a:pathLst>
          </a:custGeom>
          <a:ln w="10159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9729" y="1746250"/>
            <a:ext cx="0" cy="1899920"/>
          </a:xfrm>
          <a:custGeom>
            <a:avLst/>
            <a:gdLst/>
            <a:ahLst/>
            <a:cxnLst/>
            <a:rect l="l" t="t" r="r" b="b"/>
            <a:pathLst>
              <a:path h="1899920">
                <a:moveTo>
                  <a:pt x="0" y="0"/>
                </a:moveTo>
                <a:lnTo>
                  <a:pt x="0" y="1899920"/>
                </a:lnTo>
              </a:path>
            </a:pathLst>
          </a:custGeom>
          <a:ln w="1016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4650" y="1741170"/>
            <a:ext cx="6764020" cy="0"/>
          </a:xfrm>
          <a:custGeom>
            <a:avLst/>
            <a:gdLst/>
            <a:ahLst/>
            <a:cxnLst/>
            <a:rect l="l" t="t" r="r" b="b"/>
            <a:pathLst>
              <a:path w="6764020">
                <a:moveTo>
                  <a:pt x="0" y="0"/>
                </a:moveTo>
                <a:lnTo>
                  <a:pt x="6764020" y="0"/>
                </a:lnTo>
              </a:path>
            </a:pathLst>
          </a:custGeom>
          <a:ln w="1016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03590" y="1746250"/>
            <a:ext cx="0" cy="1899920"/>
          </a:xfrm>
          <a:custGeom>
            <a:avLst/>
            <a:gdLst/>
            <a:ahLst/>
            <a:cxnLst/>
            <a:rect l="l" t="t" r="r" b="b"/>
            <a:pathLst>
              <a:path h="1899920">
                <a:moveTo>
                  <a:pt x="0" y="0"/>
                </a:moveTo>
                <a:lnTo>
                  <a:pt x="0" y="1899920"/>
                </a:lnTo>
              </a:path>
            </a:pathLst>
          </a:custGeom>
          <a:ln w="10160">
            <a:solidFill>
              <a:srgbClr val="4B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4810" y="3640454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>
                <a:moveTo>
                  <a:pt x="0" y="0"/>
                </a:moveTo>
                <a:lnTo>
                  <a:pt x="6743700" y="0"/>
                </a:lnTo>
              </a:path>
            </a:pathLst>
          </a:custGeom>
          <a:ln w="11430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9889" y="1757679"/>
            <a:ext cx="0" cy="1877060"/>
          </a:xfrm>
          <a:custGeom>
            <a:avLst/>
            <a:gdLst/>
            <a:ahLst/>
            <a:cxnLst/>
            <a:rect l="l" t="t" r="r" b="b"/>
            <a:pathLst>
              <a:path h="1877060">
                <a:moveTo>
                  <a:pt x="0" y="0"/>
                </a:moveTo>
                <a:lnTo>
                  <a:pt x="0" y="1877060"/>
                </a:lnTo>
              </a:path>
            </a:pathLst>
          </a:custGeom>
          <a:ln w="1015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4810" y="1751964"/>
            <a:ext cx="6743700" cy="0"/>
          </a:xfrm>
          <a:custGeom>
            <a:avLst/>
            <a:gdLst/>
            <a:ahLst/>
            <a:cxnLst/>
            <a:rect l="l" t="t" r="r" b="b"/>
            <a:pathLst>
              <a:path w="6743700">
                <a:moveTo>
                  <a:pt x="0" y="0"/>
                </a:moveTo>
                <a:lnTo>
                  <a:pt x="6743700" y="0"/>
                </a:lnTo>
              </a:path>
            </a:pathLst>
          </a:custGeom>
          <a:ln w="1142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92794" y="1757679"/>
            <a:ext cx="0" cy="1877060"/>
          </a:xfrm>
          <a:custGeom>
            <a:avLst/>
            <a:gdLst/>
            <a:ahLst/>
            <a:cxnLst/>
            <a:rect l="l" t="t" r="r" b="b"/>
            <a:pathLst>
              <a:path h="1877060">
                <a:moveTo>
                  <a:pt x="0" y="0"/>
                </a:moveTo>
                <a:lnTo>
                  <a:pt x="0" y="1877060"/>
                </a:lnTo>
              </a:path>
            </a:pathLst>
          </a:custGeom>
          <a:ln w="11429">
            <a:solidFill>
              <a:srgbClr val="4C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64970" y="3629659"/>
            <a:ext cx="6722109" cy="0"/>
          </a:xfrm>
          <a:custGeom>
            <a:avLst/>
            <a:gdLst/>
            <a:ahLst/>
            <a:cxnLst/>
            <a:rect l="l" t="t" r="r" b="b"/>
            <a:pathLst>
              <a:path w="6722109">
                <a:moveTo>
                  <a:pt x="0" y="0"/>
                </a:moveTo>
                <a:lnTo>
                  <a:pt x="6722109" y="0"/>
                </a:lnTo>
              </a:path>
            </a:pathLst>
          </a:custGeom>
          <a:ln w="1016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70685" y="1767839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739"/>
                </a:lnTo>
              </a:path>
            </a:pathLst>
          </a:custGeom>
          <a:ln w="1143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970" y="1762760"/>
            <a:ext cx="6722109" cy="0"/>
          </a:xfrm>
          <a:custGeom>
            <a:avLst/>
            <a:gdLst/>
            <a:ahLst/>
            <a:cxnLst/>
            <a:rect l="l" t="t" r="r" b="b"/>
            <a:pathLst>
              <a:path w="6722109">
                <a:moveTo>
                  <a:pt x="0" y="0"/>
                </a:moveTo>
                <a:lnTo>
                  <a:pt x="6722109" y="0"/>
                </a:lnTo>
              </a:path>
            </a:pathLst>
          </a:custGeom>
          <a:ln w="10160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82000" y="1767839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740"/>
                </a:lnTo>
              </a:path>
            </a:pathLst>
          </a:custGeom>
          <a:ln w="10159">
            <a:solidFill>
              <a:srgbClr val="4D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6400" y="3618865"/>
            <a:ext cx="6700520" cy="0"/>
          </a:xfrm>
          <a:custGeom>
            <a:avLst/>
            <a:gdLst/>
            <a:ahLst/>
            <a:cxnLst/>
            <a:rect l="l" t="t" r="r" b="b"/>
            <a:pathLst>
              <a:path w="6700520">
                <a:moveTo>
                  <a:pt x="0" y="0"/>
                </a:moveTo>
                <a:lnTo>
                  <a:pt x="6700520" y="0"/>
                </a:lnTo>
              </a:path>
            </a:pathLst>
          </a:custGeom>
          <a:ln w="1142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1479" y="1779270"/>
            <a:ext cx="0" cy="1833880"/>
          </a:xfrm>
          <a:custGeom>
            <a:avLst/>
            <a:gdLst/>
            <a:ahLst/>
            <a:cxnLst/>
            <a:rect l="l" t="t" r="r" b="b"/>
            <a:pathLst>
              <a:path h="1833879">
                <a:moveTo>
                  <a:pt x="0" y="0"/>
                </a:moveTo>
                <a:lnTo>
                  <a:pt x="0" y="1833880"/>
                </a:lnTo>
              </a:path>
            </a:pathLst>
          </a:custGeom>
          <a:ln w="10160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6400" y="1773554"/>
            <a:ext cx="6700520" cy="0"/>
          </a:xfrm>
          <a:custGeom>
            <a:avLst/>
            <a:gdLst/>
            <a:ahLst/>
            <a:cxnLst/>
            <a:rect l="l" t="t" r="r" b="b"/>
            <a:pathLst>
              <a:path w="6700520">
                <a:moveTo>
                  <a:pt x="0" y="0"/>
                </a:moveTo>
                <a:lnTo>
                  <a:pt x="6700520" y="0"/>
                </a:lnTo>
              </a:path>
            </a:pathLst>
          </a:custGeom>
          <a:ln w="1142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71205" y="1779270"/>
            <a:ext cx="0" cy="1833880"/>
          </a:xfrm>
          <a:custGeom>
            <a:avLst/>
            <a:gdLst/>
            <a:ahLst/>
            <a:cxnLst/>
            <a:rect l="l" t="t" r="r" b="b"/>
            <a:pathLst>
              <a:path h="1833879">
                <a:moveTo>
                  <a:pt x="0" y="0"/>
                </a:moveTo>
                <a:lnTo>
                  <a:pt x="0" y="1833879"/>
                </a:lnTo>
              </a:path>
            </a:pathLst>
          </a:custGeom>
          <a:ln w="11429">
            <a:solidFill>
              <a:srgbClr val="4E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86560" y="3608070"/>
            <a:ext cx="6678930" cy="0"/>
          </a:xfrm>
          <a:custGeom>
            <a:avLst/>
            <a:gdLst/>
            <a:ahLst/>
            <a:cxnLst/>
            <a:rect l="l" t="t" r="r" b="b"/>
            <a:pathLst>
              <a:path w="6678930">
                <a:moveTo>
                  <a:pt x="0" y="0"/>
                </a:moveTo>
                <a:lnTo>
                  <a:pt x="6678930" y="0"/>
                </a:lnTo>
              </a:path>
            </a:pathLst>
          </a:custGeom>
          <a:ln w="1016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92275" y="1789429"/>
            <a:ext cx="0" cy="1813560"/>
          </a:xfrm>
          <a:custGeom>
            <a:avLst/>
            <a:gdLst/>
            <a:ahLst/>
            <a:cxnLst/>
            <a:rect l="l" t="t" r="r" b="b"/>
            <a:pathLst>
              <a:path h="1813560">
                <a:moveTo>
                  <a:pt x="0" y="0"/>
                </a:moveTo>
                <a:lnTo>
                  <a:pt x="0" y="1813560"/>
                </a:lnTo>
              </a:path>
            </a:pathLst>
          </a:custGeom>
          <a:ln w="11429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86560" y="1784350"/>
            <a:ext cx="6678930" cy="0"/>
          </a:xfrm>
          <a:custGeom>
            <a:avLst/>
            <a:gdLst/>
            <a:ahLst/>
            <a:cxnLst/>
            <a:rect l="l" t="t" r="r" b="b"/>
            <a:pathLst>
              <a:path w="6678930">
                <a:moveTo>
                  <a:pt x="0" y="0"/>
                </a:moveTo>
                <a:lnTo>
                  <a:pt x="6678930" y="0"/>
                </a:lnTo>
              </a:path>
            </a:pathLst>
          </a:custGeom>
          <a:ln w="1016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60409" y="1789429"/>
            <a:ext cx="0" cy="1813560"/>
          </a:xfrm>
          <a:custGeom>
            <a:avLst/>
            <a:gdLst/>
            <a:ahLst/>
            <a:cxnLst/>
            <a:rect l="l" t="t" r="r" b="b"/>
            <a:pathLst>
              <a:path h="1813560">
                <a:moveTo>
                  <a:pt x="0" y="0"/>
                </a:moveTo>
                <a:lnTo>
                  <a:pt x="0" y="1813560"/>
                </a:lnTo>
              </a:path>
            </a:pathLst>
          </a:custGeom>
          <a:ln w="10160">
            <a:solidFill>
              <a:srgbClr val="4F00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97989" y="3597275"/>
            <a:ext cx="6657340" cy="0"/>
          </a:xfrm>
          <a:custGeom>
            <a:avLst/>
            <a:gdLst/>
            <a:ahLst/>
            <a:cxnLst/>
            <a:rect l="l" t="t" r="r" b="b"/>
            <a:pathLst>
              <a:path w="6657340">
                <a:moveTo>
                  <a:pt x="0" y="0"/>
                </a:moveTo>
                <a:lnTo>
                  <a:pt x="6657340" y="0"/>
                </a:lnTo>
              </a:path>
            </a:pathLst>
          </a:custGeom>
          <a:ln w="1142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3070" y="1800860"/>
            <a:ext cx="0" cy="1790700"/>
          </a:xfrm>
          <a:custGeom>
            <a:avLst/>
            <a:gdLst/>
            <a:ahLst/>
            <a:cxnLst/>
            <a:rect l="l" t="t" r="r" b="b"/>
            <a:pathLst>
              <a:path h="1790700">
                <a:moveTo>
                  <a:pt x="0" y="0"/>
                </a:moveTo>
                <a:lnTo>
                  <a:pt x="0" y="1790700"/>
                </a:lnTo>
              </a:path>
            </a:pathLst>
          </a:custGeom>
          <a:ln w="10160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97989" y="1795145"/>
            <a:ext cx="6657340" cy="0"/>
          </a:xfrm>
          <a:custGeom>
            <a:avLst/>
            <a:gdLst/>
            <a:ahLst/>
            <a:cxnLst/>
            <a:rect l="l" t="t" r="r" b="b"/>
            <a:pathLst>
              <a:path w="6657340">
                <a:moveTo>
                  <a:pt x="0" y="0"/>
                </a:moveTo>
                <a:lnTo>
                  <a:pt x="6657340" y="0"/>
                </a:lnTo>
              </a:path>
            </a:pathLst>
          </a:custGeom>
          <a:ln w="1142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49615" y="1800860"/>
            <a:ext cx="0" cy="1790700"/>
          </a:xfrm>
          <a:custGeom>
            <a:avLst/>
            <a:gdLst/>
            <a:ahLst/>
            <a:cxnLst/>
            <a:rect l="l" t="t" r="r" b="b"/>
            <a:pathLst>
              <a:path h="1790700">
                <a:moveTo>
                  <a:pt x="0" y="0"/>
                </a:moveTo>
                <a:lnTo>
                  <a:pt x="0" y="1790700"/>
                </a:lnTo>
              </a:path>
            </a:pathLst>
          </a:custGeom>
          <a:ln w="11429">
            <a:solidFill>
              <a:srgbClr val="50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08150" y="3586479"/>
            <a:ext cx="6635750" cy="0"/>
          </a:xfrm>
          <a:custGeom>
            <a:avLst/>
            <a:gdLst/>
            <a:ahLst/>
            <a:cxnLst/>
            <a:rect l="l" t="t" r="r" b="b"/>
            <a:pathLst>
              <a:path w="6635750">
                <a:moveTo>
                  <a:pt x="0" y="0"/>
                </a:moveTo>
                <a:lnTo>
                  <a:pt x="6635750" y="0"/>
                </a:lnTo>
              </a:path>
            </a:pathLst>
          </a:custGeom>
          <a:ln w="1016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3864" y="1811020"/>
            <a:ext cx="0" cy="1770380"/>
          </a:xfrm>
          <a:custGeom>
            <a:avLst/>
            <a:gdLst/>
            <a:ahLst/>
            <a:cxnLst/>
            <a:rect l="l" t="t" r="r" b="b"/>
            <a:pathLst>
              <a:path h="1770379">
                <a:moveTo>
                  <a:pt x="0" y="0"/>
                </a:moveTo>
                <a:lnTo>
                  <a:pt x="0" y="1770380"/>
                </a:lnTo>
              </a:path>
            </a:pathLst>
          </a:custGeom>
          <a:ln w="1143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08150" y="1805939"/>
            <a:ext cx="6635750" cy="0"/>
          </a:xfrm>
          <a:custGeom>
            <a:avLst/>
            <a:gdLst/>
            <a:ahLst/>
            <a:cxnLst/>
            <a:rect l="l" t="t" r="r" b="b"/>
            <a:pathLst>
              <a:path w="6635750">
                <a:moveTo>
                  <a:pt x="0" y="0"/>
                </a:moveTo>
                <a:lnTo>
                  <a:pt x="6635750" y="0"/>
                </a:lnTo>
              </a:path>
            </a:pathLst>
          </a:custGeom>
          <a:ln w="10160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38819" y="1811020"/>
            <a:ext cx="0" cy="1770380"/>
          </a:xfrm>
          <a:custGeom>
            <a:avLst/>
            <a:gdLst/>
            <a:ahLst/>
            <a:cxnLst/>
            <a:rect l="l" t="t" r="r" b="b"/>
            <a:pathLst>
              <a:path h="1770379">
                <a:moveTo>
                  <a:pt x="0" y="0"/>
                </a:moveTo>
                <a:lnTo>
                  <a:pt x="0" y="1770379"/>
                </a:lnTo>
              </a:path>
            </a:pathLst>
          </a:custGeom>
          <a:ln w="10159">
            <a:solidFill>
              <a:srgbClr val="51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19579" y="3575684"/>
            <a:ext cx="6614159" cy="0"/>
          </a:xfrm>
          <a:custGeom>
            <a:avLst/>
            <a:gdLst/>
            <a:ahLst/>
            <a:cxnLst/>
            <a:rect l="l" t="t" r="r" b="b"/>
            <a:pathLst>
              <a:path w="6614159">
                <a:moveTo>
                  <a:pt x="0" y="0"/>
                </a:moveTo>
                <a:lnTo>
                  <a:pt x="6614160" y="0"/>
                </a:lnTo>
              </a:path>
            </a:pathLst>
          </a:custGeom>
          <a:ln w="1143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24660" y="1822450"/>
            <a:ext cx="0" cy="1747520"/>
          </a:xfrm>
          <a:custGeom>
            <a:avLst/>
            <a:gdLst/>
            <a:ahLst/>
            <a:cxnLst/>
            <a:rect l="l" t="t" r="r" b="b"/>
            <a:pathLst>
              <a:path h="1747520">
                <a:moveTo>
                  <a:pt x="0" y="0"/>
                </a:moveTo>
                <a:lnTo>
                  <a:pt x="0" y="1747519"/>
                </a:lnTo>
              </a:path>
            </a:pathLst>
          </a:custGeom>
          <a:ln w="10159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19579" y="1816735"/>
            <a:ext cx="6614159" cy="0"/>
          </a:xfrm>
          <a:custGeom>
            <a:avLst/>
            <a:gdLst/>
            <a:ahLst/>
            <a:cxnLst/>
            <a:rect l="l" t="t" r="r" b="b"/>
            <a:pathLst>
              <a:path w="6614159">
                <a:moveTo>
                  <a:pt x="0" y="0"/>
                </a:moveTo>
                <a:lnTo>
                  <a:pt x="6614160" y="0"/>
                </a:lnTo>
              </a:path>
            </a:pathLst>
          </a:custGeom>
          <a:ln w="1143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28025" y="1822450"/>
            <a:ext cx="0" cy="1747520"/>
          </a:xfrm>
          <a:custGeom>
            <a:avLst/>
            <a:gdLst/>
            <a:ahLst/>
            <a:cxnLst/>
            <a:rect l="l" t="t" r="r" b="b"/>
            <a:pathLst>
              <a:path h="1747520">
                <a:moveTo>
                  <a:pt x="0" y="0"/>
                </a:moveTo>
                <a:lnTo>
                  <a:pt x="0" y="1747520"/>
                </a:lnTo>
              </a:path>
            </a:pathLst>
          </a:custGeom>
          <a:ln w="11430">
            <a:solidFill>
              <a:srgbClr val="52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29739" y="3564890"/>
            <a:ext cx="6592570" cy="0"/>
          </a:xfrm>
          <a:custGeom>
            <a:avLst/>
            <a:gdLst/>
            <a:ahLst/>
            <a:cxnLst/>
            <a:rect l="l" t="t" r="r" b="b"/>
            <a:pathLst>
              <a:path w="6592570">
                <a:moveTo>
                  <a:pt x="0" y="0"/>
                </a:moveTo>
                <a:lnTo>
                  <a:pt x="6592569" y="0"/>
                </a:lnTo>
              </a:path>
            </a:pathLst>
          </a:custGeom>
          <a:ln w="1015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5454" y="1832610"/>
            <a:ext cx="0" cy="1727200"/>
          </a:xfrm>
          <a:custGeom>
            <a:avLst/>
            <a:gdLst/>
            <a:ahLst/>
            <a:cxnLst/>
            <a:rect l="l" t="t" r="r" b="b"/>
            <a:pathLst>
              <a:path h="1727200">
                <a:moveTo>
                  <a:pt x="0" y="0"/>
                </a:moveTo>
                <a:lnTo>
                  <a:pt x="0" y="1727200"/>
                </a:lnTo>
              </a:path>
            </a:pathLst>
          </a:custGeom>
          <a:ln w="11430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29739" y="1827529"/>
            <a:ext cx="6592570" cy="0"/>
          </a:xfrm>
          <a:custGeom>
            <a:avLst/>
            <a:gdLst/>
            <a:ahLst/>
            <a:cxnLst/>
            <a:rect l="l" t="t" r="r" b="b"/>
            <a:pathLst>
              <a:path w="6592570">
                <a:moveTo>
                  <a:pt x="0" y="0"/>
                </a:moveTo>
                <a:lnTo>
                  <a:pt x="6592569" y="0"/>
                </a:lnTo>
              </a:path>
            </a:pathLst>
          </a:custGeom>
          <a:ln w="1015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17230" y="1832610"/>
            <a:ext cx="0" cy="1727200"/>
          </a:xfrm>
          <a:custGeom>
            <a:avLst/>
            <a:gdLst/>
            <a:ahLst/>
            <a:cxnLst/>
            <a:rect l="l" t="t" r="r" b="b"/>
            <a:pathLst>
              <a:path h="1727200">
                <a:moveTo>
                  <a:pt x="0" y="0"/>
                </a:moveTo>
                <a:lnTo>
                  <a:pt x="0" y="1727200"/>
                </a:lnTo>
              </a:path>
            </a:pathLst>
          </a:custGeom>
          <a:ln w="10159">
            <a:solidFill>
              <a:srgbClr val="53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41170" y="3554095"/>
            <a:ext cx="6570980" cy="0"/>
          </a:xfrm>
          <a:custGeom>
            <a:avLst/>
            <a:gdLst/>
            <a:ahLst/>
            <a:cxnLst/>
            <a:rect l="l" t="t" r="r" b="b"/>
            <a:pathLst>
              <a:path w="6570980">
                <a:moveTo>
                  <a:pt x="0" y="0"/>
                </a:moveTo>
                <a:lnTo>
                  <a:pt x="6570980" y="0"/>
                </a:lnTo>
              </a:path>
            </a:pathLst>
          </a:custGeom>
          <a:ln w="1143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46250" y="1844039"/>
            <a:ext cx="0" cy="1704339"/>
          </a:xfrm>
          <a:custGeom>
            <a:avLst/>
            <a:gdLst/>
            <a:ahLst/>
            <a:cxnLst/>
            <a:rect l="l" t="t" r="r" b="b"/>
            <a:pathLst>
              <a:path h="1704339">
                <a:moveTo>
                  <a:pt x="0" y="0"/>
                </a:moveTo>
                <a:lnTo>
                  <a:pt x="0" y="1704339"/>
                </a:lnTo>
              </a:path>
            </a:pathLst>
          </a:custGeom>
          <a:ln w="1016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41170" y="1838325"/>
            <a:ext cx="6570980" cy="0"/>
          </a:xfrm>
          <a:custGeom>
            <a:avLst/>
            <a:gdLst/>
            <a:ahLst/>
            <a:cxnLst/>
            <a:rect l="l" t="t" r="r" b="b"/>
            <a:pathLst>
              <a:path w="6570980">
                <a:moveTo>
                  <a:pt x="0" y="0"/>
                </a:moveTo>
                <a:lnTo>
                  <a:pt x="6570980" y="0"/>
                </a:lnTo>
              </a:path>
            </a:pathLst>
          </a:custGeom>
          <a:ln w="11430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06434" y="1844039"/>
            <a:ext cx="0" cy="1704339"/>
          </a:xfrm>
          <a:custGeom>
            <a:avLst/>
            <a:gdLst/>
            <a:ahLst/>
            <a:cxnLst/>
            <a:rect l="l" t="t" r="r" b="b"/>
            <a:pathLst>
              <a:path h="1704339">
                <a:moveTo>
                  <a:pt x="0" y="0"/>
                </a:moveTo>
                <a:lnTo>
                  <a:pt x="0" y="1704339"/>
                </a:lnTo>
              </a:path>
            </a:pathLst>
          </a:custGeom>
          <a:ln w="11429">
            <a:solidFill>
              <a:srgbClr val="540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51329" y="3543300"/>
            <a:ext cx="6549390" cy="0"/>
          </a:xfrm>
          <a:custGeom>
            <a:avLst/>
            <a:gdLst/>
            <a:ahLst/>
            <a:cxnLst/>
            <a:rect l="l" t="t" r="r" b="b"/>
            <a:pathLst>
              <a:path w="6549390">
                <a:moveTo>
                  <a:pt x="0" y="0"/>
                </a:moveTo>
                <a:lnTo>
                  <a:pt x="6549390" y="0"/>
                </a:lnTo>
              </a:path>
            </a:pathLst>
          </a:custGeom>
          <a:ln w="1016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57045" y="1854200"/>
            <a:ext cx="0" cy="1684020"/>
          </a:xfrm>
          <a:custGeom>
            <a:avLst/>
            <a:gdLst/>
            <a:ahLst/>
            <a:cxnLst/>
            <a:rect l="l" t="t" r="r" b="b"/>
            <a:pathLst>
              <a:path h="1684020">
                <a:moveTo>
                  <a:pt x="0" y="0"/>
                </a:moveTo>
                <a:lnTo>
                  <a:pt x="0" y="1684019"/>
                </a:lnTo>
              </a:path>
            </a:pathLst>
          </a:custGeom>
          <a:ln w="1143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51329" y="1849120"/>
            <a:ext cx="6549390" cy="0"/>
          </a:xfrm>
          <a:custGeom>
            <a:avLst/>
            <a:gdLst/>
            <a:ahLst/>
            <a:cxnLst/>
            <a:rect l="l" t="t" r="r" b="b"/>
            <a:pathLst>
              <a:path w="6549390">
                <a:moveTo>
                  <a:pt x="0" y="0"/>
                </a:moveTo>
                <a:lnTo>
                  <a:pt x="6549390" y="0"/>
                </a:lnTo>
              </a:path>
            </a:pathLst>
          </a:custGeom>
          <a:ln w="1016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95640" y="1854200"/>
            <a:ext cx="0" cy="1684020"/>
          </a:xfrm>
          <a:custGeom>
            <a:avLst/>
            <a:gdLst/>
            <a:ahLst/>
            <a:cxnLst/>
            <a:rect l="l" t="t" r="r" b="b"/>
            <a:pathLst>
              <a:path h="1684020">
                <a:moveTo>
                  <a:pt x="0" y="0"/>
                </a:moveTo>
                <a:lnTo>
                  <a:pt x="0" y="1684020"/>
                </a:lnTo>
              </a:path>
            </a:pathLst>
          </a:custGeom>
          <a:ln w="10160">
            <a:solidFill>
              <a:srgbClr val="55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62760" y="3532504"/>
            <a:ext cx="6527800" cy="0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1142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7839" y="1865629"/>
            <a:ext cx="0" cy="1661160"/>
          </a:xfrm>
          <a:custGeom>
            <a:avLst/>
            <a:gdLst/>
            <a:ahLst/>
            <a:cxnLst/>
            <a:rect l="l" t="t" r="r" b="b"/>
            <a:pathLst>
              <a:path h="1661160">
                <a:moveTo>
                  <a:pt x="0" y="0"/>
                </a:moveTo>
                <a:lnTo>
                  <a:pt x="0" y="1661160"/>
                </a:lnTo>
              </a:path>
            </a:pathLst>
          </a:custGeom>
          <a:ln w="1015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2760" y="1859914"/>
            <a:ext cx="6527800" cy="0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1142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84844" y="1865629"/>
            <a:ext cx="0" cy="1661160"/>
          </a:xfrm>
          <a:custGeom>
            <a:avLst/>
            <a:gdLst/>
            <a:ahLst/>
            <a:cxnLst/>
            <a:rect l="l" t="t" r="r" b="b"/>
            <a:pathLst>
              <a:path h="1661160">
                <a:moveTo>
                  <a:pt x="0" y="0"/>
                </a:moveTo>
                <a:lnTo>
                  <a:pt x="0" y="1661160"/>
                </a:lnTo>
              </a:path>
            </a:pathLst>
          </a:custGeom>
          <a:ln w="11429">
            <a:solidFill>
              <a:srgbClr val="56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72920" y="3521709"/>
            <a:ext cx="6506209" cy="0"/>
          </a:xfrm>
          <a:custGeom>
            <a:avLst/>
            <a:gdLst/>
            <a:ahLst/>
            <a:cxnLst/>
            <a:rect l="l" t="t" r="r" b="b"/>
            <a:pathLst>
              <a:path w="6506209">
                <a:moveTo>
                  <a:pt x="0" y="0"/>
                </a:moveTo>
                <a:lnTo>
                  <a:pt x="6506209" y="0"/>
                </a:lnTo>
              </a:path>
            </a:pathLst>
          </a:custGeom>
          <a:ln w="1016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78635" y="1875789"/>
            <a:ext cx="0" cy="1640839"/>
          </a:xfrm>
          <a:custGeom>
            <a:avLst/>
            <a:gdLst/>
            <a:ahLst/>
            <a:cxnLst/>
            <a:rect l="l" t="t" r="r" b="b"/>
            <a:pathLst>
              <a:path h="1640839">
                <a:moveTo>
                  <a:pt x="0" y="0"/>
                </a:moveTo>
                <a:lnTo>
                  <a:pt x="0" y="1640839"/>
                </a:lnTo>
              </a:path>
            </a:pathLst>
          </a:custGeom>
          <a:ln w="1143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72920" y="1870710"/>
            <a:ext cx="6506209" cy="0"/>
          </a:xfrm>
          <a:custGeom>
            <a:avLst/>
            <a:gdLst/>
            <a:ahLst/>
            <a:cxnLst/>
            <a:rect l="l" t="t" r="r" b="b"/>
            <a:pathLst>
              <a:path w="6506209">
                <a:moveTo>
                  <a:pt x="0" y="0"/>
                </a:moveTo>
                <a:lnTo>
                  <a:pt x="6506209" y="0"/>
                </a:lnTo>
              </a:path>
            </a:pathLst>
          </a:custGeom>
          <a:ln w="10160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74050" y="1875789"/>
            <a:ext cx="0" cy="1640839"/>
          </a:xfrm>
          <a:custGeom>
            <a:avLst/>
            <a:gdLst/>
            <a:ahLst/>
            <a:cxnLst/>
            <a:rect l="l" t="t" r="r" b="b"/>
            <a:pathLst>
              <a:path h="1640839">
                <a:moveTo>
                  <a:pt x="0" y="0"/>
                </a:moveTo>
                <a:lnTo>
                  <a:pt x="0" y="1640839"/>
                </a:lnTo>
              </a:path>
            </a:pathLst>
          </a:custGeom>
          <a:ln w="10159">
            <a:solidFill>
              <a:srgbClr val="57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84350" y="3510915"/>
            <a:ext cx="6484620" cy="0"/>
          </a:xfrm>
          <a:custGeom>
            <a:avLst/>
            <a:gdLst/>
            <a:ahLst/>
            <a:cxnLst/>
            <a:rect l="l" t="t" r="r" b="b"/>
            <a:pathLst>
              <a:path w="6484620">
                <a:moveTo>
                  <a:pt x="0" y="0"/>
                </a:moveTo>
                <a:lnTo>
                  <a:pt x="6484620" y="0"/>
                </a:lnTo>
              </a:path>
            </a:pathLst>
          </a:custGeom>
          <a:ln w="1142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89429" y="1887220"/>
            <a:ext cx="0" cy="1617980"/>
          </a:xfrm>
          <a:custGeom>
            <a:avLst/>
            <a:gdLst/>
            <a:ahLst/>
            <a:cxnLst/>
            <a:rect l="l" t="t" r="r" b="b"/>
            <a:pathLst>
              <a:path h="1617979">
                <a:moveTo>
                  <a:pt x="0" y="0"/>
                </a:moveTo>
                <a:lnTo>
                  <a:pt x="0" y="1617980"/>
                </a:lnTo>
              </a:path>
            </a:pathLst>
          </a:custGeom>
          <a:ln w="10160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84350" y="1881504"/>
            <a:ext cx="6484620" cy="0"/>
          </a:xfrm>
          <a:custGeom>
            <a:avLst/>
            <a:gdLst/>
            <a:ahLst/>
            <a:cxnLst/>
            <a:rect l="l" t="t" r="r" b="b"/>
            <a:pathLst>
              <a:path w="6484620">
                <a:moveTo>
                  <a:pt x="0" y="0"/>
                </a:moveTo>
                <a:lnTo>
                  <a:pt x="6484620" y="0"/>
                </a:lnTo>
              </a:path>
            </a:pathLst>
          </a:custGeom>
          <a:ln w="1142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63255" y="1887220"/>
            <a:ext cx="0" cy="1617980"/>
          </a:xfrm>
          <a:custGeom>
            <a:avLst/>
            <a:gdLst/>
            <a:ahLst/>
            <a:cxnLst/>
            <a:rect l="l" t="t" r="r" b="b"/>
            <a:pathLst>
              <a:path h="1617979">
                <a:moveTo>
                  <a:pt x="0" y="0"/>
                </a:moveTo>
                <a:lnTo>
                  <a:pt x="0" y="1617979"/>
                </a:lnTo>
              </a:path>
            </a:pathLst>
          </a:custGeom>
          <a:ln w="11429">
            <a:solidFill>
              <a:srgbClr val="58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94510" y="3500120"/>
            <a:ext cx="6463030" cy="0"/>
          </a:xfrm>
          <a:custGeom>
            <a:avLst/>
            <a:gdLst/>
            <a:ahLst/>
            <a:cxnLst/>
            <a:rect l="l" t="t" r="r" b="b"/>
            <a:pathLst>
              <a:path w="6463030">
                <a:moveTo>
                  <a:pt x="0" y="0"/>
                </a:moveTo>
                <a:lnTo>
                  <a:pt x="6463030" y="0"/>
                </a:lnTo>
              </a:path>
            </a:pathLst>
          </a:custGeom>
          <a:ln w="1016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00225" y="1897379"/>
            <a:ext cx="0" cy="1597660"/>
          </a:xfrm>
          <a:custGeom>
            <a:avLst/>
            <a:gdLst/>
            <a:ahLst/>
            <a:cxnLst/>
            <a:rect l="l" t="t" r="r" b="b"/>
            <a:pathLst>
              <a:path h="1597660">
                <a:moveTo>
                  <a:pt x="0" y="0"/>
                </a:moveTo>
                <a:lnTo>
                  <a:pt x="0" y="1597660"/>
                </a:lnTo>
              </a:path>
            </a:pathLst>
          </a:custGeom>
          <a:ln w="11429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94510" y="1892300"/>
            <a:ext cx="6463030" cy="0"/>
          </a:xfrm>
          <a:custGeom>
            <a:avLst/>
            <a:gdLst/>
            <a:ahLst/>
            <a:cxnLst/>
            <a:rect l="l" t="t" r="r" b="b"/>
            <a:pathLst>
              <a:path w="6463030">
                <a:moveTo>
                  <a:pt x="0" y="0"/>
                </a:moveTo>
                <a:lnTo>
                  <a:pt x="6463030" y="0"/>
                </a:lnTo>
              </a:path>
            </a:pathLst>
          </a:custGeom>
          <a:ln w="1016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52459" y="1897379"/>
            <a:ext cx="0" cy="1597660"/>
          </a:xfrm>
          <a:custGeom>
            <a:avLst/>
            <a:gdLst/>
            <a:ahLst/>
            <a:cxnLst/>
            <a:rect l="l" t="t" r="r" b="b"/>
            <a:pathLst>
              <a:path h="1597660">
                <a:moveTo>
                  <a:pt x="0" y="0"/>
                </a:moveTo>
                <a:lnTo>
                  <a:pt x="0" y="1597660"/>
                </a:lnTo>
              </a:path>
            </a:pathLst>
          </a:custGeom>
          <a:ln w="10160">
            <a:solidFill>
              <a:srgbClr val="590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05939" y="3489325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40" y="0"/>
                </a:lnTo>
              </a:path>
            </a:pathLst>
          </a:custGeom>
          <a:ln w="1142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11020" y="1908810"/>
            <a:ext cx="0" cy="1574800"/>
          </a:xfrm>
          <a:custGeom>
            <a:avLst/>
            <a:gdLst/>
            <a:ahLst/>
            <a:cxnLst/>
            <a:rect l="l" t="t" r="r" b="b"/>
            <a:pathLst>
              <a:path h="1574800">
                <a:moveTo>
                  <a:pt x="0" y="0"/>
                </a:moveTo>
                <a:lnTo>
                  <a:pt x="0" y="1574800"/>
                </a:lnTo>
              </a:path>
            </a:pathLst>
          </a:custGeom>
          <a:ln w="10160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05939" y="1903095"/>
            <a:ext cx="6441440" cy="0"/>
          </a:xfrm>
          <a:custGeom>
            <a:avLst/>
            <a:gdLst/>
            <a:ahLst/>
            <a:cxnLst/>
            <a:rect l="l" t="t" r="r" b="b"/>
            <a:pathLst>
              <a:path w="6441440">
                <a:moveTo>
                  <a:pt x="0" y="0"/>
                </a:moveTo>
                <a:lnTo>
                  <a:pt x="6441440" y="0"/>
                </a:lnTo>
              </a:path>
            </a:pathLst>
          </a:custGeom>
          <a:ln w="1142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41665" y="1908810"/>
            <a:ext cx="0" cy="1574800"/>
          </a:xfrm>
          <a:custGeom>
            <a:avLst/>
            <a:gdLst/>
            <a:ahLst/>
            <a:cxnLst/>
            <a:rect l="l" t="t" r="r" b="b"/>
            <a:pathLst>
              <a:path h="1574800">
                <a:moveTo>
                  <a:pt x="0" y="0"/>
                </a:moveTo>
                <a:lnTo>
                  <a:pt x="0" y="1574800"/>
                </a:lnTo>
              </a:path>
            </a:pathLst>
          </a:custGeom>
          <a:ln w="11429">
            <a:solidFill>
              <a:srgbClr val="5A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16100" y="3478529"/>
            <a:ext cx="6419850" cy="0"/>
          </a:xfrm>
          <a:custGeom>
            <a:avLst/>
            <a:gdLst/>
            <a:ahLst/>
            <a:cxnLst/>
            <a:rect l="l" t="t" r="r" b="b"/>
            <a:pathLst>
              <a:path w="6419850">
                <a:moveTo>
                  <a:pt x="0" y="0"/>
                </a:moveTo>
                <a:lnTo>
                  <a:pt x="6419850" y="0"/>
                </a:lnTo>
              </a:path>
            </a:pathLst>
          </a:custGeom>
          <a:ln w="1016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21814" y="1918970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0"/>
                </a:moveTo>
                <a:lnTo>
                  <a:pt x="0" y="1554480"/>
                </a:lnTo>
              </a:path>
            </a:pathLst>
          </a:custGeom>
          <a:ln w="1143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6100" y="1913889"/>
            <a:ext cx="6419850" cy="0"/>
          </a:xfrm>
          <a:custGeom>
            <a:avLst/>
            <a:gdLst/>
            <a:ahLst/>
            <a:cxnLst/>
            <a:rect l="l" t="t" r="r" b="b"/>
            <a:pathLst>
              <a:path w="6419850">
                <a:moveTo>
                  <a:pt x="0" y="0"/>
                </a:moveTo>
                <a:lnTo>
                  <a:pt x="6419850" y="0"/>
                </a:lnTo>
              </a:path>
            </a:pathLst>
          </a:custGeom>
          <a:ln w="10160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30869" y="1918970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0"/>
                </a:moveTo>
                <a:lnTo>
                  <a:pt x="0" y="1554479"/>
                </a:lnTo>
              </a:path>
            </a:pathLst>
          </a:custGeom>
          <a:ln w="10159">
            <a:solidFill>
              <a:srgbClr val="5B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27529" y="3467734"/>
            <a:ext cx="6398260" cy="0"/>
          </a:xfrm>
          <a:custGeom>
            <a:avLst/>
            <a:gdLst/>
            <a:ahLst/>
            <a:cxnLst/>
            <a:rect l="l" t="t" r="r" b="b"/>
            <a:pathLst>
              <a:path w="6398259">
                <a:moveTo>
                  <a:pt x="0" y="0"/>
                </a:moveTo>
                <a:lnTo>
                  <a:pt x="6398260" y="0"/>
                </a:lnTo>
              </a:path>
            </a:pathLst>
          </a:custGeom>
          <a:ln w="1143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32610" y="1930400"/>
            <a:ext cx="0" cy="1531620"/>
          </a:xfrm>
          <a:custGeom>
            <a:avLst/>
            <a:gdLst/>
            <a:ahLst/>
            <a:cxnLst/>
            <a:rect l="l" t="t" r="r" b="b"/>
            <a:pathLst>
              <a:path h="1531620">
                <a:moveTo>
                  <a:pt x="0" y="0"/>
                </a:moveTo>
                <a:lnTo>
                  <a:pt x="0" y="1531619"/>
                </a:lnTo>
              </a:path>
            </a:pathLst>
          </a:custGeom>
          <a:ln w="10159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27529" y="1924685"/>
            <a:ext cx="6398260" cy="0"/>
          </a:xfrm>
          <a:custGeom>
            <a:avLst/>
            <a:gdLst/>
            <a:ahLst/>
            <a:cxnLst/>
            <a:rect l="l" t="t" r="r" b="b"/>
            <a:pathLst>
              <a:path w="6398259">
                <a:moveTo>
                  <a:pt x="0" y="0"/>
                </a:moveTo>
                <a:lnTo>
                  <a:pt x="6398260" y="0"/>
                </a:lnTo>
              </a:path>
            </a:pathLst>
          </a:custGeom>
          <a:ln w="1143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20075" y="1930400"/>
            <a:ext cx="0" cy="1531620"/>
          </a:xfrm>
          <a:custGeom>
            <a:avLst/>
            <a:gdLst/>
            <a:ahLst/>
            <a:cxnLst/>
            <a:rect l="l" t="t" r="r" b="b"/>
            <a:pathLst>
              <a:path h="1531620">
                <a:moveTo>
                  <a:pt x="0" y="0"/>
                </a:moveTo>
                <a:lnTo>
                  <a:pt x="0" y="1531620"/>
                </a:lnTo>
              </a:path>
            </a:pathLst>
          </a:custGeom>
          <a:ln w="11430">
            <a:solidFill>
              <a:srgbClr val="5C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37689" y="3456940"/>
            <a:ext cx="6376670" cy="0"/>
          </a:xfrm>
          <a:custGeom>
            <a:avLst/>
            <a:gdLst/>
            <a:ahLst/>
            <a:cxnLst/>
            <a:rect l="l" t="t" r="r" b="b"/>
            <a:pathLst>
              <a:path w="6376670">
                <a:moveTo>
                  <a:pt x="0" y="0"/>
                </a:moveTo>
                <a:lnTo>
                  <a:pt x="6376670" y="0"/>
                </a:lnTo>
              </a:path>
            </a:pathLst>
          </a:custGeom>
          <a:ln w="1015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43404" y="1940560"/>
            <a:ext cx="0" cy="1511300"/>
          </a:xfrm>
          <a:custGeom>
            <a:avLst/>
            <a:gdLst/>
            <a:ahLst/>
            <a:cxnLst/>
            <a:rect l="l" t="t" r="r" b="b"/>
            <a:pathLst>
              <a:path h="1511300">
                <a:moveTo>
                  <a:pt x="0" y="0"/>
                </a:moveTo>
                <a:lnTo>
                  <a:pt x="0" y="1511300"/>
                </a:lnTo>
              </a:path>
            </a:pathLst>
          </a:custGeom>
          <a:ln w="11430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37689" y="1935479"/>
            <a:ext cx="6376670" cy="0"/>
          </a:xfrm>
          <a:custGeom>
            <a:avLst/>
            <a:gdLst/>
            <a:ahLst/>
            <a:cxnLst/>
            <a:rect l="l" t="t" r="r" b="b"/>
            <a:pathLst>
              <a:path w="6376670">
                <a:moveTo>
                  <a:pt x="0" y="0"/>
                </a:moveTo>
                <a:lnTo>
                  <a:pt x="6376670" y="0"/>
                </a:lnTo>
              </a:path>
            </a:pathLst>
          </a:custGeom>
          <a:ln w="1015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09280" y="1940560"/>
            <a:ext cx="0" cy="1511300"/>
          </a:xfrm>
          <a:custGeom>
            <a:avLst/>
            <a:gdLst/>
            <a:ahLst/>
            <a:cxnLst/>
            <a:rect l="l" t="t" r="r" b="b"/>
            <a:pathLst>
              <a:path h="1511300">
                <a:moveTo>
                  <a:pt x="0" y="0"/>
                </a:moveTo>
                <a:lnTo>
                  <a:pt x="0" y="1511300"/>
                </a:lnTo>
              </a:path>
            </a:pathLst>
          </a:custGeom>
          <a:ln w="10159">
            <a:solidFill>
              <a:srgbClr val="5D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49120" y="3446145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>
                <a:moveTo>
                  <a:pt x="0" y="0"/>
                </a:moveTo>
                <a:lnTo>
                  <a:pt x="6355080" y="0"/>
                </a:lnTo>
              </a:path>
            </a:pathLst>
          </a:custGeom>
          <a:ln w="1143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54200" y="1951989"/>
            <a:ext cx="0" cy="1488440"/>
          </a:xfrm>
          <a:custGeom>
            <a:avLst/>
            <a:gdLst/>
            <a:ahLst/>
            <a:cxnLst/>
            <a:rect l="l" t="t" r="r" b="b"/>
            <a:pathLst>
              <a:path h="1488439">
                <a:moveTo>
                  <a:pt x="0" y="0"/>
                </a:moveTo>
                <a:lnTo>
                  <a:pt x="0" y="1488439"/>
                </a:lnTo>
              </a:path>
            </a:pathLst>
          </a:custGeom>
          <a:ln w="1016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49120" y="1946275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>
                <a:moveTo>
                  <a:pt x="0" y="0"/>
                </a:moveTo>
                <a:lnTo>
                  <a:pt x="6355080" y="0"/>
                </a:lnTo>
              </a:path>
            </a:pathLst>
          </a:custGeom>
          <a:ln w="11430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98484" y="1951989"/>
            <a:ext cx="0" cy="1488440"/>
          </a:xfrm>
          <a:custGeom>
            <a:avLst/>
            <a:gdLst/>
            <a:ahLst/>
            <a:cxnLst/>
            <a:rect l="l" t="t" r="r" b="b"/>
            <a:pathLst>
              <a:path h="1488439">
                <a:moveTo>
                  <a:pt x="0" y="0"/>
                </a:moveTo>
                <a:lnTo>
                  <a:pt x="0" y="1488439"/>
                </a:lnTo>
              </a:path>
            </a:pathLst>
          </a:custGeom>
          <a:ln w="11429">
            <a:solidFill>
              <a:srgbClr val="5E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59279" y="3435350"/>
            <a:ext cx="6333490" cy="0"/>
          </a:xfrm>
          <a:custGeom>
            <a:avLst/>
            <a:gdLst/>
            <a:ahLst/>
            <a:cxnLst/>
            <a:rect l="l" t="t" r="r" b="b"/>
            <a:pathLst>
              <a:path w="6333490">
                <a:moveTo>
                  <a:pt x="0" y="0"/>
                </a:moveTo>
                <a:lnTo>
                  <a:pt x="6333490" y="0"/>
                </a:lnTo>
              </a:path>
            </a:pathLst>
          </a:custGeom>
          <a:ln w="1016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64995" y="1962150"/>
            <a:ext cx="0" cy="1468120"/>
          </a:xfrm>
          <a:custGeom>
            <a:avLst/>
            <a:gdLst/>
            <a:ahLst/>
            <a:cxnLst/>
            <a:rect l="l" t="t" r="r" b="b"/>
            <a:pathLst>
              <a:path h="1468120">
                <a:moveTo>
                  <a:pt x="0" y="0"/>
                </a:moveTo>
                <a:lnTo>
                  <a:pt x="0" y="1468119"/>
                </a:lnTo>
              </a:path>
            </a:pathLst>
          </a:custGeom>
          <a:ln w="1143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59279" y="1957070"/>
            <a:ext cx="6333490" cy="0"/>
          </a:xfrm>
          <a:custGeom>
            <a:avLst/>
            <a:gdLst/>
            <a:ahLst/>
            <a:cxnLst/>
            <a:rect l="l" t="t" r="r" b="b"/>
            <a:pathLst>
              <a:path w="6333490">
                <a:moveTo>
                  <a:pt x="0" y="0"/>
                </a:moveTo>
                <a:lnTo>
                  <a:pt x="6333490" y="0"/>
                </a:lnTo>
              </a:path>
            </a:pathLst>
          </a:custGeom>
          <a:ln w="1016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187690" y="1962150"/>
            <a:ext cx="0" cy="1468120"/>
          </a:xfrm>
          <a:custGeom>
            <a:avLst/>
            <a:gdLst/>
            <a:ahLst/>
            <a:cxnLst/>
            <a:rect l="l" t="t" r="r" b="b"/>
            <a:pathLst>
              <a:path h="1468120">
                <a:moveTo>
                  <a:pt x="0" y="0"/>
                </a:moveTo>
                <a:lnTo>
                  <a:pt x="0" y="1468120"/>
                </a:lnTo>
              </a:path>
            </a:pathLst>
          </a:custGeom>
          <a:ln w="10160">
            <a:solidFill>
              <a:srgbClr val="5F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70710" y="3424554"/>
            <a:ext cx="6311900" cy="0"/>
          </a:xfrm>
          <a:custGeom>
            <a:avLst/>
            <a:gdLst/>
            <a:ahLst/>
            <a:cxnLst/>
            <a:rect l="l" t="t" r="r" b="b"/>
            <a:pathLst>
              <a:path w="6311900">
                <a:moveTo>
                  <a:pt x="0" y="0"/>
                </a:moveTo>
                <a:lnTo>
                  <a:pt x="6311899" y="0"/>
                </a:lnTo>
              </a:path>
            </a:pathLst>
          </a:custGeom>
          <a:ln w="1142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75789" y="1973579"/>
            <a:ext cx="0" cy="1445260"/>
          </a:xfrm>
          <a:custGeom>
            <a:avLst/>
            <a:gdLst/>
            <a:ahLst/>
            <a:cxnLst/>
            <a:rect l="l" t="t" r="r" b="b"/>
            <a:pathLst>
              <a:path h="1445260">
                <a:moveTo>
                  <a:pt x="0" y="0"/>
                </a:moveTo>
                <a:lnTo>
                  <a:pt x="0" y="1445260"/>
                </a:lnTo>
              </a:path>
            </a:pathLst>
          </a:custGeom>
          <a:ln w="1015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70710" y="1967864"/>
            <a:ext cx="6311900" cy="0"/>
          </a:xfrm>
          <a:custGeom>
            <a:avLst/>
            <a:gdLst/>
            <a:ahLst/>
            <a:cxnLst/>
            <a:rect l="l" t="t" r="r" b="b"/>
            <a:pathLst>
              <a:path w="6311900">
                <a:moveTo>
                  <a:pt x="0" y="0"/>
                </a:moveTo>
                <a:lnTo>
                  <a:pt x="6311899" y="0"/>
                </a:lnTo>
              </a:path>
            </a:pathLst>
          </a:custGeom>
          <a:ln w="1142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176894" y="1973579"/>
            <a:ext cx="0" cy="1445260"/>
          </a:xfrm>
          <a:custGeom>
            <a:avLst/>
            <a:gdLst/>
            <a:ahLst/>
            <a:cxnLst/>
            <a:rect l="l" t="t" r="r" b="b"/>
            <a:pathLst>
              <a:path h="1445260">
                <a:moveTo>
                  <a:pt x="0" y="0"/>
                </a:moveTo>
                <a:lnTo>
                  <a:pt x="0" y="1445260"/>
                </a:lnTo>
              </a:path>
            </a:pathLst>
          </a:custGeom>
          <a:ln w="11429">
            <a:solidFill>
              <a:srgbClr val="60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80870" y="3413759"/>
            <a:ext cx="6290310" cy="0"/>
          </a:xfrm>
          <a:custGeom>
            <a:avLst/>
            <a:gdLst/>
            <a:ahLst/>
            <a:cxnLst/>
            <a:rect l="l" t="t" r="r" b="b"/>
            <a:pathLst>
              <a:path w="6290309">
                <a:moveTo>
                  <a:pt x="0" y="0"/>
                </a:moveTo>
                <a:lnTo>
                  <a:pt x="6290309" y="0"/>
                </a:lnTo>
              </a:path>
            </a:pathLst>
          </a:custGeom>
          <a:ln w="1016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886585" y="1983739"/>
            <a:ext cx="0" cy="1424940"/>
          </a:xfrm>
          <a:custGeom>
            <a:avLst/>
            <a:gdLst/>
            <a:ahLst/>
            <a:cxnLst/>
            <a:rect l="l" t="t" r="r" b="b"/>
            <a:pathLst>
              <a:path h="1424939">
                <a:moveTo>
                  <a:pt x="0" y="0"/>
                </a:moveTo>
                <a:lnTo>
                  <a:pt x="0" y="1424939"/>
                </a:lnTo>
              </a:path>
            </a:pathLst>
          </a:custGeom>
          <a:ln w="1143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80870" y="1978660"/>
            <a:ext cx="6290310" cy="0"/>
          </a:xfrm>
          <a:custGeom>
            <a:avLst/>
            <a:gdLst/>
            <a:ahLst/>
            <a:cxnLst/>
            <a:rect l="l" t="t" r="r" b="b"/>
            <a:pathLst>
              <a:path w="6290309">
                <a:moveTo>
                  <a:pt x="0" y="0"/>
                </a:moveTo>
                <a:lnTo>
                  <a:pt x="6290309" y="0"/>
                </a:lnTo>
              </a:path>
            </a:pathLst>
          </a:custGeom>
          <a:ln w="10160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166100" y="1983739"/>
            <a:ext cx="0" cy="1424940"/>
          </a:xfrm>
          <a:custGeom>
            <a:avLst/>
            <a:gdLst/>
            <a:ahLst/>
            <a:cxnLst/>
            <a:rect l="l" t="t" r="r" b="b"/>
            <a:pathLst>
              <a:path h="1424939">
                <a:moveTo>
                  <a:pt x="0" y="0"/>
                </a:moveTo>
                <a:lnTo>
                  <a:pt x="0" y="1424939"/>
                </a:lnTo>
              </a:path>
            </a:pathLst>
          </a:custGeom>
          <a:ln w="10159">
            <a:solidFill>
              <a:srgbClr val="61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892300" y="3402965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1142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897379" y="1995170"/>
            <a:ext cx="0" cy="1402080"/>
          </a:xfrm>
          <a:custGeom>
            <a:avLst/>
            <a:gdLst/>
            <a:ahLst/>
            <a:cxnLst/>
            <a:rect l="l" t="t" r="r" b="b"/>
            <a:pathLst>
              <a:path h="1402079">
                <a:moveTo>
                  <a:pt x="0" y="0"/>
                </a:moveTo>
                <a:lnTo>
                  <a:pt x="0" y="1402080"/>
                </a:lnTo>
              </a:path>
            </a:pathLst>
          </a:custGeom>
          <a:ln w="10160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92300" y="1989454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1142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155305" y="1995170"/>
            <a:ext cx="0" cy="1402080"/>
          </a:xfrm>
          <a:custGeom>
            <a:avLst/>
            <a:gdLst/>
            <a:ahLst/>
            <a:cxnLst/>
            <a:rect l="l" t="t" r="r" b="b"/>
            <a:pathLst>
              <a:path h="1402079">
                <a:moveTo>
                  <a:pt x="0" y="0"/>
                </a:moveTo>
                <a:lnTo>
                  <a:pt x="0" y="1402079"/>
                </a:lnTo>
              </a:path>
            </a:pathLst>
          </a:custGeom>
          <a:ln w="11429">
            <a:solidFill>
              <a:srgbClr val="62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02460" y="3392170"/>
            <a:ext cx="6247130" cy="0"/>
          </a:xfrm>
          <a:custGeom>
            <a:avLst/>
            <a:gdLst/>
            <a:ahLst/>
            <a:cxnLst/>
            <a:rect l="l" t="t" r="r" b="b"/>
            <a:pathLst>
              <a:path w="6247130">
                <a:moveTo>
                  <a:pt x="0" y="0"/>
                </a:moveTo>
                <a:lnTo>
                  <a:pt x="6247130" y="0"/>
                </a:lnTo>
              </a:path>
            </a:pathLst>
          </a:custGeom>
          <a:ln w="1016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08175" y="2005329"/>
            <a:ext cx="0" cy="1381760"/>
          </a:xfrm>
          <a:custGeom>
            <a:avLst/>
            <a:gdLst/>
            <a:ahLst/>
            <a:cxnLst/>
            <a:rect l="l" t="t" r="r" b="b"/>
            <a:pathLst>
              <a:path h="1381760">
                <a:moveTo>
                  <a:pt x="0" y="0"/>
                </a:moveTo>
                <a:lnTo>
                  <a:pt x="0" y="1381760"/>
                </a:lnTo>
              </a:path>
            </a:pathLst>
          </a:custGeom>
          <a:ln w="11429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02460" y="2000250"/>
            <a:ext cx="6247130" cy="0"/>
          </a:xfrm>
          <a:custGeom>
            <a:avLst/>
            <a:gdLst/>
            <a:ahLst/>
            <a:cxnLst/>
            <a:rect l="l" t="t" r="r" b="b"/>
            <a:pathLst>
              <a:path w="6247130">
                <a:moveTo>
                  <a:pt x="0" y="0"/>
                </a:moveTo>
                <a:lnTo>
                  <a:pt x="6247130" y="0"/>
                </a:lnTo>
              </a:path>
            </a:pathLst>
          </a:custGeom>
          <a:ln w="1016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144509" y="2005329"/>
            <a:ext cx="0" cy="1381760"/>
          </a:xfrm>
          <a:custGeom>
            <a:avLst/>
            <a:gdLst/>
            <a:ahLst/>
            <a:cxnLst/>
            <a:rect l="l" t="t" r="r" b="b"/>
            <a:pathLst>
              <a:path h="1381760">
                <a:moveTo>
                  <a:pt x="0" y="0"/>
                </a:moveTo>
                <a:lnTo>
                  <a:pt x="0" y="1381760"/>
                </a:lnTo>
              </a:path>
            </a:pathLst>
          </a:custGeom>
          <a:ln w="10160">
            <a:solidFill>
              <a:srgbClr val="63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13889" y="3381375"/>
            <a:ext cx="6225540" cy="0"/>
          </a:xfrm>
          <a:custGeom>
            <a:avLst/>
            <a:gdLst/>
            <a:ahLst/>
            <a:cxnLst/>
            <a:rect l="l" t="t" r="r" b="b"/>
            <a:pathLst>
              <a:path w="6225540">
                <a:moveTo>
                  <a:pt x="0" y="0"/>
                </a:moveTo>
                <a:lnTo>
                  <a:pt x="6225540" y="0"/>
                </a:lnTo>
              </a:path>
            </a:pathLst>
          </a:custGeom>
          <a:ln w="1142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18970" y="2016760"/>
            <a:ext cx="0" cy="1358900"/>
          </a:xfrm>
          <a:custGeom>
            <a:avLst/>
            <a:gdLst/>
            <a:ahLst/>
            <a:cxnLst/>
            <a:rect l="l" t="t" r="r" b="b"/>
            <a:pathLst>
              <a:path h="1358900">
                <a:moveTo>
                  <a:pt x="0" y="0"/>
                </a:moveTo>
                <a:lnTo>
                  <a:pt x="0" y="1358900"/>
                </a:lnTo>
              </a:path>
            </a:pathLst>
          </a:custGeom>
          <a:ln w="10160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13889" y="2011045"/>
            <a:ext cx="6225540" cy="0"/>
          </a:xfrm>
          <a:custGeom>
            <a:avLst/>
            <a:gdLst/>
            <a:ahLst/>
            <a:cxnLst/>
            <a:rect l="l" t="t" r="r" b="b"/>
            <a:pathLst>
              <a:path w="6225540">
                <a:moveTo>
                  <a:pt x="0" y="0"/>
                </a:moveTo>
                <a:lnTo>
                  <a:pt x="6225540" y="0"/>
                </a:lnTo>
              </a:path>
            </a:pathLst>
          </a:custGeom>
          <a:ln w="1142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133715" y="2016760"/>
            <a:ext cx="0" cy="1358900"/>
          </a:xfrm>
          <a:custGeom>
            <a:avLst/>
            <a:gdLst/>
            <a:ahLst/>
            <a:cxnLst/>
            <a:rect l="l" t="t" r="r" b="b"/>
            <a:pathLst>
              <a:path h="1358900">
                <a:moveTo>
                  <a:pt x="0" y="0"/>
                </a:moveTo>
                <a:lnTo>
                  <a:pt x="0" y="1358900"/>
                </a:lnTo>
              </a:path>
            </a:pathLst>
          </a:custGeom>
          <a:ln w="11429">
            <a:solidFill>
              <a:srgbClr val="64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24050" y="3370579"/>
            <a:ext cx="6203950" cy="0"/>
          </a:xfrm>
          <a:custGeom>
            <a:avLst/>
            <a:gdLst/>
            <a:ahLst/>
            <a:cxnLst/>
            <a:rect l="l" t="t" r="r" b="b"/>
            <a:pathLst>
              <a:path w="6203950">
                <a:moveTo>
                  <a:pt x="0" y="0"/>
                </a:moveTo>
                <a:lnTo>
                  <a:pt x="6203950" y="0"/>
                </a:lnTo>
              </a:path>
            </a:pathLst>
          </a:custGeom>
          <a:ln w="1016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29764" y="2026920"/>
            <a:ext cx="0" cy="1338580"/>
          </a:xfrm>
          <a:custGeom>
            <a:avLst/>
            <a:gdLst/>
            <a:ahLst/>
            <a:cxnLst/>
            <a:rect l="l" t="t" r="r" b="b"/>
            <a:pathLst>
              <a:path h="1338579">
                <a:moveTo>
                  <a:pt x="0" y="0"/>
                </a:moveTo>
                <a:lnTo>
                  <a:pt x="0" y="1338580"/>
                </a:lnTo>
              </a:path>
            </a:pathLst>
          </a:custGeom>
          <a:ln w="1143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24050" y="2021839"/>
            <a:ext cx="6203950" cy="0"/>
          </a:xfrm>
          <a:custGeom>
            <a:avLst/>
            <a:gdLst/>
            <a:ahLst/>
            <a:cxnLst/>
            <a:rect l="l" t="t" r="r" b="b"/>
            <a:pathLst>
              <a:path w="6203950">
                <a:moveTo>
                  <a:pt x="0" y="0"/>
                </a:moveTo>
                <a:lnTo>
                  <a:pt x="6203950" y="0"/>
                </a:lnTo>
              </a:path>
            </a:pathLst>
          </a:custGeom>
          <a:ln w="1016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122919" y="2026920"/>
            <a:ext cx="0" cy="1338580"/>
          </a:xfrm>
          <a:custGeom>
            <a:avLst/>
            <a:gdLst/>
            <a:ahLst/>
            <a:cxnLst/>
            <a:rect l="l" t="t" r="r" b="b"/>
            <a:pathLst>
              <a:path h="1338579">
                <a:moveTo>
                  <a:pt x="0" y="0"/>
                </a:moveTo>
                <a:lnTo>
                  <a:pt x="0" y="1338579"/>
                </a:lnTo>
              </a:path>
            </a:pathLst>
          </a:custGeom>
          <a:ln w="1015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35479" y="3359784"/>
            <a:ext cx="6182360" cy="0"/>
          </a:xfrm>
          <a:custGeom>
            <a:avLst/>
            <a:gdLst/>
            <a:ahLst/>
            <a:cxnLst/>
            <a:rect l="l" t="t" r="r" b="b"/>
            <a:pathLst>
              <a:path w="6182359">
                <a:moveTo>
                  <a:pt x="0" y="0"/>
                </a:moveTo>
                <a:lnTo>
                  <a:pt x="6182360" y="0"/>
                </a:lnTo>
              </a:path>
            </a:pathLst>
          </a:custGeom>
          <a:ln w="1143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40560" y="2038350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0"/>
                </a:moveTo>
                <a:lnTo>
                  <a:pt x="0" y="1315719"/>
                </a:lnTo>
              </a:path>
            </a:pathLst>
          </a:custGeom>
          <a:ln w="10159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35479" y="2032635"/>
            <a:ext cx="6182360" cy="0"/>
          </a:xfrm>
          <a:custGeom>
            <a:avLst/>
            <a:gdLst/>
            <a:ahLst/>
            <a:cxnLst/>
            <a:rect l="l" t="t" r="r" b="b"/>
            <a:pathLst>
              <a:path w="6182359">
                <a:moveTo>
                  <a:pt x="0" y="0"/>
                </a:moveTo>
                <a:lnTo>
                  <a:pt x="6182360" y="0"/>
                </a:lnTo>
              </a:path>
            </a:pathLst>
          </a:custGeom>
          <a:ln w="1143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112125" y="2038350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0"/>
                </a:moveTo>
                <a:lnTo>
                  <a:pt x="0" y="1315720"/>
                </a:lnTo>
              </a:path>
            </a:pathLst>
          </a:custGeom>
          <a:ln w="11430">
            <a:solidFill>
              <a:srgbClr val="66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45639" y="3348990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770" y="0"/>
                </a:lnTo>
              </a:path>
            </a:pathLst>
          </a:custGeom>
          <a:ln w="1015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51354" y="204851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11430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45639" y="2043429"/>
            <a:ext cx="6160770" cy="0"/>
          </a:xfrm>
          <a:custGeom>
            <a:avLst/>
            <a:gdLst/>
            <a:ahLst/>
            <a:cxnLst/>
            <a:rect l="l" t="t" r="r" b="b"/>
            <a:pathLst>
              <a:path w="6160770">
                <a:moveTo>
                  <a:pt x="0" y="0"/>
                </a:moveTo>
                <a:lnTo>
                  <a:pt x="6160770" y="0"/>
                </a:lnTo>
              </a:path>
            </a:pathLst>
          </a:custGeom>
          <a:ln w="1015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101330" y="204851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10159">
            <a:solidFill>
              <a:srgbClr val="67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57070" y="3338195"/>
            <a:ext cx="6139180" cy="0"/>
          </a:xfrm>
          <a:custGeom>
            <a:avLst/>
            <a:gdLst/>
            <a:ahLst/>
            <a:cxnLst/>
            <a:rect l="l" t="t" r="r" b="b"/>
            <a:pathLst>
              <a:path w="6139180">
                <a:moveTo>
                  <a:pt x="0" y="0"/>
                </a:moveTo>
                <a:lnTo>
                  <a:pt x="6139180" y="0"/>
                </a:lnTo>
              </a:path>
            </a:pathLst>
          </a:custGeom>
          <a:ln w="1143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62150" y="205993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39"/>
                </a:lnTo>
              </a:path>
            </a:pathLst>
          </a:custGeom>
          <a:ln w="1016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57070" y="2054225"/>
            <a:ext cx="6139180" cy="0"/>
          </a:xfrm>
          <a:custGeom>
            <a:avLst/>
            <a:gdLst/>
            <a:ahLst/>
            <a:cxnLst/>
            <a:rect l="l" t="t" r="r" b="b"/>
            <a:pathLst>
              <a:path w="6139180">
                <a:moveTo>
                  <a:pt x="0" y="0"/>
                </a:moveTo>
                <a:lnTo>
                  <a:pt x="6139180" y="0"/>
                </a:lnTo>
              </a:path>
            </a:pathLst>
          </a:custGeom>
          <a:ln w="11430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090534" y="2059939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39"/>
                </a:lnTo>
              </a:path>
            </a:pathLst>
          </a:custGeom>
          <a:ln w="11429">
            <a:solidFill>
              <a:srgbClr val="680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67229" y="3327400"/>
            <a:ext cx="6117590" cy="0"/>
          </a:xfrm>
          <a:custGeom>
            <a:avLst/>
            <a:gdLst/>
            <a:ahLst/>
            <a:cxnLst/>
            <a:rect l="l" t="t" r="r" b="b"/>
            <a:pathLst>
              <a:path w="6117590">
                <a:moveTo>
                  <a:pt x="0" y="0"/>
                </a:moveTo>
                <a:lnTo>
                  <a:pt x="6117590" y="0"/>
                </a:lnTo>
              </a:path>
            </a:pathLst>
          </a:custGeom>
          <a:ln w="1016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72945" y="2070100"/>
            <a:ext cx="0" cy="1252220"/>
          </a:xfrm>
          <a:custGeom>
            <a:avLst/>
            <a:gdLst/>
            <a:ahLst/>
            <a:cxnLst/>
            <a:rect l="l" t="t" r="r" b="b"/>
            <a:pathLst>
              <a:path h="1252220">
                <a:moveTo>
                  <a:pt x="0" y="0"/>
                </a:moveTo>
                <a:lnTo>
                  <a:pt x="0" y="1252219"/>
                </a:lnTo>
              </a:path>
            </a:pathLst>
          </a:custGeom>
          <a:ln w="1143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67229" y="2065020"/>
            <a:ext cx="6117590" cy="0"/>
          </a:xfrm>
          <a:custGeom>
            <a:avLst/>
            <a:gdLst/>
            <a:ahLst/>
            <a:cxnLst/>
            <a:rect l="l" t="t" r="r" b="b"/>
            <a:pathLst>
              <a:path w="6117590">
                <a:moveTo>
                  <a:pt x="0" y="0"/>
                </a:moveTo>
                <a:lnTo>
                  <a:pt x="6117590" y="0"/>
                </a:lnTo>
              </a:path>
            </a:pathLst>
          </a:custGeom>
          <a:ln w="1016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79740" y="2070100"/>
            <a:ext cx="0" cy="1252220"/>
          </a:xfrm>
          <a:custGeom>
            <a:avLst/>
            <a:gdLst/>
            <a:ahLst/>
            <a:cxnLst/>
            <a:rect l="l" t="t" r="r" b="b"/>
            <a:pathLst>
              <a:path h="1252220">
                <a:moveTo>
                  <a:pt x="0" y="0"/>
                </a:moveTo>
                <a:lnTo>
                  <a:pt x="0" y="1252220"/>
                </a:lnTo>
              </a:path>
            </a:pathLst>
          </a:custGeom>
          <a:ln w="10160">
            <a:solidFill>
              <a:srgbClr val="69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78660" y="3316604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5999" y="0"/>
                </a:lnTo>
              </a:path>
            </a:pathLst>
          </a:custGeom>
          <a:ln w="1142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83739" y="2081529"/>
            <a:ext cx="0" cy="1229360"/>
          </a:xfrm>
          <a:custGeom>
            <a:avLst/>
            <a:gdLst/>
            <a:ahLst/>
            <a:cxnLst/>
            <a:rect l="l" t="t" r="r" b="b"/>
            <a:pathLst>
              <a:path h="1229360">
                <a:moveTo>
                  <a:pt x="0" y="0"/>
                </a:moveTo>
                <a:lnTo>
                  <a:pt x="0" y="1229360"/>
                </a:lnTo>
              </a:path>
            </a:pathLst>
          </a:custGeom>
          <a:ln w="1015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78660" y="2075814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5999" y="0"/>
                </a:lnTo>
              </a:path>
            </a:pathLst>
          </a:custGeom>
          <a:ln w="1142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068944" y="2081529"/>
            <a:ext cx="0" cy="1229360"/>
          </a:xfrm>
          <a:custGeom>
            <a:avLst/>
            <a:gdLst/>
            <a:ahLst/>
            <a:cxnLst/>
            <a:rect l="l" t="t" r="r" b="b"/>
            <a:pathLst>
              <a:path h="1229360">
                <a:moveTo>
                  <a:pt x="0" y="0"/>
                </a:moveTo>
                <a:lnTo>
                  <a:pt x="0" y="1229360"/>
                </a:lnTo>
              </a:path>
            </a:pathLst>
          </a:custGeom>
          <a:ln w="11429">
            <a:solidFill>
              <a:srgbClr val="6A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88820" y="3305809"/>
            <a:ext cx="6074410" cy="0"/>
          </a:xfrm>
          <a:custGeom>
            <a:avLst/>
            <a:gdLst/>
            <a:ahLst/>
            <a:cxnLst/>
            <a:rect l="l" t="t" r="r" b="b"/>
            <a:pathLst>
              <a:path w="6074409">
                <a:moveTo>
                  <a:pt x="0" y="0"/>
                </a:moveTo>
                <a:lnTo>
                  <a:pt x="6074409" y="0"/>
                </a:lnTo>
              </a:path>
            </a:pathLst>
          </a:custGeom>
          <a:ln w="1016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94535" y="2091689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39">
                <a:moveTo>
                  <a:pt x="0" y="0"/>
                </a:moveTo>
                <a:lnTo>
                  <a:pt x="0" y="1209039"/>
                </a:lnTo>
              </a:path>
            </a:pathLst>
          </a:custGeom>
          <a:ln w="1143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988820" y="2086610"/>
            <a:ext cx="6074410" cy="0"/>
          </a:xfrm>
          <a:custGeom>
            <a:avLst/>
            <a:gdLst/>
            <a:ahLst/>
            <a:cxnLst/>
            <a:rect l="l" t="t" r="r" b="b"/>
            <a:pathLst>
              <a:path w="6074409">
                <a:moveTo>
                  <a:pt x="0" y="0"/>
                </a:moveTo>
                <a:lnTo>
                  <a:pt x="6074409" y="0"/>
                </a:lnTo>
              </a:path>
            </a:pathLst>
          </a:custGeom>
          <a:ln w="10160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058150" y="2091689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39">
                <a:moveTo>
                  <a:pt x="0" y="0"/>
                </a:moveTo>
                <a:lnTo>
                  <a:pt x="0" y="1209039"/>
                </a:lnTo>
              </a:path>
            </a:pathLst>
          </a:custGeom>
          <a:ln w="10159">
            <a:solidFill>
              <a:srgbClr val="6B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000250" y="3295015"/>
            <a:ext cx="6052820" cy="0"/>
          </a:xfrm>
          <a:custGeom>
            <a:avLst/>
            <a:gdLst/>
            <a:ahLst/>
            <a:cxnLst/>
            <a:rect l="l" t="t" r="r" b="b"/>
            <a:pathLst>
              <a:path w="6052820">
                <a:moveTo>
                  <a:pt x="0" y="0"/>
                </a:moveTo>
                <a:lnTo>
                  <a:pt x="6052820" y="0"/>
                </a:lnTo>
              </a:path>
            </a:pathLst>
          </a:custGeom>
          <a:ln w="1142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005329" y="2103120"/>
            <a:ext cx="0" cy="1186180"/>
          </a:xfrm>
          <a:custGeom>
            <a:avLst/>
            <a:gdLst/>
            <a:ahLst/>
            <a:cxnLst/>
            <a:rect l="l" t="t" r="r" b="b"/>
            <a:pathLst>
              <a:path h="1186179">
                <a:moveTo>
                  <a:pt x="0" y="0"/>
                </a:moveTo>
                <a:lnTo>
                  <a:pt x="0" y="1186180"/>
                </a:lnTo>
              </a:path>
            </a:pathLst>
          </a:custGeom>
          <a:ln w="10160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000250" y="2097404"/>
            <a:ext cx="6052820" cy="0"/>
          </a:xfrm>
          <a:custGeom>
            <a:avLst/>
            <a:gdLst/>
            <a:ahLst/>
            <a:cxnLst/>
            <a:rect l="l" t="t" r="r" b="b"/>
            <a:pathLst>
              <a:path w="6052820">
                <a:moveTo>
                  <a:pt x="0" y="0"/>
                </a:moveTo>
                <a:lnTo>
                  <a:pt x="6052820" y="0"/>
                </a:lnTo>
              </a:path>
            </a:pathLst>
          </a:custGeom>
          <a:ln w="1142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047355" y="2103120"/>
            <a:ext cx="0" cy="1186180"/>
          </a:xfrm>
          <a:custGeom>
            <a:avLst/>
            <a:gdLst/>
            <a:ahLst/>
            <a:cxnLst/>
            <a:rect l="l" t="t" r="r" b="b"/>
            <a:pathLst>
              <a:path h="1186179">
                <a:moveTo>
                  <a:pt x="0" y="0"/>
                </a:moveTo>
                <a:lnTo>
                  <a:pt x="0" y="1186179"/>
                </a:lnTo>
              </a:path>
            </a:pathLst>
          </a:custGeom>
          <a:ln w="11429">
            <a:solidFill>
              <a:srgbClr val="6C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10410" y="3284220"/>
            <a:ext cx="6031230" cy="0"/>
          </a:xfrm>
          <a:custGeom>
            <a:avLst/>
            <a:gdLst/>
            <a:ahLst/>
            <a:cxnLst/>
            <a:rect l="l" t="t" r="r" b="b"/>
            <a:pathLst>
              <a:path w="6031230">
                <a:moveTo>
                  <a:pt x="0" y="0"/>
                </a:moveTo>
                <a:lnTo>
                  <a:pt x="6031230" y="0"/>
                </a:lnTo>
              </a:path>
            </a:pathLst>
          </a:custGeom>
          <a:ln w="1016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016125" y="2114550"/>
            <a:ext cx="0" cy="1164590"/>
          </a:xfrm>
          <a:custGeom>
            <a:avLst/>
            <a:gdLst/>
            <a:ahLst/>
            <a:cxnLst/>
            <a:rect l="l" t="t" r="r" b="b"/>
            <a:pathLst>
              <a:path h="1164589">
                <a:moveTo>
                  <a:pt x="0" y="0"/>
                </a:moveTo>
                <a:lnTo>
                  <a:pt x="0" y="1164589"/>
                </a:lnTo>
              </a:path>
            </a:pathLst>
          </a:custGeom>
          <a:ln w="11429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10410" y="2108835"/>
            <a:ext cx="6031230" cy="0"/>
          </a:xfrm>
          <a:custGeom>
            <a:avLst/>
            <a:gdLst/>
            <a:ahLst/>
            <a:cxnLst/>
            <a:rect l="l" t="t" r="r" b="b"/>
            <a:pathLst>
              <a:path w="6031230">
                <a:moveTo>
                  <a:pt x="0" y="0"/>
                </a:moveTo>
                <a:lnTo>
                  <a:pt x="6031230" y="0"/>
                </a:lnTo>
              </a:path>
            </a:pathLst>
          </a:custGeom>
          <a:ln w="1143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036559" y="2114550"/>
            <a:ext cx="0" cy="1164590"/>
          </a:xfrm>
          <a:custGeom>
            <a:avLst/>
            <a:gdLst/>
            <a:ahLst/>
            <a:cxnLst/>
            <a:rect l="l" t="t" r="r" b="b"/>
            <a:pathLst>
              <a:path h="1164589">
                <a:moveTo>
                  <a:pt x="0" y="0"/>
                </a:moveTo>
                <a:lnTo>
                  <a:pt x="0" y="1164589"/>
                </a:lnTo>
              </a:path>
            </a:pathLst>
          </a:custGeom>
          <a:ln w="10160">
            <a:solidFill>
              <a:srgbClr val="6D0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021839" y="3273425"/>
            <a:ext cx="6009640" cy="0"/>
          </a:xfrm>
          <a:custGeom>
            <a:avLst/>
            <a:gdLst/>
            <a:ahLst/>
            <a:cxnLst/>
            <a:rect l="l" t="t" r="r" b="b"/>
            <a:pathLst>
              <a:path w="6009640">
                <a:moveTo>
                  <a:pt x="0" y="0"/>
                </a:moveTo>
                <a:lnTo>
                  <a:pt x="6009640" y="0"/>
                </a:lnTo>
              </a:path>
            </a:pathLst>
          </a:custGeom>
          <a:ln w="1142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026920" y="212471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10160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021839" y="2119629"/>
            <a:ext cx="6009640" cy="0"/>
          </a:xfrm>
          <a:custGeom>
            <a:avLst/>
            <a:gdLst/>
            <a:ahLst/>
            <a:cxnLst/>
            <a:rect l="l" t="t" r="r" b="b"/>
            <a:pathLst>
              <a:path w="6009640">
                <a:moveTo>
                  <a:pt x="0" y="0"/>
                </a:moveTo>
                <a:lnTo>
                  <a:pt x="6009640" y="0"/>
                </a:lnTo>
              </a:path>
            </a:pathLst>
          </a:custGeom>
          <a:ln w="1015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026400" y="212471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10159">
            <a:solidFill>
              <a:srgbClr val="6E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32000" y="3262629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16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37714" y="2134870"/>
            <a:ext cx="0" cy="1122680"/>
          </a:xfrm>
          <a:custGeom>
            <a:avLst/>
            <a:gdLst/>
            <a:ahLst/>
            <a:cxnLst/>
            <a:rect l="l" t="t" r="r" b="b"/>
            <a:pathLst>
              <a:path h="1122679">
                <a:moveTo>
                  <a:pt x="0" y="0"/>
                </a:moveTo>
                <a:lnTo>
                  <a:pt x="0" y="1122680"/>
                </a:lnTo>
              </a:path>
            </a:pathLst>
          </a:custGeom>
          <a:ln w="1143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32000" y="2129789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160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015605" y="2134870"/>
            <a:ext cx="0" cy="1122680"/>
          </a:xfrm>
          <a:custGeom>
            <a:avLst/>
            <a:gdLst/>
            <a:ahLst/>
            <a:cxnLst/>
            <a:rect l="l" t="t" r="r" b="b"/>
            <a:pathLst>
              <a:path h="1122679">
                <a:moveTo>
                  <a:pt x="0" y="0"/>
                </a:moveTo>
                <a:lnTo>
                  <a:pt x="0" y="1122679"/>
                </a:lnTo>
              </a:path>
            </a:pathLst>
          </a:custGeom>
          <a:ln w="11429">
            <a:solidFill>
              <a:srgbClr val="6F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043429" y="3251834"/>
            <a:ext cx="5966460" cy="0"/>
          </a:xfrm>
          <a:custGeom>
            <a:avLst/>
            <a:gdLst/>
            <a:ahLst/>
            <a:cxnLst/>
            <a:rect l="l" t="t" r="r" b="b"/>
            <a:pathLst>
              <a:path w="5966459">
                <a:moveTo>
                  <a:pt x="0" y="0"/>
                </a:moveTo>
                <a:lnTo>
                  <a:pt x="5966460" y="0"/>
                </a:lnTo>
              </a:path>
            </a:pathLst>
          </a:custGeom>
          <a:ln w="1143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048510" y="2146300"/>
            <a:ext cx="0" cy="1099820"/>
          </a:xfrm>
          <a:custGeom>
            <a:avLst/>
            <a:gdLst/>
            <a:ahLst/>
            <a:cxnLst/>
            <a:rect l="l" t="t" r="r" b="b"/>
            <a:pathLst>
              <a:path h="1099820">
                <a:moveTo>
                  <a:pt x="0" y="0"/>
                </a:moveTo>
                <a:lnTo>
                  <a:pt x="0" y="1099819"/>
                </a:lnTo>
              </a:path>
            </a:pathLst>
          </a:custGeom>
          <a:ln w="10159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043429" y="2140585"/>
            <a:ext cx="5966460" cy="0"/>
          </a:xfrm>
          <a:custGeom>
            <a:avLst/>
            <a:gdLst/>
            <a:ahLst/>
            <a:cxnLst/>
            <a:rect l="l" t="t" r="r" b="b"/>
            <a:pathLst>
              <a:path w="5966459">
                <a:moveTo>
                  <a:pt x="0" y="0"/>
                </a:moveTo>
                <a:lnTo>
                  <a:pt x="5966460" y="0"/>
                </a:lnTo>
              </a:path>
            </a:pathLst>
          </a:custGeom>
          <a:ln w="1143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004809" y="2146300"/>
            <a:ext cx="0" cy="1099820"/>
          </a:xfrm>
          <a:custGeom>
            <a:avLst/>
            <a:gdLst/>
            <a:ahLst/>
            <a:cxnLst/>
            <a:rect l="l" t="t" r="r" b="b"/>
            <a:pathLst>
              <a:path h="1099820">
                <a:moveTo>
                  <a:pt x="0" y="0"/>
                </a:moveTo>
                <a:lnTo>
                  <a:pt x="0" y="1099820"/>
                </a:lnTo>
              </a:path>
            </a:pathLst>
          </a:custGeom>
          <a:ln w="10160">
            <a:solidFill>
              <a:srgbClr val="70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053589" y="3241039"/>
            <a:ext cx="5946140" cy="0"/>
          </a:xfrm>
          <a:custGeom>
            <a:avLst/>
            <a:gdLst/>
            <a:ahLst/>
            <a:cxnLst/>
            <a:rect l="l" t="t" r="r" b="b"/>
            <a:pathLst>
              <a:path w="5946140">
                <a:moveTo>
                  <a:pt x="0" y="0"/>
                </a:moveTo>
                <a:lnTo>
                  <a:pt x="5946140" y="0"/>
                </a:lnTo>
              </a:path>
            </a:pathLst>
          </a:custGeom>
          <a:ln w="1015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059304" y="2156460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0"/>
                </a:moveTo>
                <a:lnTo>
                  <a:pt x="0" y="1079500"/>
                </a:lnTo>
              </a:path>
            </a:pathLst>
          </a:custGeom>
          <a:ln w="11430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053589" y="2151379"/>
            <a:ext cx="5946140" cy="0"/>
          </a:xfrm>
          <a:custGeom>
            <a:avLst/>
            <a:gdLst/>
            <a:ahLst/>
            <a:cxnLst/>
            <a:rect l="l" t="t" r="r" b="b"/>
            <a:pathLst>
              <a:path w="5946140">
                <a:moveTo>
                  <a:pt x="0" y="0"/>
                </a:moveTo>
                <a:lnTo>
                  <a:pt x="5946140" y="0"/>
                </a:lnTo>
              </a:path>
            </a:pathLst>
          </a:custGeom>
          <a:ln w="1015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994015" y="2156460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0"/>
                </a:moveTo>
                <a:lnTo>
                  <a:pt x="0" y="1079500"/>
                </a:lnTo>
              </a:path>
            </a:pathLst>
          </a:custGeom>
          <a:ln w="11429">
            <a:solidFill>
              <a:srgbClr val="71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065020" y="3230245"/>
            <a:ext cx="5923280" cy="0"/>
          </a:xfrm>
          <a:custGeom>
            <a:avLst/>
            <a:gdLst/>
            <a:ahLst/>
            <a:cxnLst/>
            <a:rect l="l" t="t" r="r" b="b"/>
            <a:pathLst>
              <a:path w="5923280">
                <a:moveTo>
                  <a:pt x="0" y="0"/>
                </a:moveTo>
                <a:lnTo>
                  <a:pt x="5923280" y="0"/>
                </a:lnTo>
              </a:path>
            </a:pathLst>
          </a:custGeom>
          <a:ln w="1143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070100" y="2167889"/>
            <a:ext cx="0" cy="1056640"/>
          </a:xfrm>
          <a:custGeom>
            <a:avLst/>
            <a:gdLst/>
            <a:ahLst/>
            <a:cxnLst/>
            <a:rect l="l" t="t" r="r" b="b"/>
            <a:pathLst>
              <a:path h="1056639">
                <a:moveTo>
                  <a:pt x="0" y="0"/>
                </a:moveTo>
                <a:lnTo>
                  <a:pt x="0" y="1056639"/>
                </a:lnTo>
              </a:path>
            </a:pathLst>
          </a:custGeom>
          <a:ln w="1016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065020" y="2162175"/>
            <a:ext cx="5923280" cy="0"/>
          </a:xfrm>
          <a:custGeom>
            <a:avLst/>
            <a:gdLst/>
            <a:ahLst/>
            <a:cxnLst/>
            <a:rect l="l" t="t" r="r" b="b"/>
            <a:pathLst>
              <a:path w="5923280">
                <a:moveTo>
                  <a:pt x="0" y="0"/>
                </a:moveTo>
                <a:lnTo>
                  <a:pt x="5923280" y="0"/>
                </a:lnTo>
              </a:path>
            </a:pathLst>
          </a:custGeom>
          <a:ln w="11430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983219" y="2167889"/>
            <a:ext cx="0" cy="1056640"/>
          </a:xfrm>
          <a:custGeom>
            <a:avLst/>
            <a:gdLst/>
            <a:ahLst/>
            <a:cxnLst/>
            <a:rect l="l" t="t" r="r" b="b"/>
            <a:pathLst>
              <a:path h="1056639">
                <a:moveTo>
                  <a:pt x="0" y="0"/>
                </a:moveTo>
                <a:lnTo>
                  <a:pt x="0" y="1056639"/>
                </a:lnTo>
              </a:path>
            </a:pathLst>
          </a:custGeom>
          <a:ln w="10159">
            <a:solidFill>
              <a:srgbClr val="72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075179" y="3219450"/>
            <a:ext cx="5902960" cy="0"/>
          </a:xfrm>
          <a:custGeom>
            <a:avLst/>
            <a:gdLst/>
            <a:ahLst/>
            <a:cxnLst/>
            <a:rect l="l" t="t" r="r" b="b"/>
            <a:pathLst>
              <a:path w="5902959">
                <a:moveTo>
                  <a:pt x="0" y="0"/>
                </a:moveTo>
                <a:lnTo>
                  <a:pt x="5902960" y="0"/>
                </a:lnTo>
              </a:path>
            </a:pathLst>
          </a:custGeom>
          <a:ln w="1016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080895" y="2178050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19">
                <a:moveTo>
                  <a:pt x="0" y="0"/>
                </a:moveTo>
                <a:lnTo>
                  <a:pt x="0" y="1036319"/>
                </a:lnTo>
              </a:path>
            </a:pathLst>
          </a:custGeom>
          <a:ln w="1143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075179" y="2172970"/>
            <a:ext cx="5902960" cy="0"/>
          </a:xfrm>
          <a:custGeom>
            <a:avLst/>
            <a:gdLst/>
            <a:ahLst/>
            <a:cxnLst/>
            <a:rect l="l" t="t" r="r" b="b"/>
            <a:pathLst>
              <a:path w="5902959">
                <a:moveTo>
                  <a:pt x="0" y="0"/>
                </a:moveTo>
                <a:lnTo>
                  <a:pt x="5902960" y="0"/>
                </a:lnTo>
              </a:path>
            </a:pathLst>
          </a:custGeom>
          <a:ln w="1016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972425" y="2178050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19">
                <a:moveTo>
                  <a:pt x="0" y="0"/>
                </a:moveTo>
                <a:lnTo>
                  <a:pt x="0" y="1036320"/>
                </a:lnTo>
              </a:path>
            </a:pathLst>
          </a:custGeom>
          <a:ln w="11430">
            <a:solidFill>
              <a:srgbClr val="73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86610" y="3208654"/>
            <a:ext cx="5880100" cy="0"/>
          </a:xfrm>
          <a:custGeom>
            <a:avLst/>
            <a:gdLst/>
            <a:ahLst/>
            <a:cxnLst/>
            <a:rect l="l" t="t" r="r" b="b"/>
            <a:pathLst>
              <a:path w="5880100">
                <a:moveTo>
                  <a:pt x="0" y="0"/>
                </a:moveTo>
                <a:lnTo>
                  <a:pt x="5880099" y="0"/>
                </a:lnTo>
              </a:path>
            </a:pathLst>
          </a:custGeom>
          <a:ln w="1142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091689" y="2189479"/>
            <a:ext cx="0" cy="1013460"/>
          </a:xfrm>
          <a:custGeom>
            <a:avLst/>
            <a:gdLst/>
            <a:ahLst/>
            <a:cxnLst/>
            <a:rect l="l" t="t" r="r" b="b"/>
            <a:pathLst>
              <a:path h="1013460">
                <a:moveTo>
                  <a:pt x="0" y="0"/>
                </a:moveTo>
                <a:lnTo>
                  <a:pt x="0" y="1013460"/>
                </a:lnTo>
              </a:path>
            </a:pathLst>
          </a:custGeom>
          <a:ln w="1015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086610" y="2183764"/>
            <a:ext cx="5880100" cy="0"/>
          </a:xfrm>
          <a:custGeom>
            <a:avLst/>
            <a:gdLst/>
            <a:ahLst/>
            <a:cxnLst/>
            <a:rect l="l" t="t" r="r" b="b"/>
            <a:pathLst>
              <a:path w="5880100">
                <a:moveTo>
                  <a:pt x="0" y="0"/>
                </a:moveTo>
                <a:lnTo>
                  <a:pt x="5880099" y="0"/>
                </a:lnTo>
              </a:path>
            </a:pathLst>
          </a:custGeom>
          <a:ln w="1142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961630" y="2189479"/>
            <a:ext cx="0" cy="1013460"/>
          </a:xfrm>
          <a:custGeom>
            <a:avLst/>
            <a:gdLst/>
            <a:ahLst/>
            <a:cxnLst/>
            <a:rect l="l" t="t" r="r" b="b"/>
            <a:pathLst>
              <a:path h="1013460">
                <a:moveTo>
                  <a:pt x="0" y="0"/>
                </a:moveTo>
                <a:lnTo>
                  <a:pt x="0" y="1013460"/>
                </a:lnTo>
              </a:path>
            </a:pathLst>
          </a:custGeom>
          <a:ln w="10159">
            <a:solidFill>
              <a:srgbClr val="74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096770" y="3197860"/>
            <a:ext cx="5859780" cy="0"/>
          </a:xfrm>
          <a:custGeom>
            <a:avLst/>
            <a:gdLst/>
            <a:ahLst/>
            <a:cxnLst/>
            <a:rect l="l" t="t" r="r" b="b"/>
            <a:pathLst>
              <a:path w="5859780">
                <a:moveTo>
                  <a:pt x="0" y="0"/>
                </a:moveTo>
                <a:lnTo>
                  <a:pt x="5859780" y="0"/>
                </a:lnTo>
              </a:path>
            </a:pathLst>
          </a:custGeom>
          <a:ln w="1016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102485" y="2199639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143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096770" y="2194560"/>
            <a:ext cx="5859780" cy="0"/>
          </a:xfrm>
          <a:custGeom>
            <a:avLst/>
            <a:gdLst/>
            <a:ahLst/>
            <a:cxnLst/>
            <a:rect l="l" t="t" r="r" b="b"/>
            <a:pathLst>
              <a:path w="5859780">
                <a:moveTo>
                  <a:pt x="0" y="0"/>
                </a:moveTo>
                <a:lnTo>
                  <a:pt x="5859780" y="0"/>
                </a:lnTo>
              </a:path>
            </a:pathLst>
          </a:custGeom>
          <a:ln w="10160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950834" y="2199639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39"/>
                </a:lnTo>
              </a:path>
            </a:pathLst>
          </a:custGeom>
          <a:ln w="11429">
            <a:solidFill>
              <a:srgbClr val="75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108200" y="3187064"/>
            <a:ext cx="5836920" cy="0"/>
          </a:xfrm>
          <a:custGeom>
            <a:avLst/>
            <a:gdLst/>
            <a:ahLst/>
            <a:cxnLst/>
            <a:rect l="l" t="t" r="r" b="b"/>
            <a:pathLst>
              <a:path w="5836920">
                <a:moveTo>
                  <a:pt x="0" y="0"/>
                </a:moveTo>
                <a:lnTo>
                  <a:pt x="5836920" y="0"/>
                </a:lnTo>
              </a:path>
            </a:pathLst>
          </a:custGeom>
          <a:ln w="11429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113279" y="2211070"/>
            <a:ext cx="0" cy="970280"/>
          </a:xfrm>
          <a:custGeom>
            <a:avLst/>
            <a:gdLst/>
            <a:ahLst/>
            <a:cxnLst/>
            <a:rect l="l" t="t" r="r" b="b"/>
            <a:pathLst>
              <a:path h="970280">
                <a:moveTo>
                  <a:pt x="0" y="0"/>
                </a:moveTo>
                <a:lnTo>
                  <a:pt x="0" y="970280"/>
                </a:lnTo>
              </a:path>
            </a:pathLst>
          </a:custGeom>
          <a:ln w="1016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108200" y="2205354"/>
            <a:ext cx="5836920" cy="0"/>
          </a:xfrm>
          <a:custGeom>
            <a:avLst/>
            <a:gdLst/>
            <a:ahLst/>
            <a:cxnLst/>
            <a:rect l="l" t="t" r="r" b="b"/>
            <a:pathLst>
              <a:path w="5836920">
                <a:moveTo>
                  <a:pt x="0" y="0"/>
                </a:moveTo>
                <a:lnTo>
                  <a:pt x="5836920" y="0"/>
                </a:lnTo>
              </a:path>
            </a:pathLst>
          </a:custGeom>
          <a:ln w="11429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940040" y="2211070"/>
            <a:ext cx="0" cy="970280"/>
          </a:xfrm>
          <a:custGeom>
            <a:avLst/>
            <a:gdLst/>
            <a:ahLst/>
            <a:cxnLst/>
            <a:rect l="l" t="t" r="r" b="b"/>
            <a:pathLst>
              <a:path h="970280">
                <a:moveTo>
                  <a:pt x="0" y="0"/>
                </a:moveTo>
                <a:lnTo>
                  <a:pt x="0" y="970279"/>
                </a:lnTo>
              </a:path>
            </a:pathLst>
          </a:custGeom>
          <a:ln w="10160">
            <a:solidFill>
              <a:srgbClr val="76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118360" y="3176270"/>
            <a:ext cx="5816600" cy="0"/>
          </a:xfrm>
          <a:custGeom>
            <a:avLst/>
            <a:gdLst/>
            <a:ahLst/>
            <a:cxnLst/>
            <a:rect l="l" t="t" r="r" b="b"/>
            <a:pathLst>
              <a:path w="5816600">
                <a:moveTo>
                  <a:pt x="0" y="0"/>
                </a:moveTo>
                <a:lnTo>
                  <a:pt x="5816599" y="0"/>
                </a:lnTo>
              </a:path>
            </a:pathLst>
          </a:custGeom>
          <a:ln w="1016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124075" y="2221229"/>
            <a:ext cx="0" cy="949960"/>
          </a:xfrm>
          <a:custGeom>
            <a:avLst/>
            <a:gdLst/>
            <a:ahLst/>
            <a:cxnLst/>
            <a:rect l="l" t="t" r="r" b="b"/>
            <a:pathLst>
              <a:path h="949960">
                <a:moveTo>
                  <a:pt x="0" y="0"/>
                </a:moveTo>
                <a:lnTo>
                  <a:pt x="0" y="949960"/>
                </a:lnTo>
              </a:path>
            </a:pathLst>
          </a:custGeom>
          <a:ln w="1142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118360" y="2216150"/>
            <a:ext cx="5816600" cy="0"/>
          </a:xfrm>
          <a:custGeom>
            <a:avLst/>
            <a:gdLst/>
            <a:ahLst/>
            <a:cxnLst/>
            <a:rect l="l" t="t" r="r" b="b"/>
            <a:pathLst>
              <a:path w="5816600">
                <a:moveTo>
                  <a:pt x="0" y="0"/>
                </a:moveTo>
                <a:lnTo>
                  <a:pt x="5816599" y="0"/>
                </a:lnTo>
              </a:path>
            </a:pathLst>
          </a:custGeom>
          <a:ln w="10160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929244" y="2221229"/>
            <a:ext cx="0" cy="949960"/>
          </a:xfrm>
          <a:custGeom>
            <a:avLst/>
            <a:gdLst/>
            <a:ahLst/>
            <a:cxnLst/>
            <a:rect l="l" t="t" r="r" b="b"/>
            <a:pathLst>
              <a:path h="949960">
                <a:moveTo>
                  <a:pt x="0" y="0"/>
                </a:moveTo>
                <a:lnTo>
                  <a:pt x="0" y="949960"/>
                </a:lnTo>
              </a:path>
            </a:pathLst>
          </a:custGeom>
          <a:ln w="11429">
            <a:solidFill>
              <a:srgbClr val="7700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129789" y="3165475"/>
            <a:ext cx="5793740" cy="0"/>
          </a:xfrm>
          <a:custGeom>
            <a:avLst/>
            <a:gdLst/>
            <a:ahLst/>
            <a:cxnLst/>
            <a:rect l="l" t="t" r="r" b="b"/>
            <a:pathLst>
              <a:path w="5793740">
                <a:moveTo>
                  <a:pt x="0" y="0"/>
                </a:moveTo>
                <a:lnTo>
                  <a:pt x="5793740" y="0"/>
                </a:lnTo>
              </a:path>
            </a:pathLst>
          </a:custGeom>
          <a:ln w="1142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134870" y="223266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0160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129789" y="2226945"/>
            <a:ext cx="5793740" cy="0"/>
          </a:xfrm>
          <a:custGeom>
            <a:avLst/>
            <a:gdLst/>
            <a:ahLst/>
            <a:cxnLst/>
            <a:rect l="l" t="t" r="r" b="b"/>
            <a:pathLst>
              <a:path w="5793740">
                <a:moveTo>
                  <a:pt x="0" y="0"/>
                </a:moveTo>
                <a:lnTo>
                  <a:pt x="5793740" y="0"/>
                </a:lnTo>
              </a:path>
            </a:pathLst>
          </a:custGeom>
          <a:ln w="1142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918450" y="223266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0159">
            <a:solidFill>
              <a:srgbClr val="78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139950" y="3154679"/>
            <a:ext cx="5773420" cy="0"/>
          </a:xfrm>
          <a:custGeom>
            <a:avLst/>
            <a:gdLst/>
            <a:ahLst/>
            <a:cxnLst/>
            <a:rect l="l" t="t" r="r" b="b"/>
            <a:pathLst>
              <a:path w="5773420">
                <a:moveTo>
                  <a:pt x="0" y="0"/>
                </a:moveTo>
                <a:lnTo>
                  <a:pt x="5773420" y="0"/>
                </a:lnTo>
              </a:path>
            </a:pathLst>
          </a:custGeom>
          <a:ln w="1016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145664" y="2242820"/>
            <a:ext cx="0" cy="906780"/>
          </a:xfrm>
          <a:custGeom>
            <a:avLst/>
            <a:gdLst/>
            <a:ahLst/>
            <a:cxnLst/>
            <a:rect l="l" t="t" r="r" b="b"/>
            <a:pathLst>
              <a:path h="906780">
                <a:moveTo>
                  <a:pt x="0" y="0"/>
                </a:moveTo>
                <a:lnTo>
                  <a:pt x="0" y="906780"/>
                </a:lnTo>
              </a:path>
            </a:pathLst>
          </a:custGeom>
          <a:ln w="1143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139950" y="2237739"/>
            <a:ext cx="5773420" cy="0"/>
          </a:xfrm>
          <a:custGeom>
            <a:avLst/>
            <a:gdLst/>
            <a:ahLst/>
            <a:cxnLst/>
            <a:rect l="l" t="t" r="r" b="b"/>
            <a:pathLst>
              <a:path w="5773420">
                <a:moveTo>
                  <a:pt x="0" y="0"/>
                </a:moveTo>
                <a:lnTo>
                  <a:pt x="5773420" y="0"/>
                </a:lnTo>
              </a:path>
            </a:pathLst>
          </a:custGeom>
          <a:ln w="10160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907655" y="2242820"/>
            <a:ext cx="0" cy="906780"/>
          </a:xfrm>
          <a:custGeom>
            <a:avLst/>
            <a:gdLst/>
            <a:ahLst/>
            <a:cxnLst/>
            <a:rect l="l" t="t" r="r" b="b"/>
            <a:pathLst>
              <a:path h="906780">
                <a:moveTo>
                  <a:pt x="0" y="0"/>
                </a:moveTo>
                <a:lnTo>
                  <a:pt x="0" y="906779"/>
                </a:lnTo>
              </a:path>
            </a:pathLst>
          </a:custGeom>
          <a:ln w="11429">
            <a:solidFill>
              <a:srgbClr val="79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151379" y="3143885"/>
            <a:ext cx="5750560" cy="0"/>
          </a:xfrm>
          <a:custGeom>
            <a:avLst/>
            <a:gdLst/>
            <a:ahLst/>
            <a:cxnLst/>
            <a:rect l="l" t="t" r="r" b="b"/>
            <a:pathLst>
              <a:path w="5750559">
                <a:moveTo>
                  <a:pt x="0" y="0"/>
                </a:moveTo>
                <a:lnTo>
                  <a:pt x="5750560" y="0"/>
                </a:lnTo>
              </a:path>
            </a:pathLst>
          </a:custGeom>
          <a:ln w="1143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156460" y="2254250"/>
            <a:ext cx="0" cy="883919"/>
          </a:xfrm>
          <a:custGeom>
            <a:avLst/>
            <a:gdLst/>
            <a:ahLst/>
            <a:cxnLst/>
            <a:rect l="l" t="t" r="r" b="b"/>
            <a:pathLst>
              <a:path h="883919">
                <a:moveTo>
                  <a:pt x="0" y="0"/>
                </a:moveTo>
                <a:lnTo>
                  <a:pt x="0" y="883919"/>
                </a:lnTo>
              </a:path>
            </a:pathLst>
          </a:custGeom>
          <a:ln w="10159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151379" y="2248535"/>
            <a:ext cx="5750560" cy="0"/>
          </a:xfrm>
          <a:custGeom>
            <a:avLst/>
            <a:gdLst/>
            <a:ahLst/>
            <a:cxnLst/>
            <a:rect l="l" t="t" r="r" b="b"/>
            <a:pathLst>
              <a:path w="5750559">
                <a:moveTo>
                  <a:pt x="0" y="0"/>
                </a:moveTo>
                <a:lnTo>
                  <a:pt x="5750560" y="0"/>
                </a:lnTo>
              </a:path>
            </a:pathLst>
          </a:custGeom>
          <a:ln w="1143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896859" y="2254250"/>
            <a:ext cx="0" cy="883919"/>
          </a:xfrm>
          <a:custGeom>
            <a:avLst/>
            <a:gdLst/>
            <a:ahLst/>
            <a:cxnLst/>
            <a:rect l="l" t="t" r="r" b="b"/>
            <a:pathLst>
              <a:path h="883919">
                <a:moveTo>
                  <a:pt x="0" y="0"/>
                </a:moveTo>
                <a:lnTo>
                  <a:pt x="0" y="883920"/>
                </a:lnTo>
              </a:path>
            </a:pathLst>
          </a:custGeom>
          <a:ln w="10160">
            <a:solidFill>
              <a:srgbClr val="7A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161539" y="3133089"/>
            <a:ext cx="5730240" cy="0"/>
          </a:xfrm>
          <a:custGeom>
            <a:avLst/>
            <a:gdLst/>
            <a:ahLst/>
            <a:cxnLst/>
            <a:rect l="l" t="t" r="r" b="b"/>
            <a:pathLst>
              <a:path w="5730240">
                <a:moveTo>
                  <a:pt x="0" y="0"/>
                </a:moveTo>
                <a:lnTo>
                  <a:pt x="5730240" y="0"/>
                </a:lnTo>
              </a:path>
            </a:pathLst>
          </a:custGeom>
          <a:ln w="1015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167254" y="2264410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600"/>
                </a:lnTo>
              </a:path>
            </a:pathLst>
          </a:custGeom>
          <a:ln w="11430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161539" y="2259329"/>
            <a:ext cx="5730240" cy="0"/>
          </a:xfrm>
          <a:custGeom>
            <a:avLst/>
            <a:gdLst/>
            <a:ahLst/>
            <a:cxnLst/>
            <a:rect l="l" t="t" r="r" b="b"/>
            <a:pathLst>
              <a:path w="5730240">
                <a:moveTo>
                  <a:pt x="0" y="0"/>
                </a:moveTo>
                <a:lnTo>
                  <a:pt x="5730240" y="0"/>
                </a:lnTo>
              </a:path>
            </a:pathLst>
          </a:custGeom>
          <a:ln w="1015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886065" y="2264410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600"/>
                </a:lnTo>
              </a:path>
            </a:pathLst>
          </a:custGeom>
          <a:ln w="11429">
            <a:solidFill>
              <a:srgbClr val="7B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72970" y="3122295"/>
            <a:ext cx="5707380" cy="0"/>
          </a:xfrm>
          <a:custGeom>
            <a:avLst/>
            <a:gdLst/>
            <a:ahLst/>
            <a:cxnLst/>
            <a:rect l="l" t="t" r="r" b="b"/>
            <a:pathLst>
              <a:path w="5707380">
                <a:moveTo>
                  <a:pt x="0" y="0"/>
                </a:moveTo>
                <a:lnTo>
                  <a:pt x="5707380" y="0"/>
                </a:lnTo>
              </a:path>
            </a:pathLst>
          </a:custGeom>
          <a:ln w="1143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8050" y="2275839"/>
            <a:ext cx="0" cy="840740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739"/>
                </a:lnTo>
              </a:path>
            </a:pathLst>
          </a:custGeom>
          <a:ln w="1016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72970" y="2270125"/>
            <a:ext cx="5707380" cy="0"/>
          </a:xfrm>
          <a:custGeom>
            <a:avLst/>
            <a:gdLst/>
            <a:ahLst/>
            <a:cxnLst/>
            <a:rect l="l" t="t" r="r" b="b"/>
            <a:pathLst>
              <a:path w="5707380">
                <a:moveTo>
                  <a:pt x="0" y="0"/>
                </a:moveTo>
                <a:lnTo>
                  <a:pt x="5707380" y="0"/>
                </a:lnTo>
              </a:path>
            </a:pathLst>
          </a:custGeom>
          <a:ln w="11430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875269" y="2275839"/>
            <a:ext cx="0" cy="840740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739"/>
                </a:lnTo>
              </a:path>
            </a:pathLst>
          </a:custGeom>
          <a:ln w="10159">
            <a:solidFill>
              <a:srgbClr val="7C00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183129" y="3111500"/>
            <a:ext cx="5687060" cy="0"/>
          </a:xfrm>
          <a:custGeom>
            <a:avLst/>
            <a:gdLst/>
            <a:ahLst/>
            <a:cxnLst/>
            <a:rect l="l" t="t" r="r" b="b"/>
            <a:pathLst>
              <a:path w="5687059">
                <a:moveTo>
                  <a:pt x="0" y="0"/>
                </a:moveTo>
                <a:lnTo>
                  <a:pt x="5687060" y="0"/>
                </a:lnTo>
              </a:path>
            </a:pathLst>
          </a:custGeom>
          <a:ln w="1016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188845" y="2286000"/>
            <a:ext cx="0" cy="820419"/>
          </a:xfrm>
          <a:custGeom>
            <a:avLst/>
            <a:gdLst/>
            <a:ahLst/>
            <a:cxnLst/>
            <a:rect l="l" t="t" r="r" b="b"/>
            <a:pathLst>
              <a:path h="820419">
                <a:moveTo>
                  <a:pt x="0" y="0"/>
                </a:moveTo>
                <a:lnTo>
                  <a:pt x="0" y="820419"/>
                </a:lnTo>
              </a:path>
            </a:pathLst>
          </a:custGeom>
          <a:ln w="1143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183129" y="2280920"/>
            <a:ext cx="5687060" cy="0"/>
          </a:xfrm>
          <a:custGeom>
            <a:avLst/>
            <a:gdLst/>
            <a:ahLst/>
            <a:cxnLst/>
            <a:rect l="l" t="t" r="r" b="b"/>
            <a:pathLst>
              <a:path w="5687059">
                <a:moveTo>
                  <a:pt x="0" y="0"/>
                </a:moveTo>
                <a:lnTo>
                  <a:pt x="5687060" y="0"/>
                </a:lnTo>
              </a:path>
            </a:pathLst>
          </a:custGeom>
          <a:ln w="1016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864475" y="2286000"/>
            <a:ext cx="0" cy="820419"/>
          </a:xfrm>
          <a:custGeom>
            <a:avLst/>
            <a:gdLst/>
            <a:ahLst/>
            <a:cxnLst/>
            <a:rect l="l" t="t" r="r" b="b"/>
            <a:pathLst>
              <a:path h="820419">
                <a:moveTo>
                  <a:pt x="0" y="0"/>
                </a:moveTo>
                <a:lnTo>
                  <a:pt x="0" y="820420"/>
                </a:lnTo>
              </a:path>
            </a:pathLst>
          </a:custGeom>
          <a:ln w="11430">
            <a:solidFill>
              <a:srgbClr val="7D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194560" y="3100704"/>
            <a:ext cx="5664200" cy="0"/>
          </a:xfrm>
          <a:custGeom>
            <a:avLst/>
            <a:gdLst/>
            <a:ahLst/>
            <a:cxnLst/>
            <a:rect l="l" t="t" r="r" b="b"/>
            <a:pathLst>
              <a:path w="5664200">
                <a:moveTo>
                  <a:pt x="0" y="0"/>
                </a:moveTo>
                <a:lnTo>
                  <a:pt x="5664199" y="0"/>
                </a:lnTo>
              </a:path>
            </a:pathLst>
          </a:custGeom>
          <a:ln w="1142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199639" y="2297429"/>
            <a:ext cx="0" cy="797560"/>
          </a:xfrm>
          <a:custGeom>
            <a:avLst/>
            <a:gdLst/>
            <a:ahLst/>
            <a:cxnLst/>
            <a:rect l="l" t="t" r="r" b="b"/>
            <a:pathLst>
              <a:path h="797560">
                <a:moveTo>
                  <a:pt x="0" y="0"/>
                </a:moveTo>
                <a:lnTo>
                  <a:pt x="0" y="797560"/>
                </a:lnTo>
              </a:path>
            </a:pathLst>
          </a:custGeom>
          <a:ln w="1015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194560" y="2291714"/>
            <a:ext cx="5664200" cy="0"/>
          </a:xfrm>
          <a:custGeom>
            <a:avLst/>
            <a:gdLst/>
            <a:ahLst/>
            <a:cxnLst/>
            <a:rect l="l" t="t" r="r" b="b"/>
            <a:pathLst>
              <a:path w="5664200">
                <a:moveTo>
                  <a:pt x="0" y="0"/>
                </a:moveTo>
                <a:lnTo>
                  <a:pt x="5664199" y="0"/>
                </a:lnTo>
              </a:path>
            </a:pathLst>
          </a:custGeom>
          <a:ln w="1142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853680" y="2297429"/>
            <a:ext cx="0" cy="797560"/>
          </a:xfrm>
          <a:custGeom>
            <a:avLst/>
            <a:gdLst/>
            <a:ahLst/>
            <a:cxnLst/>
            <a:rect l="l" t="t" r="r" b="b"/>
            <a:pathLst>
              <a:path h="797560">
                <a:moveTo>
                  <a:pt x="0" y="0"/>
                </a:moveTo>
                <a:lnTo>
                  <a:pt x="0" y="797560"/>
                </a:lnTo>
              </a:path>
            </a:pathLst>
          </a:custGeom>
          <a:ln w="10159">
            <a:solidFill>
              <a:srgbClr val="7E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204720" y="3089910"/>
            <a:ext cx="5643880" cy="0"/>
          </a:xfrm>
          <a:custGeom>
            <a:avLst/>
            <a:gdLst/>
            <a:ahLst/>
            <a:cxnLst/>
            <a:rect l="l" t="t" r="r" b="b"/>
            <a:pathLst>
              <a:path w="5643880">
                <a:moveTo>
                  <a:pt x="0" y="0"/>
                </a:moveTo>
                <a:lnTo>
                  <a:pt x="5643880" y="0"/>
                </a:lnTo>
              </a:path>
            </a:pathLst>
          </a:custGeom>
          <a:ln w="1016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210435" y="2307589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7239"/>
                </a:lnTo>
              </a:path>
            </a:pathLst>
          </a:custGeom>
          <a:ln w="1143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204720" y="2302510"/>
            <a:ext cx="5643880" cy="0"/>
          </a:xfrm>
          <a:custGeom>
            <a:avLst/>
            <a:gdLst/>
            <a:ahLst/>
            <a:cxnLst/>
            <a:rect l="l" t="t" r="r" b="b"/>
            <a:pathLst>
              <a:path w="5643880">
                <a:moveTo>
                  <a:pt x="0" y="0"/>
                </a:moveTo>
                <a:lnTo>
                  <a:pt x="5643880" y="0"/>
                </a:lnTo>
              </a:path>
            </a:pathLst>
          </a:custGeom>
          <a:ln w="10160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842884" y="2307589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7239"/>
                </a:lnTo>
              </a:path>
            </a:pathLst>
          </a:custGeom>
          <a:ln w="11429">
            <a:solidFill>
              <a:srgbClr val="7F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216150" y="3079114"/>
            <a:ext cx="5621020" cy="0"/>
          </a:xfrm>
          <a:custGeom>
            <a:avLst/>
            <a:gdLst/>
            <a:ahLst/>
            <a:cxnLst/>
            <a:rect l="l" t="t" r="r" b="b"/>
            <a:pathLst>
              <a:path w="5621020">
                <a:moveTo>
                  <a:pt x="0" y="0"/>
                </a:moveTo>
                <a:lnTo>
                  <a:pt x="5621020" y="0"/>
                </a:lnTo>
              </a:path>
            </a:pathLst>
          </a:custGeom>
          <a:ln w="1142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221229" y="2319020"/>
            <a:ext cx="0" cy="754380"/>
          </a:xfrm>
          <a:custGeom>
            <a:avLst/>
            <a:gdLst/>
            <a:ahLst/>
            <a:cxnLst/>
            <a:rect l="l" t="t" r="r" b="b"/>
            <a:pathLst>
              <a:path h="754380">
                <a:moveTo>
                  <a:pt x="0" y="0"/>
                </a:moveTo>
                <a:lnTo>
                  <a:pt x="0" y="754380"/>
                </a:lnTo>
              </a:path>
            </a:pathLst>
          </a:custGeom>
          <a:ln w="1016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216150" y="2313304"/>
            <a:ext cx="5621020" cy="0"/>
          </a:xfrm>
          <a:custGeom>
            <a:avLst/>
            <a:gdLst/>
            <a:ahLst/>
            <a:cxnLst/>
            <a:rect l="l" t="t" r="r" b="b"/>
            <a:pathLst>
              <a:path w="5621020">
                <a:moveTo>
                  <a:pt x="0" y="0"/>
                </a:moveTo>
                <a:lnTo>
                  <a:pt x="5621020" y="0"/>
                </a:lnTo>
              </a:path>
            </a:pathLst>
          </a:custGeom>
          <a:ln w="11429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832090" y="2319020"/>
            <a:ext cx="0" cy="754380"/>
          </a:xfrm>
          <a:custGeom>
            <a:avLst/>
            <a:gdLst/>
            <a:ahLst/>
            <a:cxnLst/>
            <a:rect l="l" t="t" r="r" b="b"/>
            <a:pathLst>
              <a:path h="754380">
                <a:moveTo>
                  <a:pt x="0" y="0"/>
                </a:moveTo>
                <a:lnTo>
                  <a:pt x="0" y="754379"/>
                </a:lnTo>
              </a:path>
            </a:pathLst>
          </a:custGeom>
          <a:ln w="10160">
            <a:solidFill>
              <a:srgbClr val="8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226310" y="3068320"/>
            <a:ext cx="5600700" cy="0"/>
          </a:xfrm>
          <a:custGeom>
            <a:avLst/>
            <a:gdLst/>
            <a:ahLst/>
            <a:cxnLst/>
            <a:rect l="l" t="t" r="r" b="b"/>
            <a:pathLst>
              <a:path w="5600700">
                <a:moveTo>
                  <a:pt x="0" y="0"/>
                </a:moveTo>
                <a:lnTo>
                  <a:pt x="5600699" y="0"/>
                </a:lnTo>
              </a:path>
            </a:pathLst>
          </a:custGeom>
          <a:ln w="1016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232025" y="2329179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0"/>
                </a:moveTo>
                <a:lnTo>
                  <a:pt x="0" y="734060"/>
                </a:lnTo>
              </a:path>
            </a:pathLst>
          </a:custGeom>
          <a:ln w="1142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226310" y="2324100"/>
            <a:ext cx="5600700" cy="0"/>
          </a:xfrm>
          <a:custGeom>
            <a:avLst/>
            <a:gdLst/>
            <a:ahLst/>
            <a:cxnLst/>
            <a:rect l="l" t="t" r="r" b="b"/>
            <a:pathLst>
              <a:path w="5600700">
                <a:moveTo>
                  <a:pt x="0" y="0"/>
                </a:moveTo>
                <a:lnTo>
                  <a:pt x="5600699" y="0"/>
                </a:lnTo>
              </a:path>
            </a:pathLst>
          </a:custGeom>
          <a:ln w="10160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821294" y="2329179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0"/>
                </a:moveTo>
                <a:lnTo>
                  <a:pt x="0" y="734060"/>
                </a:lnTo>
              </a:path>
            </a:pathLst>
          </a:custGeom>
          <a:ln w="11429">
            <a:solidFill>
              <a:srgbClr val="81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237739" y="3057525"/>
            <a:ext cx="5577840" cy="0"/>
          </a:xfrm>
          <a:custGeom>
            <a:avLst/>
            <a:gdLst/>
            <a:ahLst/>
            <a:cxnLst/>
            <a:rect l="l" t="t" r="r" b="b"/>
            <a:pathLst>
              <a:path w="5577840">
                <a:moveTo>
                  <a:pt x="0" y="0"/>
                </a:moveTo>
                <a:lnTo>
                  <a:pt x="5577840" y="0"/>
                </a:lnTo>
              </a:path>
            </a:pathLst>
          </a:custGeom>
          <a:ln w="1142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242820" y="2340610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10160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237739" y="2334895"/>
            <a:ext cx="5577840" cy="0"/>
          </a:xfrm>
          <a:custGeom>
            <a:avLst/>
            <a:gdLst/>
            <a:ahLst/>
            <a:cxnLst/>
            <a:rect l="l" t="t" r="r" b="b"/>
            <a:pathLst>
              <a:path w="5577840">
                <a:moveTo>
                  <a:pt x="0" y="0"/>
                </a:moveTo>
                <a:lnTo>
                  <a:pt x="5577840" y="0"/>
                </a:lnTo>
              </a:path>
            </a:pathLst>
          </a:custGeom>
          <a:ln w="1142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810500" y="2340610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10159">
            <a:solidFill>
              <a:srgbClr val="82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247900" y="3046729"/>
            <a:ext cx="5557520" cy="0"/>
          </a:xfrm>
          <a:custGeom>
            <a:avLst/>
            <a:gdLst/>
            <a:ahLst/>
            <a:cxnLst/>
            <a:rect l="l" t="t" r="r" b="b"/>
            <a:pathLst>
              <a:path w="5557520">
                <a:moveTo>
                  <a:pt x="0" y="0"/>
                </a:moveTo>
                <a:lnTo>
                  <a:pt x="5557520" y="0"/>
                </a:lnTo>
              </a:path>
            </a:pathLst>
          </a:custGeom>
          <a:ln w="1016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253614" y="235077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880"/>
                </a:lnTo>
              </a:path>
            </a:pathLst>
          </a:custGeom>
          <a:ln w="1143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247900" y="2345689"/>
            <a:ext cx="5557520" cy="0"/>
          </a:xfrm>
          <a:custGeom>
            <a:avLst/>
            <a:gdLst/>
            <a:ahLst/>
            <a:cxnLst/>
            <a:rect l="l" t="t" r="r" b="b"/>
            <a:pathLst>
              <a:path w="5557520">
                <a:moveTo>
                  <a:pt x="0" y="0"/>
                </a:moveTo>
                <a:lnTo>
                  <a:pt x="5557520" y="0"/>
                </a:lnTo>
              </a:path>
            </a:pathLst>
          </a:custGeom>
          <a:ln w="10160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799705" y="235077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879"/>
                </a:lnTo>
              </a:path>
            </a:pathLst>
          </a:custGeom>
          <a:ln w="11429">
            <a:solidFill>
              <a:srgbClr val="83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259329" y="3035935"/>
            <a:ext cx="5534660" cy="0"/>
          </a:xfrm>
          <a:custGeom>
            <a:avLst/>
            <a:gdLst/>
            <a:ahLst/>
            <a:cxnLst/>
            <a:rect l="l" t="t" r="r" b="b"/>
            <a:pathLst>
              <a:path w="5534659">
                <a:moveTo>
                  <a:pt x="0" y="0"/>
                </a:moveTo>
                <a:lnTo>
                  <a:pt x="5534660" y="0"/>
                </a:lnTo>
              </a:path>
            </a:pathLst>
          </a:custGeom>
          <a:ln w="1143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264410" y="2362200"/>
            <a:ext cx="0" cy="668020"/>
          </a:xfrm>
          <a:custGeom>
            <a:avLst/>
            <a:gdLst/>
            <a:ahLst/>
            <a:cxnLst/>
            <a:rect l="l" t="t" r="r" b="b"/>
            <a:pathLst>
              <a:path h="668019">
                <a:moveTo>
                  <a:pt x="0" y="0"/>
                </a:moveTo>
                <a:lnTo>
                  <a:pt x="0" y="668019"/>
                </a:lnTo>
              </a:path>
            </a:pathLst>
          </a:custGeom>
          <a:ln w="10159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259329" y="2356485"/>
            <a:ext cx="5534660" cy="0"/>
          </a:xfrm>
          <a:custGeom>
            <a:avLst/>
            <a:gdLst/>
            <a:ahLst/>
            <a:cxnLst/>
            <a:rect l="l" t="t" r="r" b="b"/>
            <a:pathLst>
              <a:path w="5534659">
                <a:moveTo>
                  <a:pt x="0" y="0"/>
                </a:moveTo>
                <a:lnTo>
                  <a:pt x="5534660" y="0"/>
                </a:lnTo>
              </a:path>
            </a:pathLst>
          </a:custGeom>
          <a:ln w="1143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788909" y="2362200"/>
            <a:ext cx="0" cy="668020"/>
          </a:xfrm>
          <a:custGeom>
            <a:avLst/>
            <a:gdLst/>
            <a:ahLst/>
            <a:cxnLst/>
            <a:rect l="l" t="t" r="r" b="b"/>
            <a:pathLst>
              <a:path h="668019">
                <a:moveTo>
                  <a:pt x="0" y="0"/>
                </a:moveTo>
                <a:lnTo>
                  <a:pt x="0" y="668020"/>
                </a:lnTo>
              </a:path>
            </a:pathLst>
          </a:custGeom>
          <a:ln w="10160">
            <a:solidFill>
              <a:srgbClr val="84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269489" y="3025139"/>
            <a:ext cx="5514340" cy="0"/>
          </a:xfrm>
          <a:custGeom>
            <a:avLst/>
            <a:gdLst/>
            <a:ahLst/>
            <a:cxnLst/>
            <a:rect l="l" t="t" r="r" b="b"/>
            <a:pathLst>
              <a:path w="5514340">
                <a:moveTo>
                  <a:pt x="0" y="0"/>
                </a:moveTo>
                <a:lnTo>
                  <a:pt x="5514340" y="0"/>
                </a:lnTo>
              </a:path>
            </a:pathLst>
          </a:custGeom>
          <a:ln w="1015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275204" y="2372360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0"/>
                </a:moveTo>
                <a:lnTo>
                  <a:pt x="0" y="647700"/>
                </a:lnTo>
              </a:path>
            </a:pathLst>
          </a:custGeom>
          <a:ln w="11430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269489" y="2367279"/>
            <a:ext cx="5514340" cy="0"/>
          </a:xfrm>
          <a:custGeom>
            <a:avLst/>
            <a:gdLst/>
            <a:ahLst/>
            <a:cxnLst/>
            <a:rect l="l" t="t" r="r" b="b"/>
            <a:pathLst>
              <a:path w="5514340">
                <a:moveTo>
                  <a:pt x="0" y="0"/>
                </a:moveTo>
                <a:lnTo>
                  <a:pt x="5514340" y="0"/>
                </a:lnTo>
              </a:path>
            </a:pathLst>
          </a:custGeom>
          <a:ln w="1015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778115" y="2372360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0"/>
                </a:moveTo>
                <a:lnTo>
                  <a:pt x="0" y="647700"/>
                </a:lnTo>
              </a:path>
            </a:pathLst>
          </a:custGeom>
          <a:ln w="11429">
            <a:solidFill>
              <a:srgbClr val="85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280920" y="3014345"/>
            <a:ext cx="5491480" cy="0"/>
          </a:xfrm>
          <a:custGeom>
            <a:avLst/>
            <a:gdLst/>
            <a:ahLst/>
            <a:cxnLst/>
            <a:rect l="l" t="t" r="r" b="b"/>
            <a:pathLst>
              <a:path w="5491480">
                <a:moveTo>
                  <a:pt x="0" y="0"/>
                </a:moveTo>
                <a:lnTo>
                  <a:pt x="5491480" y="0"/>
                </a:lnTo>
              </a:path>
            </a:pathLst>
          </a:custGeom>
          <a:ln w="1143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286000" y="2383789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1016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280920" y="2378075"/>
            <a:ext cx="5491480" cy="0"/>
          </a:xfrm>
          <a:custGeom>
            <a:avLst/>
            <a:gdLst/>
            <a:ahLst/>
            <a:cxnLst/>
            <a:rect l="l" t="t" r="r" b="b"/>
            <a:pathLst>
              <a:path w="5491480">
                <a:moveTo>
                  <a:pt x="0" y="0"/>
                </a:moveTo>
                <a:lnTo>
                  <a:pt x="5491480" y="0"/>
                </a:lnTo>
              </a:path>
            </a:pathLst>
          </a:custGeom>
          <a:ln w="11430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766684" y="2383789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11429">
            <a:solidFill>
              <a:srgbClr val="8600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291079" y="3003550"/>
            <a:ext cx="5469890" cy="0"/>
          </a:xfrm>
          <a:custGeom>
            <a:avLst/>
            <a:gdLst/>
            <a:ahLst/>
            <a:cxnLst/>
            <a:rect l="l" t="t" r="r" b="b"/>
            <a:pathLst>
              <a:path w="5469890">
                <a:moveTo>
                  <a:pt x="0" y="0"/>
                </a:moveTo>
                <a:lnTo>
                  <a:pt x="5469890" y="0"/>
                </a:lnTo>
              </a:path>
            </a:pathLst>
          </a:custGeom>
          <a:ln w="1016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296795" y="2393950"/>
            <a:ext cx="0" cy="604520"/>
          </a:xfrm>
          <a:custGeom>
            <a:avLst/>
            <a:gdLst/>
            <a:ahLst/>
            <a:cxnLst/>
            <a:rect l="l" t="t" r="r" b="b"/>
            <a:pathLst>
              <a:path h="604519">
                <a:moveTo>
                  <a:pt x="0" y="0"/>
                </a:moveTo>
                <a:lnTo>
                  <a:pt x="0" y="604519"/>
                </a:lnTo>
              </a:path>
            </a:pathLst>
          </a:custGeom>
          <a:ln w="1143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291079" y="2388870"/>
            <a:ext cx="5469890" cy="0"/>
          </a:xfrm>
          <a:custGeom>
            <a:avLst/>
            <a:gdLst/>
            <a:ahLst/>
            <a:cxnLst/>
            <a:rect l="l" t="t" r="r" b="b"/>
            <a:pathLst>
              <a:path w="5469890">
                <a:moveTo>
                  <a:pt x="0" y="0"/>
                </a:moveTo>
                <a:lnTo>
                  <a:pt x="5469890" y="0"/>
                </a:lnTo>
              </a:path>
            </a:pathLst>
          </a:custGeom>
          <a:ln w="1016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755890" y="2393950"/>
            <a:ext cx="0" cy="604520"/>
          </a:xfrm>
          <a:custGeom>
            <a:avLst/>
            <a:gdLst/>
            <a:ahLst/>
            <a:cxnLst/>
            <a:rect l="l" t="t" r="r" b="b"/>
            <a:pathLst>
              <a:path h="604519">
                <a:moveTo>
                  <a:pt x="0" y="0"/>
                </a:moveTo>
                <a:lnTo>
                  <a:pt x="0" y="604520"/>
                </a:lnTo>
              </a:path>
            </a:pathLst>
          </a:custGeom>
          <a:ln w="10160">
            <a:solidFill>
              <a:srgbClr val="87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302510" y="2992754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299" y="0"/>
                </a:lnTo>
              </a:path>
            </a:pathLst>
          </a:custGeom>
          <a:ln w="11429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307589" y="2405379"/>
            <a:ext cx="0" cy="581660"/>
          </a:xfrm>
          <a:custGeom>
            <a:avLst/>
            <a:gdLst/>
            <a:ahLst/>
            <a:cxnLst/>
            <a:rect l="l" t="t" r="r" b="b"/>
            <a:pathLst>
              <a:path h="581660">
                <a:moveTo>
                  <a:pt x="0" y="0"/>
                </a:moveTo>
                <a:lnTo>
                  <a:pt x="0" y="581660"/>
                </a:lnTo>
              </a:path>
            </a:pathLst>
          </a:custGeom>
          <a:ln w="10159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302510" y="2399664"/>
            <a:ext cx="5448300" cy="0"/>
          </a:xfrm>
          <a:custGeom>
            <a:avLst/>
            <a:gdLst/>
            <a:ahLst/>
            <a:cxnLst/>
            <a:rect l="l" t="t" r="r" b="b"/>
            <a:pathLst>
              <a:path w="5448300">
                <a:moveTo>
                  <a:pt x="0" y="0"/>
                </a:moveTo>
                <a:lnTo>
                  <a:pt x="5448299" y="0"/>
                </a:lnTo>
              </a:path>
            </a:pathLst>
          </a:custGeom>
          <a:ln w="11429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745094" y="2405379"/>
            <a:ext cx="0" cy="581660"/>
          </a:xfrm>
          <a:custGeom>
            <a:avLst/>
            <a:gdLst/>
            <a:ahLst/>
            <a:cxnLst/>
            <a:rect l="l" t="t" r="r" b="b"/>
            <a:pathLst>
              <a:path h="581660">
                <a:moveTo>
                  <a:pt x="0" y="0"/>
                </a:moveTo>
                <a:lnTo>
                  <a:pt x="0" y="581660"/>
                </a:lnTo>
              </a:path>
            </a:pathLst>
          </a:custGeom>
          <a:ln w="11429">
            <a:solidFill>
              <a:srgbClr val="8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312670" y="2981960"/>
            <a:ext cx="5426710" cy="0"/>
          </a:xfrm>
          <a:custGeom>
            <a:avLst/>
            <a:gdLst/>
            <a:ahLst/>
            <a:cxnLst/>
            <a:rect l="l" t="t" r="r" b="b"/>
            <a:pathLst>
              <a:path w="5426709">
                <a:moveTo>
                  <a:pt x="0" y="0"/>
                </a:moveTo>
                <a:lnTo>
                  <a:pt x="5426709" y="0"/>
                </a:lnTo>
              </a:path>
            </a:pathLst>
          </a:custGeom>
          <a:ln w="1016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318385" y="2415539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39"/>
                </a:lnTo>
              </a:path>
            </a:pathLst>
          </a:custGeom>
          <a:ln w="1143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312670" y="2410460"/>
            <a:ext cx="5426710" cy="0"/>
          </a:xfrm>
          <a:custGeom>
            <a:avLst/>
            <a:gdLst/>
            <a:ahLst/>
            <a:cxnLst/>
            <a:rect l="l" t="t" r="r" b="b"/>
            <a:pathLst>
              <a:path w="5426709">
                <a:moveTo>
                  <a:pt x="0" y="0"/>
                </a:moveTo>
                <a:lnTo>
                  <a:pt x="5426709" y="0"/>
                </a:lnTo>
              </a:path>
            </a:pathLst>
          </a:custGeom>
          <a:ln w="10160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734300" y="2415539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39"/>
                </a:lnTo>
              </a:path>
            </a:pathLst>
          </a:custGeom>
          <a:ln w="10159">
            <a:solidFill>
              <a:srgbClr val="89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324100" y="2971164"/>
            <a:ext cx="5405120" cy="0"/>
          </a:xfrm>
          <a:custGeom>
            <a:avLst/>
            <a:gdLst/>
            <a:ahLst/>
            <a:cxnLst/>
            <a:rect l="l" t="t" r="r" b="b"/>
            <a:pathLst>
              <a:path w="5405120">
                <a:moveTo>
                  <a:pt x="0" y="0"/>
                </a:moveTo>
                <a:lnTo>
                  <a:pt x="5405120" y="0"/>
                </a:lnTo>
              </a:path>
            </a:pathLst>
          </a:custGeom>
          <a:ln w="1142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329179" y="2426970"/>
            <a:ext cx="0" cy="538480"/>
          </a:xfrm>
          <a:custGeom>
            <a:avLst/>
            <a:gdLst/>
            <a:ahLst/>
            <a:cxnLst/>
            <a:rect l="l" t="t" r="r" b="b"/>
            <a:pathLst>
              <a:path h="538480">
                <a:moveTo>
                  <a:pt x="0" y="0"/>
                </a:moveTo>
                <a:lnTo>
                  <a:pt x="0" y="538480"/>
                </a:lnTo>
              </a:path>
            </a:pathLst>
          </a:custGeom>
          <a:ln w="10160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324100" y="2421254"/>
            <a:ext cx="5405120" cy="0"/>
          </a:xfrm>
          <a:custGeom>
            <a:avLst/>
            <a:gdLst/>
            <a:ahLst/>
            <a:cxnLst/>
            <a:rect l="l" t="t" r="r" b="b"/>
            <a:pathLst>
              <a:path w="5405120">
                <a:moveTo>
                  <a:pt x="0" y="0"/>
                </a:moveTo>
                <a:lnTo>
                  <a:pt x="5405120" y="0"/>
                </a:lnTo>
              </a:path>
            </a:pathLst>
          </a:custGeom>
          <a:ln w="1142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723505" y="2426970"/>
            <a:ext cx="0" cy="538480"/>
          </a:xfrm>
          <a:custGeom>
            <a:avLst/>
            <a:gdLst/>
            <a:ahLst/>
            <a:cxnLst/>
            <a:rect l="l" t="t" r="r" b="b"/>
            <a:pathLst>
              <a:path h="538480">
                <a:moveTo>
                  <a:pt x="0" y="0"/>
                </a:moveTo>
                <a:lnTo>
                  <a:pt x="0" y="538479"/>
                </a:lnTo>
              </a:path>
            </a:pathLst>
          </a:custGeom>
          <a:ln w="11429">
            <a:solidFill>
              <a:srgbClr val="8A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334260" y="2960370"/>
            <a:ext cx="5383530" cy="0"/>
          </a:xfrm>
          <a:custGeom>
            <a:avLst/>
            <a:gdLst/>
            <a:ahLst/>
            <a:cxnLst/>
            <a:rect l="l" t="t" r="r" b="b"/>
            <a:pathLst>
              <a:path w="5383530">
                <a:moveTo>
                  <a:pt x="0" y="0"/>
                </a:moveTo>
                <a:lnTo>
                  <a:pt x="5383530" y="0"/>
                </a:lnTo>
              </a:path>
            </a:pathLst>
          </a:custGeom>
          <a:ln w="1016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339975" y="2437129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60"/>
                </a:lnTo>
              </a:path>
            </a:pathLst>
          </a:custGeom>
          <a:ln w="11429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334260" y="2432050"/>
            <a:ext cx="5383530" cy="0"/>
          </a:xfrm>
          <a:custGeom>
            <a:avLst/>
            <a:gdLst/>
            <a:ahLst/>
            <a:cxnLst/>
            <a:rect l="l" t="t" r="r" b="b"/>
            <a:pathLst>
              <a:path w="5383530">
                <a:moveTo>
                  <a:pt x="0" y="0"/>
                </a:moveTo>
                <a:lnTo>
                  <a:pt x="5383530" y="0"/>
                </a:lnTo>
              </a:path>
            </a:pathLst>
          </a:custGeom>
          <a:ln w="1016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712709" y="2437129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60"/>
                </a:lnTo>
              </a:path>
            </a:pathLst>
          </a:custGeom>
          <a:ln w="10160">
            <a:solidFill>
              <a:srgbClr val="8B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345689" y="2949575"/>
            <a:ext cx="5361940" cy="0"/>
          </a:xfrm>
          <a:custGeom>
            <a:avLst/>
            <a:gdLst/>
            <a:ahLst/>
            <a:cxnLst/>
            <a:rect l="l" t="t" r="r" b="b"/>
            <a:pathLst>
              <a:path w="5361940">
                <a:moveTo>
                  <a:pt x="0" y="0"/>
                </a:moveTo>
                <a:lnTo>
                  <a:pt x="5361940" y="0"/>
                </a:lnTo>
              </a:path>
            </a:pathLst>
          </a:custGeom>
          <a:ln w="1143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350770" y="2448560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0"/>
                </a:moveTo>
                <a:lnTo>
                  <a:pt x="0" y="495300"/>
                </a:lnTo>
              </a:path>
            </a:pathLst>
          </a:custGeom>
          <a:ln w="10160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345689" y="2442845"/>
            <a:ext cx="5361940" cy="0"/>
          </a:xfrm>
          <a:custGeom>
            <a:avLst/>
            <a:gdLst/>
            <a:ahLst/>
            <a:cxnLst/>
            <a:rect l="l" t="t" r="r" b="b"/>
            <a:pathLst>
              <a:path w="5361940">
                <a:moveTo>
                  <a:pt x="0" y="0"/>
                </a:moveTo>
                <a:lnTo>
                  <a:pt x="5361940" y="0"/>
                </a:lnTo>
              </a:path>
            </a:pathLst>
          </a:custGeom>
          <a:ln w="1142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701915" y="2448560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0"/>
                </a:moveTo>
                <a:lnTo>
                  <a:pt x="0" y="495300"/>
                </a:lnTo>
              </a:path>
            </a:pathLst>
          </a:custGeom>
          <a:ln w="11429">
            <a:solidFill>
              <a:srgbClr val="8C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355850" y="2938779"/>
            <a:ext cx="5340350" cy="0"/>
          </a:xfrm>
          <a:custGeom>
            <a:avLst/>
            <a:gdLst/>
            <a:ahLst/>
            <a:cxnLst/>
            <a:rect l="l" t="t" r="r" b="b"/>
            <a:pathLst>
              <a:path w="5340350">
                <a:moveTo>
                  <a:pt x="0" y="0"/>
                </a:moveTo>
                <a:lnTo>
                  <a:pt x="5340350" y="0"/>
                </a:lnTo>
              </a:path>
            </a:pathLst>
          </a:custGeom>
          <a:ln w="1015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361564" y="245872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80"/>
                </a:lnTo>
              </a:path>
            </a:pathLst>
          </a:custGeom>
          <a:ln w="1143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355850" y="2453639"/>
            <a:ext cx="5340350" cy="0"/>
          </a:xfrm>
          <a:custGeom>
            <a:avLst/>
            <a:gdLst/>
            <a:ahLst/>
            <a:cxnLst/>
            <a:rect l="l" t="t" r="r" b="b"/>
            <a:pathLst>
              <a:path w="5340350">
                <a:moveTo>
                  <a:pt x="0" y="0"/>
                </a:moveTo>
                <a:lnTo>
                  <a:pt x="5340350" y="0"/>
                </a:lnTo>
              </a:path>
            </a:pathLst>
          </a:custGeom>
          <a:ln w="10160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91119" y="2458720"/>
            <a:ext cx="0" cy="474980"/>
          </a:xfrm>
          <a:custGeom>
            <a:avLst/>
            <a:gdLst/>
            <a:ahLst/>
            <a:cxnLst/>
            <a:rect l="l" t="t" r="r" b="b"/>
            <a:pathLst>
              <a:path h="474980">
                <a:moveTo>
                  <a:pt x="0" y="0"/>
                </a:moveTo>
                <a:lnTo>
                  <a:pt x="0" y="474979"/>
                </a:lnTo>
              </a:path>
            </a:pathLst>
          </a:custGeom>
          <a:ln w="10159">
            <a:solidFill>
              <a:srgbClr val="8D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367279" y="2927985"/>
            <a:ext cx="5318760" cy="0"/>
          </a:xfrm>
          <a:custGeom>
            <a:avLst/>
            <a:gdLst/>
            <a:ahLst/>
            <a:cxnLst/>
            <a:rect l="l" t="t" r="r" b="b"/>
            <a:pathLst>
              <a:path w="5318759">
                <a:moveTo>
                  <a:pt x="0" y="0"/>
                </a:moveTo>
                <a:lnTo>
                  <a:pt x="5318760" y="0"/>
                </a:lnTo>
              </a:path>
            </a:pathLst>
          </a:custGeom>
          <a:ln w="1143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372360" y="2470150"/>
            <a:ext cx="0" cy="452120"/>
          </a:xfrm>
          <a:custGeom>
            <a:avLst/>
            <a:gdLst/>
            <a:ahLst/>
            <a:cxnLst/>
            <a:rect l="l" t="t" r="r" b="b"/>
            <a:pathLst>
              <a:path h="452119">
                <a:moveTo>
                  <a:pt x="0" y="0"/>
                </a:moveTo>
                <a:lnTo>
                  <a:pt x="0" y="452119"/>
                </a:lnTo>
              </a:path>
            </a:pathLst>
          </a:custGeom>
          <a:ln w="10159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367279" y="2464435"/>
            <a:ext cx="5318760" cy="0"/>
          </a:xfrm>
          <a:custGeom>
            <a:avLst/>
            <a:gdLst/>
            <a:ahLst/>
            <a:cxnLst/>
            <a:rect l="l" t="t" r="r" b="b"/>
            <a:pathLst>
              <a:path w="5318759">
                <a:moveTo>
                  <a:pt x="0" y="0"/>
                </a:moveTo>
                <a:lnTo>
                  <a:pt x="5318760" y="0"/>
                </a:lnTo>
              </a:path>
            </a:pathLst>
          </a:custGeom>
          <a:ln w="1143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80325" y="2470150"/>
            <a:ext cx="0" cy="452120"/>
          </a:xfrm>
          <a:custGeom>
            <a:avLst/>
            <a:gdLst/>
            <a:ahLst/>
            <a:cxnLst/>
            <a:rect l="l" t="t" r="r" b="b"/>
            <a:pathLst>
              <a:path h="452119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11430">
            <a:solidFill>
              <a:srgbClr val="8E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377439" y="2917189"/>
            <a:ext cx="5297170" cy="0"/>
          </a:xfrm>
          <a:custGeom>
            <a:avLst/>
            <a:gdLst/>
            <a:ahLst/>
            <a:cxnLst/>
            <a:rect l="l" t="t" r="r" b="b"/>
            <a:pathLst>
              <a:path w="5297170">
                <a:moveTo>
                  <a:pt x="0" y="0"/>
                </a:moveTo>
                <a:lnTo>
                  <a:pt x="5297170" y="0"/>
                </a:lnTo>
              </a:path>
            </a:pathLst>
          </a:custGeom>
          <a:ln w="1016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383154" y="248031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11430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377439" y="2475229"/>
            <a:ext cx="5297170" cy="0"/>
          </a:xfrm>
          <a:custGeom>
            <a:avLst/>
            <a:gdLst/>
            <a:ahLst/>
            <a:cxnLst/>
            <a:rect l="l" t="t" r="r" b="b"/>
            <a:pathLst>
              <a:path w="5297170">
                <a:moveTo>
                  <a:pt x="0" y="0"/>
                </a:moveTo>
                <a:lnTo>
                  <a:pt x="5297170" y="0"/>
                </a:lnTo>
              </a:path>
            </a:pathLst>
          </a:custGeom>
          <a:ln w="1015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69530" y="248031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10159">
            <a:solidFill>
              <a:srgbClr val="8F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388870" y="2906395"/>
            <a:ext cx="5275580" cy="0"/>
          </a:xfrm>
          <a:custGeom>
            <a:avLst/>
            <a:gdLst/>
            <a:ahLst/>
            <a:cxnLst/>
            <a:rect l="l" t="t" r="r" b="b"/>
            <a:pathLst>
              <a:path w="5275580">
                <a:moveTo>
                  <a:pt x="0" y="0"/>
                </a:moveTo>
                <a:lnTo>
                  <a:pt x="5275580" y="0"/>
                </a:lnTo>
              </a:path>
            </a:pathLst>
          </a:custGeom>
          <a:ln w="11429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393950" y="2491739"/>
            <a:ext cx="0" cy="408940"/>
          </a:xfrm>
          <a:custGeom>
            <a:avLst/>
            <a:gdLst/>
            <a:ahLst/>
            <a:cxnLst/>
            <a:rect l="l" t="t" r="r" b="b"/>
            <a:pathLst>
              <a:path h="408939">
                <a:moveTo>
                  <a:pt x="0" y="0"/>
                </a:moveTo>
                <a:lnTo>
                  <a:pt x="0" y="408939"/>
                </a:lnTo>
              </a:path>
            </a:pathLst>
          </a:custGeom>
          <a:ln w="1016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388870" y="2486025"/>
            <a:ext cx="5275580" cy="0"/>
          </a:xfrm>
          <a:custGeom>
            <a:avLst/>
            <a:gdLst/>
            <a:ahLst/>
            <a:cxnLst/>
            <a:rect l="l" t="t" r="r" b="b"/>
            <a:pathLst>
              <a:path w="5275580">
                <a:moveTo>
                  <a:pt x="0" y="0"/>
                </a:moveTo>
                <a:lnTo>
                  <a:pt x="5275580" y="0"/>
                </a:lnTo>
              </a:path>
            </a:pathLst>
          </a:custGeom>
          <a:ln w="11430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8734" y="2491739"/>
            <a:ext cx="0" cy="408940"/>
          </a:xfrm>
          <a:custGeom>
            <a:avLst/>
            <a:gdLst/>
            <a:ahLst/>
            <a:cxnLst/>
            <a:rect l="l" t="t" r="r" b="b"/>
            <a:pathLst>
              <a:path h="408939">
                <a:moveTo>
                  <a:pt x="0" y="0"/>
                </a:moveTo>
                <a:lnTo>
                  <a:pt x="0" y="408939"/>
                </a:lnTo>
              </a:path>
            </a:pathLst>
          </a:custGeom>
          <a:ln w="11429">
            <a:solidFill>
              <a:srgbClr val="900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399029" y="2895600"/>
            <a:ext cx="5253990" cy="0"/>
          </a:xfrm>
          <a:custGeom>
            <a:avLst/>
            <a:gdLst/>
            <a:ahLst/>
            <a:cxnLst/>
            <a:rect l="l" t="t" r="r" b="b"/>
            <a:pathLst>
              <a:path w="5253990">
                <a:moveTo>
                  <a:pt x="0" y="0"/>
                </a:moveTo>
                <a:lnTo>
                  <a:pt x="5253990" y="0"/>
                </a:lnTo>
              </a:path>
            </a:pathLst>
          </a:custGeom>
          <a:ln w="1016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404745" y="2501900"/>
            <a:ext cx="0" cy="388620"/>
          </a:xfrm>
          <a:custGeom>
            <a:avLst/>
            <a:gdLst/>
            <a:ahLst/>
            <a:cxnLst/>
            <a:rect l="l" t="t" r="r" b="b"/>
            <a:pathLst>
              <a:path h="388619">
                <a:moveTo>
                  <a:pt x="0" y="0"/>
                </a:moveTo>
                <a:lnTo>
                  <a:pt x="0" y="388619"/>
                </a:lnTo>
              </a:path>
            </a:pathLst>
          </a:custGeom>
          <a:ln w="1143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399029" y="2496820"/>
            <a:ext cx="5253990" cy="0"/>
          </a:xfrm>
          <a:custGeom>
            <a:avLst/>
            <a:gdLst/>
            <a:ahLst/>
            <a:cxnLst/>
            <a:rect l="l" t="t" r="r" b="b"/>
            <a:pathLst>
              <a:path w="5253990">
                <a:moveTo>
                  <a:pt x="0" y="0"/>
                </a:moveTo>
                <a:lnTo>
                  <a:pt x="5253990" y="0"/>
                </a:lnTo>
              </a:path>
            </a:pathLst>
          </a:custGeom>
          <a:ln w="1016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47940" y="2501900"/>
            <a:ext cx="0" cy="388620"/>
          </a:xfrm>
          <a:custGeom>
            <a:avLst/>
            <a:gdLst/>
            <a:ahLst/>
            <a:cxnLst/>
            <a:rect l="l" t="t" r="r" b="b"/>
            <a:pathLst>
              <a:path h="388619">
                <a:moveTo>
                  <a:pt x="0" y="0"/>
                </a:moveTo>
                <a:lnTo>
                  <a:pt x="0" y="388620"/>
                </a:lnTo>
              </a:path>
            </a:pathLst>
          </a:custGeom>
          <a:ln w="10160">
            <a:solidFill>
              <a:srgbClr val="91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410460" y="2884804"/>
            <a:ext cx="5232400" cy="0"/>
          </a:xfrm>
          <a:custGeom>
            <a:avLst/>
            <a:gdLst/>
            <a:ahLst/>
            <a:cxnLst/>
            <a:rect l="l" t="t" r="r" b="b"/>
            <a:pathLst>
              <a:path w="5232400">
                <a:moveTo>
                  <a:pt x="0" y="0"/>
                </a:moveTo>
                <a:lnTo>
                  <a:pt x="5232399" y="0"/>
                </a:lnTo>
              </a:path>
            </a:pathLst>
          </a:custGeom>
          <a:ln w="1142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415539" y="251332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15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410460" y="2507614"/>
            <a:ext cx="5232400" cy="0"/>
          </a:xfrm>
          <a:custGeom>
            <a:avLst/>
            <a:gdLst/>
            <a:ahLst/>
            <a:cxnLst/>
            <a:rect l="l" t="t" r="r" b="b"/>
            <a:pathLst>
              <a:path w="5232400">
                <a:moveTo>
                  <a:pt x="0" y="0"/>
                </a:moveTo>
                <a:lnTo>
                  <a:pt x="5232399" y="0"/>
                </a:lnTo>
              </a:path>
            </a:pathLst>
          </a:custGeom>
          <a:ln w="1142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37780" y="251332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159">
            <a:solidFill>
              <a:srgbClr val="92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420620" y="2874010"/>
            <a:ext cx="5212080" cy="0"/>
          </a:xfrm>
          <a:custGeom>
            <a:avLst/>
            <a:gdLst/>
            <a:ahLst/>
            <a:cxnLst/>
            <a:rect l="l" t="t" r="r" b="b"/>
            <a:pathLst>
              <a:path w="5212080">
                <a:moveTo>
                  <a:pt x="0" y="0"/>
                </a:moveTo>
                <a:lnTo>
                  <a:pt x="5212080" y="0"/>
                </a:lnTo>
              </a:path>
            </a:pathLst>
          </a:custGeom>
          <a:ln w="1016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426335" y="2523489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439"/>
                </a:lnTo>
              </a:path>
            </a:pathLst>
          </a:custGeom>
          <a:ln w="1143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420620" y="2518410"/>
            <a:ext cx="5212080" cy="0"/>
          </a:xfrm>
          <a:custGeom>
            <a:avLst/>
            <a:gdLst/>
            <a:ahLst/>
            <a:cxnLst/>
            <a:rect l="l" t="t" r="r" b="b"/>
            <a:pathLst>
              <a:path w="5212080">
                <a:moveTo>
                  <a:pt x="0" y="0"/>
                </a:moveTo>
                <a:lnTo>
                  <a:pt x="5212080" y="0"/>
                </a:lnTo>
              </a:path>
            </a:pathLst>
          </a:custGeom>
          <a:ln w="10160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26984" y="2523489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439"/>
                </a:lnTo>
              </a:path>
            </a:pathLst>
          </a:custGeom>
          <a:ln w="11429">
            <a:solidFill>
              <a:srgbClr val="93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432050" y="2863214"/>
            <a:ext cx="5189220" cy="0"/>
          </a:xfrm>
          <a:custGeom>
            <a:avLst/>
            <a:gdLst/>
            <a:ahLst/>
            <a:cxnLst/>
            <a:rect l="l" t="t" r="r" b="b"/>
            <a:pathLst>
              <a:path w="5189220">
                <a:moveTo>
                  <a:pt x="0" y="0"/>
                </a:moveTo>
                <a:lnTo>
                  <a:pt x="5189220" y="0"/>
                </a:lnTo>
              </a:path>
            </a:pathLst>
          </a:custGeom>
          <a:ln w="1142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437129" y="2534920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580"/>
                </a:lnTo>
              </a:path>
            </a:pathLst>
          </a:custGeom>
          <a:ln w="1016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432050" y="2529204"/>
            <a:ext cx="5189220" cy="0"/>
          </a:xfrm>
          <a:custGeom>
            <a:avLst/>
            <a:gdLst/>
            <a:ahLst/>
            <a:cxnLst/>
            <a:rect l="l" t="t" r="r" b="b"/>
            <a:pathLst>
              <a:path w="5189220">
                <a:moveTo>
                  <a:pt x="0" y="0"/>
                </a:moveTo>
                <a:lnTo>
                  <a:pt x="5189220" y="0"/>
                </a:lnTo>
              </a:path>
            </a:pathLst>
          </a:custGeom>
          <a:ln w="11429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16190" y="2534920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579"/>
                </a:lnTo>
              </a:path>
            </a:pathLst>
          </a:custGeom>
          <a:ln w="10160">
            <a:solidFill>
              <a:srgbClr val="94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442210" y="2852420"/>
            <a:ext cx="5168900" cy="0"/>
          </a:xfrm>
          <a:custGeom>
            <a:avLst/>
            <a:gdLst/>
            <a:ahLst/>
            <a:cxnLst/>
            <a:rect l="l" t="t" r="r" b="b"/>
            <a:pathLst>
              <a:path w="5168900">
                <a:moveTo>
                  <a:pt x="0" y="0"/>
                </a:moveTo>
                <a:lnTo>
                  <a:pt x="5168899" y="0"/>
                </a:lnTo>
              </a:path>
            </a:pathLst>
          </a:custGeom>
          <a:ln w="1016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447925" y="2545079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60"/>
                </a:lnTo>
              </a:path>
            </a:pathLst>
          </a:custGeom>
          <a:ln w="11429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442210" y="2540000"/>
            <a:ext cx="5168900" cy="0"/>
          </a:xfrm>
          <a:custGeom>
            <a:avLst/>
            <a:gdLst/>
            <a:ahLst/>
            <a:cxnLst/>
            <a:rect l="l" t="t" r="r" b="b"/>
            <a:pathLst>
              <a:path w="5168900">
                <a:moveTo>
                  <a:pt x="0" y="0"/>
                </a:moveTo>
                <a:lnTo>
                  <a:pt x="5168899" y="0"/>
                </a:lnTo>
              </a:path>
            </a:pathLst>
          </a:custGeom>
          <a:ln w="10160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05394" y="2545079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60"/>
                </a:lnTo>
              </a:path>
            </a:pathLst>
          </a:custGeom>
          <a:ln w="11429">
            <a:solidFill>
              <a:srgbClr val="950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453639" y="2841625"/>
            <a:ext cx="5146040" cy="0"/>
          </a:xfrm>
          <a:custGeom>
            <a:avLst/>
            <a:gdLst/>
            <a:ahLst/>
            <a:cxnLst/>
            <a:rect l="l" t="t" r="r" b="b"/>
            <a:pathLst>
              <a:path w="5146040">
                <a:moveTo>
                  <a:pt x="0" y="0"/>
                </a:moveTo>
                <a:lnTo>
                  <a:pt x="5146040" y="0"/>
                </a:lnTo>
              </a:path>
            </a:pathLst>
          </a:custGeom>
          <a:ln w="1143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458720" y="255651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10160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453639" y="2550795"/>
            <a:ext cx="5146040" cy="0"/>
          </a:xfrm>
          <a:custGeom>
            <a:avLst/>
            <a:gdLst/>
            <a:ahLst/>
            <a:cxnLst/>
            <a:rect l="l" t="t" r="r" b="b"/>
            <a:pathLst>
              <a:path w="5146040">
                <a:moveTo>
                  <a:pt x="0" y="0"/>
                </a:moveTo>
                <a:lnTo>
                  <a:pt x="5146040" y="0"/>
                </a:lnTo>
              </a:path>
            </a:pathLst>
          </a:custGeom>
          <a:ln w="1142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594600" y="255651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10159">
            <a:solidFill>
              <a:srgbClr val="96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463800" y="2830829"/>
            <a:ext cx="5125720" cy="0"/>
          </a:xfrm>
          <a:custGeom>
            <a:avLst/>
            <a:gdLst/>
            <a:ahLst/>
            <a:cxnLst/>
            <a:rect l="l" t="t" r="r" b="b"/>
            <a:pathLst>
              <a:path w="5125720">
                <a:moveTo>
                  <a:pt x="0" y="0"/>
                </a:moveTo>
                <a:lnTo>
                  <a:pt x="5125720" y="0"/>
                </a:lnTo>
              </a:path>
            </a:pathLst>
          </a:custGeom>
          <a:ln w="10159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469514" y="2566670"/>
            <a:ext cx="0" cy="259079"/>
          </a:xfrm>
          <a:custGeom>
            <a:avLst/>
            <a:gdLst/>
            <a:ahLst/>
            <a:cxnLst/>
            <a:rect l="l" t="t" r="r" b="b"/>
            <a:pathLst>
              <a:path h="259080">
                <a:moveTo>
                  <a:pt x="0" y="0"/>
                </a:moveTo>
                <a:lnTo>
                  <a:pt x="0" y="259080"/>
                </a:lnTo>
              </a:path>
            </a:pathLst>
          </a:custGeom>
          <a:ln w="1143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463800" y="2561589"/>
            <a:ext cx="5125720" cy="0"/>
          </a:xfrm>
          <a:custGeom>
            <a:avLst/>
            <a:gdLst/>
            <a:ahLst/>
            <a:cxnLst/>
            <a:rect l="l" t="t" r="r" b="b"/>
            <a:pathLst>
              <a:path w="5125720">
                <a:moveTo>
                  <a:pt x="0" y="0"/>
                </a:moveTo>
                <a:lnTo>
                  <a:pt x="5125720" y="0"/>
                </a:lnTo>
              </a:path>
            </a:pathLst>
          </a:custGeom>
          <a:ln w="10160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583805" y="2566670"/>
            <a:ext cx="0" cy="259079"/>
          </a:xfrm>
          <a:custGeom>
            <a:avLst/>
            <a:gdLst/>
            <a:ahLst/>
            <a:cxnLst/>
            <a:rect l="l" t="t" r="r" b="b"/>
            <a:pathLst>
              <a:path h="259080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11429">
            <a:solidFill>
              <a:srgbClr val="97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475229" y="2820035"/>
            <a:ext cx="5102860" cy="0"/>
          </a:xfrm>
          <a:custGeom>
            <a:avLst/>
            <a:gdLst/>
            <a:ahLst/>
            <a:cxnLst/>
            <a:rect l="l" t="t" r="r" b="b"/>
            <a:pathLst>
              <a:path w="5102859">
                <a:moveTo>
                  <a:pt x="0" y="0"/>
                </a:moveTo>
                <a:lnTo>
                  <a:pt x="5102860" y="0"/>
                </a:lnTo>
              </a:path>
            </a:pathLst>
          </a:custGeom>
          <a:ln w="1143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480310" y="2578100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1015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475229" y="2572385"/>
            <a:ext cx="5102860" cy="0"/>
          </a:xfrm>
          <a:custGeom>
            <a:avLst/>
            <a:gdLst/>
            <a:ahLst/>
            <a:cxnLst/>
            <a:rect l="l" t="t" r="r" b="b"/>
            <a:pathLst>
              <a:path w="5102859">
                <a:moveTo>
                  <a:pt x="0" y="0"/>
                </a:moveTo>
                <a:lnTo>
                  <a:pt x="5102860" y="0"/>
                </a:lnTo>
              </a:path>
            </a:pathLst>
          </a:custGeom>
          <a:ln w="1143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573009" y="2578100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20"/>
                </a:lnTo>
              </a:path>
            </a:pathLst>
          </a:custGeom>
          <a:ln w="1016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485389" y="2809239"/>
            <a:ext cx="5082540" cy="0"/>
          </a:xfrm>
          <a:custGeom>
            <a:avLst/>
            <a:gdLst/>
            <a:ahLst/>
            <a:cxnLst/>
            <a:rect l="l" t="t" r="r" b="b"/>
            <a:pathLst>
              <a:path w="5082540">
                <a:moveTo>
                  <a:pt x="0" y="0"/>
                </a:moveTo>
                <a:lnTo>
                  <a:pt x="5082540" y="0"/>
                </a:lnTo>
              </a:path>
            </a:pathLst>
          </a:custGeom>
          <a:ln w="1016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491104" y="258826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11430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485389" y="2583179"/>
            <a:ext cx="5082540" cy="0"/>
          </a:xfrm>
          <a:custGeom>
            <a:avLst/>
            <a:gdLst/>
            <a:ahLst/>
            <a:cxnLst/>
            <a:rect l="l" t="t" r="r" b="b"/>
            <a:pathLst>
              <a:path w="5082540">
                <a:moveTo>
                  <a:pt x="0" y="0"/>
                </a:moveTo>
                <a:lnTo>
                  <a:pt x="5082540" y="0"/>
                </a:lnTo>
              </a:path>
            </a:pathLst>
          </a:custGeom>
          <a:ln w="1015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562215" y="258826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11429">
            <a:solidFill>
              <a:srgbClr val="99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496820" y="2798445"/>
            <a:ext cx="5059680" cy="0"/>
          </a:xfrm>
          <a:custGeom>
            <a:avLst/>
            <a:gdLst/>
            <a:ahLst/>
            <a:cxnLst/>
            <a:rect l="l" t="t" r="r" b="b"/>
            <a:pathLst>
              <a:path w="5059680">
                <a:moveTo>
                  <a:pt x="0" y="0"/>
                </a:moveTo>
                <a:lnTo>
                  <a:pt x="5059680" y="0"/>
                </a:lnTo>
              </a:path>
            </a:pathLst>
          </a:custGeom>
          <a:ln w="1142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501900" y="2599689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1016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496820" y="2593975"/>
            <a:ext cx="5059680" cy="0"/>
          </a:xfrm>
          <a:custGeom>
            <a:avLst/>
            <a:gdLst/>
            <a:ahLst/>
            <a:cxnLst/>
            <a:rect l="l" t="t" r="r" b="b"/>
            <a:pathLst>
              <a:path w="5059680">
                <a:moveTo>
                  <a:pt x="0" y="0"/>
                </a:moveTo>
                <a:lnTo>
                  <a:pt x="5059680" y="0"/>
                </a:lnTo>
              </a:path>
            </a:pathLst>
          </a:custGeom>
          <a:ln w="11430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551419" y="2599689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10159">
            <a:solidFill>
              <a:srgbClr val="9A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506979" y="2787650"/>
            <a:ext cx="5039360" cy="0"/>
          </a:xfrm>
          <a:custGeom>
            <a:avLst/>
            <a:gdLst/>
            <a:ahLst/>
            <a:cxnLst/>
            <a:rect l="l" t="t" r="r" b="b"/>
            <a:pathLst>
              <a:path w="5039359">
                <a:moveTo>
                  <a:pt x="0" y="0"/>
                </a:moveTo>
                <a:lnTo>
                  <a:pt x="5039360" y="0"/>
                </a:lnTo>
              </a:path>
            </a:pathLst>
          </a:custGeom>
          <a:ln w="1016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12695" y="2609850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719"/>
                </a:lnTo>
              </a:path>
            </a:pathLst>
          </a:custGeom>
          <a:ln w="1143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06979" y="2604770"/>
            <a:ext cx="5039360" cy="0"/>
          </a:xfrm>
          <a:custGeom>
            <a:avLst/>
            <a:gdLst/>
            <a:ahLst/>
            <a:cxnLst/>
            <a:rect l="l" t="t" r="r" b="b"/>
            <a:pathLst>
              <a:path w="5039359">
                <a:moveTo>
                  <a:pt x="0" y="0"/>
                </a:moveTo>
                <a:lnTo>
                  <a:pt x="5039360" y="0"/>
                </a:lnTo>
              </a:path>
            </a:pathLst>
          </a:custGeom>
          <a:ln w="1016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540625" y="2609850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11430">
            <a:solidFill>
              <a:srgbClr val="9B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18410" y="2776854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499" y="0"/>
                </a:lnTo>
              </a:path>
            </a:pathLst>
          </a:custGeom>
          <a:ln w="1142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523489" y="2621279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1015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518410" y="2615564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499" y="0"/>
                </a:lnTo>
              </a:path>
            </a:pathLst>
          </a:custGeom>
          <a:ln w="1142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529830" y="2621279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10159">
            <a:solidFill>
              <a:srgbClr val="9C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528570" y="2766060"/>
            <a:ext cx="4996180" cy="0"/>
          </a:xfrm>
          <a:custGeom>
            <a:avLst/>
            <a:gdLst/>
            <a:ahLst/>
            <a:cxnLst/>
            <a:rect l="l" t="t" r="r" b="b"/>
            <a:pathLst>
              <a:path w="4996180">
                <a:moveTo>
                  <a:pt x="0" y="0"/>
                </a:moveTo>
                <a:lnTo>
                  <a:pt x="4996180" y="0"/>
                </a:lnTo>
              </a:path>
            </a:pathLst>
          </a:custGeom>
          <a:ln w="1016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534285" y="2631439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1143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528570" y="2626360"/>
            <a:ext cx="4996180" cy="0"/>
          </a:xfrm>
          <a:custGeom>
            <a:avLst/>
            <a:gdLst/>
            <a:ahLst/>
            <a:cxnLst/>
            <a:rect l="l" t="t" r="r" b="b"/>
            <a:pathLst>
              <a:path w="4996180">
                <a:moveTo>
                  <a:pt x="0" y="0"/>
                </a:moveTo>
                <a:lnTo>
                  <a:pt x="4996180" y="0"/>
                </a:lnTo>
              </a:path>
            </a:pathLst>
          </a:custGeom>
          <a:ln w="10160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519034" y="2631439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11429">
            <a:solidFill>
              <a:srgbClr val="9D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540000" y="2755264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0"/>
                </a:moveTo>
                <a:lnTo>
                  <a:pt x="4973320" y="0"/>
                </a:lnTo>
              </a:path>
            </a:pathLst>
          </a:custGeom>
          <a:ln w="11429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545079" y="264287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1016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540000" y="2637154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0"/>
                </a:moveTo>
                <a:lnTo>
                  <a:pt x="4973320" y="0"/>
                </a:lnTo>
              </a:path>
            </a:pathLst>
          </a:custGeom>
          <a:ln w="11429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508240" y="264287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10160">
            <a:solidFill>
              <a:srgbClr val="9E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550160" y="2744470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99" y="0"/>
                </a:lnTo>
              </a:path>
            </a:pathLst>
          </a:custGeom>
          <a:ln w="1016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555875" y="265302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11429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550160" y="2647950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99" y="0"/>
                </a:lnTo>
              </a:path>
            </a:pathLst>
          </a:custGeom>
          <a:ln w="10160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497444" y="265302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11429">
            <a:solidFill>
              <a:srgbClr val="9F0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561589" y="2733675"/>
            <a:ext cx="4930140" cy="0"/>
          </a:xfrm>
          <a:custGeom>
            <a:avLst/>
            <a:gdLst/>
            <a:ahLst/>
            <a:cxnLst/>
            <a:rect l="l" t="t" r="r" b="b"/>
            <a:pathLst>
              <a:path w="4930140">
                <a:moveTo>
                  <a:pt x="0" y="0"/>
                </a:moveTo>
                <a:lnTo>
                  <a:pt x="4930140" y="0"/>
                </a:lnTo>
              </a:path>
            </a:pathLst>
          </a:custGeom>
          <a:ln w="11430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561589" y="2664460"/>
            <a:ext cx="10160" cy="63500"/>
          </a:xfrm>
          <a:custGeom>
            <a:avLst/>
            <a:gdLst/>
            <a:ahLst/>
            <a:cxnLst/>
            <a:rect l="l" t="t" r="r" b="b"/>
            <a:pathLst>
              <a:path w="10160" h="63500">
                <a:moveTo>
                  <a:pt x="0" y="63500"/>
                </a:moveTo>
                <a:lnTo>
                  <a:pt x="10160" y="63500"/>
                </a:lnTo>
                <a:lnTo>
                  <a:pt x="1016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561589" y="2658745"/>
            <a:ext cx="4930140" cy="0"/>
          </a:xfrm>
          <a:custGeom>
            <a:avLst/>
            <a:gdLst/>
            <a:ahLst/>
            <a:cxnLst/>
            <a:rect l="l" t="t" r="r" b="b"/>
            <a:pathLst>
              <a:path w="4930140">
                <a:moveTo>
                  <a:pt x="0" y="0"/>
                </a:moveTo>
                <a:lnTo>
                  <a:pt x="4930140" y="0"/>
                </a:lnTo>
              </a:path>
            </a:pathLst>
          </a:custGeom>
          <a:ln w="11429">
            <a:solidFill>
              <a:srgbClr val="A0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481569" y="2664460"/>
            <a:ext cx="10160" cy="63500"/>
          </a:xfrm>
          <a:custGeom>
            <a:avLst/>
            <a:gdLst/>
            <a:ahLst/>
            <a:cxnLst/>
            <a:rect l="l" t="t" r="r" b="b"/>
            <a:pathLst>
              <a:path w="10159" h="63500">
                <a:moveTo>
                  <a:pt x="10159" y="0"/>
                </a:moveTo>
                <a:lnTo>
                  <a:pt x="0" y="0"/>
                </a:lnTo>
                <a:lnTo>
                  <a:pt x="0" y="63500"/>
                </a:lnTo>
                <a:lnTo>
                  <a:pt x="10159" y="63500"/>
                </a:lnTo>
                <a:lnTo>
                  <a:pt x="10159" y="0"/>
                </a:lnTo>
                <a:close/>
              </a:path>
            </a:pathLst>
          </a:custGeom>
          <a:solidFill>
            <a:srgbClr val="A0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571750" y="2722879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820" y="0"/>
                </a:lnTo>
              </a:path>
            </a:pathLst>
          </a:custGeom>
          <a:ln w="10159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571750" y="2674620"/>
            <a:ext cx="11430" cy="43180"/>
          </a:xfrm>
          <a:custGeom>
            <a:avLst/>
            <a:gdLst/>
            <a:ahLst/>
            <a:cxnLst/>
            <a:rect l="l" t="t" r="r" b="b"/>
            <a:pathLst>
              <a:path w="11430" h="43180">
                <a:moveTo>
                  <a:pt x="0" y="43180"/>
                </a:moveTo>
                <a:lnTo>
                  <a:pt x="11430" y="43180"/>
                </a:lnTo>
                <a:lnTo>
                  <a:pt x="11430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571750" y="2669539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820" y="0"/>
                </a:lnTo>
              </a:path>
            </a:pathLst>
          </a:custGeom>
          <a:ln w="10160">
            <a:solidFill>
              <a:srgbClr val="A1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470140" y="2674620"/>
            <a:ext cx="11430" cy="43180"/>
          </a:xfrm>
          <a:custGeom>
            <a:avLst/>
            <a:gdLst/>
            <a:ahLst/>
            <a:cxnLst/>
            <a:rect l="l" t="t" r="r" b="b"/>
            <a:pathLst>
              <a:path w="11429" h="43180">
                <a:moveTo>
                  <a:pt x="11429" y="0"/>
                </a:moveTo>
                <a:lnTo>
                  <a:pt x="0" y="0"/>
                </a:lnTo>
                <a:lnTo>
                  <a:pt x="0" y="43179"/>
                </a:lnTo>
                <a:lnTo>
                  <a:pt x="11429" y="43179"/>
                </a:lnTo>
                <a:lnTo>
                  <a:pt x="11429" y="0"/>
                </a:lnTo>
                <a:close/>
              </a:path>
            </a:pathLst>
          </a:custGeom>
          <a:solidFill>
            <a:srgbClr val="A1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583179" y="2706370"/>
            <a:ext cx="4886960" cy="11430"/>
          </a:xfrm>
          <a:custGeom>
            <a:avLst/>
            <a:gdLst/>
            <a:ahLst/>
            <a:cxnLst/>
            <a:rect l="l" t="t" r="r" b="b"/>
            <a:pathLst>
              <a:path w="4886959" h="11430">
                <a:moveTo>
                  <a:pt x="0" y="11430"/>
                </a:moveTo>
                <a:lnTo>
                  <a:pt x="4886960" y="11430"/>
                </a:lnTo>
                <a:lnTo>
                  <a:pt x="488696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583179" y="2686050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60" h="20319">
                <a:moveTo>
                  <a:pt x="0" y="20319"/>
                </a:moveTo>
                <a:lnTo>
                  <a:pt x="10159" y="20319"/>
                </a:lnTo>
                <a:lnTo>
                  <a:pt x="10159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583179" y="2674620"/>
            <a:ext cx="4886960" cy="11430"/>
          </a:xfrm>
          <a:custGeom>
            <a:avLst/>
            <a:gdLst/>
            <a:ahLst/>
            <a:cxnLst/>
            <a:rect l="l" t="t" r="r" b="b"/>
            <a:pathLst>
              <a:path w="4886959" h="11430">
                <a:moveTo>
                  <a:pt x="0" y="11430"/>
                </a:moveTo>
                <a:lnTo>
                  <a:pt x="4886960" y="11430"/>
                </a:lnTo>
                <a:lnTo>
                  <a:pt x="488696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459980" y="2686050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10160" y="0"/>
                </a:moveTo>
                <a:lnTo>
                  <a:pt x="0" y="0"/>
                </a:lnTo>
                <a:lnTo>
                  <a:pt x="0" y="20320"/>
                </a:lnTo>
                <a:lnTo>
                  <a:pt x="10160" y="20320"/>
                </a:lnTo>
                <a:lnTo>
                  <a:pt x="10160" y="0"/>
                </a:lnTo>
                <a:close/>
              </a:path>
            </a:pathLst>
          </a:custGeom>
          <a:solidFill>
            <a:srgbClr val="A2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644650" y="1736089"/>
            <a:ext cx="6764020" cy="1920239"/>
          </a:xfrm>
          <a:custGeom>
            <a:avLst/>
            <a:gdLst/>
            <a:ahLst/>
            <a:cxnLst/>
            <a:rect l="l" t="t" r="r" b="b"/>
            <a:pathLst>
              <a:path w="6764020" h="1920239">
                <a:moveTo>
                  <a:pt x="3382010" y="1920240"/>
                </a:moveTo>
                <a:lnTo>
                  <a:pt x="0" y="1920240"/>
                </a:lnTo>
                <a:lnTo>
                  <a:pt x="0" y="0"/>
                </a:lnTo>
                <a:lnTo>
                  <a:pt x="6764020" y="0"/>
                </a:lnTo>
                <a:lnTo>
                  <a:pt x="6764020" y="1920240"/>
                </a:lnTo>
                <a:lnTo>
                  <a:pt x="3382010" y="192024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644650" y="5931534"/>
            <a:ext cx="6764020" cy="0"/>
          </a:xfrm>
          <a:custGeom>
            <a:avLst/>
            <a:gdLst/>
            <a:ahLst/>
            <a:cxnLst/>
            <a:rect l="l" t="t" r="r" b="b"/>
            <a:pathLst>
              <a:path w="6764020">
                <a:moveTo>
                  <a:pt x="0" y="0"/>
                </a:moveTo>
                <a:lnTo>
                  <a:pt x="6764020" y="0"/>
                </a:lnTo>
              </a:path>
            </a:pathLst>
          </a:custGeom>
          <a:ln w="1651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652904" y="4037329"/>
            <a:ext cx="0" cy="1885950"/>
          </a:xfrm>
          <a:custGeom>
            <a:avLst/>
            <a:gdLst/>
            <a:ahLst/>
            <a:cxnLst/>
            <a:rect l="l" t="t" r="r" b="b"/>
            <a:pathLst>
              <a:path h="1885950">
                <a:moveTo>
                  <a:pt x="0" y="0"/>
                </a:moveTo>
                <a:lnTo>
                  <a:pt x="0" y="1885950"/>
                </a:lnTo>
              </a:path>
            </a:pathLst>
          </a:custGeom>
          <a:ln w="1651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644650" y="4029075"/>
            <a:ext cx="6764020" cy="0"/>
          </a:xfrm>
          <a:custGeom>
            <a:avLst/>
            <a:gdLst/>
            <a:ahLst/>
            <a:cxnLst/>
            <a:rect l="l" t="t" r="r" b="b"/>
            <a:pathLst>
              <a:path w="6764020">
                <a:moveTo>
                  <a:pt x="0" y="0"/>
                </a:moveTo>
                <a:lnTo>
                  <a:pt x="6764020" y="0"/>
                </a:lnTo>
              </a:path>
            </a:pathLst>
          </a:custGeom>
          <a:ln w="16509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400415" y="4037329"/>
            <a:ext cx="0" cy="1885950"/>
          </a:xfrm>
          <a:custGeom>
            <a:avLst/>
            <a:gdLst/>
            <a:ahLst/>
            <a:cxnLst/>
            <a:rect l="l" t="t" r="r" b="b"/>
            <a:pathLst>
              <a:path h="1885950">
                <a:moveTo>
                  <a:pt x="0" y="0"/>
                </a:moveTo>
                <a:lnTo>
                  <a:pt x="0" y="1885950"/>
                </a:lnTo>
              </a:path>
            </a:pathLst>
          </a:custGeom>
          <a:ln w="16510">
            <a:solidFill>
              <a:srgbClr val="00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661160" y="5914390"/>
            <a:ext cx="6731000" cy="0"/>
          </a:xfrm>
          <a:custGeom>
            <a:avLst/>
            <a:gdLst/>
            <a:ahLst/>
            <a:cxnLst/>
            <a:rect l="l" t="t" r="r" b="b"/>
            <a:pathLst>
              <a:path w="6731000">
                <a:moveTo>
                  <a:pt x="0" y="0"/>
                </a:moveTo>
                <a:lnTo>
                  <a:pt x="6731000" y="0"/>
                </a:lnTo>
              </a:path>
            </a:pathLst>
          </a:custGeom>
          <a:ln w="1777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670050" y="4055109"/>
            <a:ext cx="0" cy="1850389"/>
          </a:xfrm>
          <a:custGeom>
            <a:avLst/>
            <a:gdLst/>
            <a:ahLst/>
            <a:cxnLst/>
            <a:rect l="l" t="t" r="r" b="b"/>
            <a:pathLst>
              <a:path h="1850389">
                <a:moveTo>
                  <a:pt x="0" y="0"/>
                </a:moveTo>
                <a:lnTo>
                  <a:pt x="0" y="1850390"/>
                </a:lnTo>
              </a:path>
            </a:pathLst>
          </a:custGeom>
          <a:ln w="1777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661160" y="4046220"/>
            <a:ext cx="6731000" cy="0"/>
          </a:xfrm>
          <a:custGeom>
            <a:avLst/>
            <a:gdLst/>
            <a:ahLst/>
            <a:cxnLst/>
            <a:rect l="l" t="t" r="r" b="b"/>
            <a:pathLst>
              <a:path w="6731000">
                <a:moveTo>
                  <a:pt x="0" y="0"/>
                </a:moveTo>
                <a:lnTo>
                  <a:pt x="6731000" y="0"/>
                </a:lnTo>
              </a:path>
            </a:pathLst>
          </a:custGeom>
          <a:ln w="17780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383269" y="4055109"/>
            <a:ext cx="0" cy="1850389"/>
          </a:xfrm>
          <a:custGeom>
            <a:avLst/>
            <a:gdLst/>
            <a:ahLst/>
            <a:cxnLst/>
            <a:rect l="l" t="t" r="r" b="b"/>
            <a:pathLst>
              <a:path h="1850389">
                <a:moveTo>
                  <a:pt x="0" y="0"/>
                </a:moveTo>
                <a:lnTo>
                  <a:pt x="0" y="1850389"/>
                </a:lnTo>
              </a:path>
            </a:pathLst>
          </a:custGeom>
          <a:ln w="17779">
            <a:solidFill>
              <a:srgbClr val="00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678939" y="5896609"/>
            <a:ext cx="6695440" cy="0"/>
          </a:xfrm>
          <a:custGeom>
            <a:avLst/>
            <a:gdLst/>
            <a:ahLst/>
            <a:cxnLst/>
            <a:rect l="l" t="t" r="r" b="b"/>
            <a:pathLst>
              <a:path w="6695440">
                <a:moveTo>
                  <a:pt x="0" y="0"/>
                </a:moveTo>
                <a:lnTo>
                  <a:pt x="6695440" y="0"/>
                </a:lnTo>
              </a:path>
            </a:pathLst>
          </a:custGeom>
          <a:ln w="1778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687829" y="4072890"/>
            <a:ext cx="0" cy="1814830"/>
          </a:xfrm>
          <a:custGeom>
            <a:avLst/>
            <a:gdLst/>
            <a:ahLst/>
            <a:cxnLst/>
            <a:rect l="l" t="t" r="r" b="b"/>
            <a:pathLst>
              <a:path h="1814829">
                <a:moveTo>
                  <a:pt x="0" y="0"/>
                </a:moveTo>
                <a:lnTo>
                  <a:pt x="0" y="1814830"/>
                </a:lnTo>
              </a:path>
            </a:pathLst>
          </a:custGeom>
          <a:ln w="1778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678939" y="4064000"/>
            <a:ext cx="6695440" cy="0"/>
          </a:xfrm>
          <a:custGeom>
            <a:avLst/>
            <a:gdLst/>
            <a:ahLst/>
            <a:cxnLst/>
            <a:rect l="l" t="t" r="r" b="b"/>
            <a:pathLst>
              <a:path w="6695440">
                <a:moveTo>
                  <a:pt x="0" y="0"/>
                </a:moveTo>
                <a:lnTo>
                  <a:pt x="6695440" y="0"/>
                </a:lnTo>
              </a:path>
            </a:pathLst>
          </a:custGeom>
          <a:ln w="17780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365490" y="4072890"/>
            <a:ext cx="0" cy="1814830"/>
          </a:xfrm>
          <a:custGeom>
            <a:avLst/>
            <a:gdLst/>
            <a:ahLst/>
            <a:cxnLst/>
            <a:rect l="l" t="t" r="r" b="b"/>
            <a:pathLst>
              <a:path h="1814829">
                <a:moveTo>
                  <a:pt x="0" y="0"/>
                </a:moveTo>
                <a:lnTo>
                  <a:pt x="0" y="1814830"/>
                </a:lnTo>
              </a:path>
            </a:pathLst>
          </a:custGeom>
          <a:ln w="17779">
            <a:solidFill>
              <a:srgbClr val="0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696720" y="5878829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>
                <a:moveTo>
                  <a:pt x="0" y="0"/>
                </a:moveTo>
                <a:lnTo>
                  <a:pt x="6659880" y="0"/>
                </a:lnTo>
              </a:path>
            </a:pathLst>
          </a:custGeom>
          <a:ln w="1778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704975" y="4089400"/>
            <a:ext cx="0" cy="1780539"/>
          </a:xfrm>
          <a:custGeom>
            <a:avLst/>
            <a:gdLst/>
            <a:ahLst/>
            <a:cxnLst/>
            <a:rect l="l" t="t" r="r" b="b"/>
            <a:pathLst>
              <a:path h="1780539">
                <a:moveTo>
                  <a:pt x="0" y="0"/>
                </a:moveTo>
                <a:lnTo>
                  <a:pt x="0" y="1780539"/>
                </a:lnTo>
              </a:path>
            </a:pathLst>
          </a:custGeom>
          <a:ln w="1651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696720" y="4081145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>
                <a:moveTo>
                  <a:pt x="0" y="0"/>
                </a:moveTo>
                <a:lnTo>
                  <a:pt x="6659880" y="0"/>
                </a:lnTo>
              </a:path>
            </a:pathLst>
          </a:custGeom>
          <a:ln w="16510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347709" y="4089400"/>
            <a:ext cx="0" cy="1780539"/>
          </a:xfrm>
          <a:custGeom>
            <a:avLst/>
            <a:gdLst/>
            <a:ahLst/>
            <a:cxnLst/>
            <a:rect l="l" t="t" r="r" b="b"/>
            <a:pathLst>
              <a:path h="1780539">
                <a:moveTo>
                  <a:pt x="0" y="0"/>
                </a:moveTo>
                <a:lnTo>
                  <a:pt x="0" y="1780539"/>
                </a:lnTo>
              </a:path>
            </a:pathLst>
          </a:custGeom>
          <a:ln w="17779">
            <a:solidFill>
              <a:srgbClr val="00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713229" y="5861684"/>
            <a:ext cx="6625590" cy="0"/>
          </a:xfrm>
          <a:custGeom>
            <a:avLst/>
            <a:gdLst/>
            <a:ahLst/>
            <a:cxnLst/>
            <a:rect l="l" t="t" r="r" b="b"/>
            <a:pathLst>
              <a:path w="6625590">
                <a:moveTo>
                  <a:pt x="0" y="0"/>
                </a:moveTo>
                <a:lnTo>
                  <a:pt x="6625590" y="0"/>
                </a:lnTo>
              </a:path>
            </a:pathLst>
          </a:custGeom>
          <a:ln w="1650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722120" y="4107179"/>
            <a:ext cx="0" cy="1746250"/>
          </a:xfrm>
          <a:custGeom>
            <a:avLst/>
            <a:gdLst/>
            <a:ahLst/>
            <a:cxnLst/>
            <a:rect l="l" t="t" r="r" b="b"/>
            <a:pathLst>
              <a:path h="1746250">
                <a:moveTo>
                  <a:pt x="0" y="0"/>
                </a:moveTo>
                <a:lnTo>
                  <a:pt x="0" y="1746250"/>
                </a:lnTo>
              </a:path>
            </a:pathLst>
          </a:custGeom>
          <a:ln w="1778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713229" y="4098290"/>
            <a:ext cx="6625590" cy="0"/>
          </a:xfrm>
          <a:custGeom>
            <a:avLst/>
            <a:gdLst/>
            <a:ahLst/>
            <a:cxnLst/>
            <a:rect l="l" t="t" r="r" b="b"/>
            <a:pathLst>
              <a:path w="6625590">
                <a:moveTo>
                  <a:pt x="0" y="0"/>
                </a:moveTo>
                <a:lnTo>
                  <a:pt x="6625590" y="0"/>
                </a:lnTo>
              </a:path>
            </a:pathLst>
          </a:custGeom>
          <a:ln w="1777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8330565" y="4107179"/>
            <a:ext cx="0" cy="1746250"/>
          </a:xfrm>
          <a:custGeom>
            <a:avLst/>
            <a:gdLst/>
            <a:ahLst/>
            <a:cxnLst/>
            <a:rect l="l" t="t" r="r" b="b"/>
            <a:pathLst>
              <a:path h="1746250">
                <a:moveTo>
                  <a:pt x="0" y="0"/>
                </a:moveTo>
                <a:lnTo>
                  <a:pt x="0" y="1746250"/>
                </a:lnTo>
              </a:path>
            </a:pathLst>
          </a:custGeom>
          <a:ln w="1651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731010" y="5844540"/>
            <a:ext cx="6591300" cy="0"/>
          </a:xfrm>
          <a:custGeom>
            <a:avLst/>
            <a:gdLst/>
            <a:ahLst/>
            <a:cxnLst/>
            <a:rect l="l" t="t" r="r" b="b"/>
            <a:pathLst>
              <a:path w="6591300">
                <a:moveTo>
                  <a:pt x="0" y="0"/>
                </a:moveTo>
                <a:lnTo>
                  <a:pt x="6591300" y="0"/>
                </a:lnTo>
              </a:path>
            </a:pathLst>
          </a:custGeom>
          <a:ln w="1777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739900" y="4124959"/>
            <a:ext cx="0" cy="1710689"/>
          </a:xfrm>
          <a:custGeom>
            <a:avLst/>
            <a:gdLst/>
            <a:ahLst/>
            <a:cxnLst/>
            <a:rect l="l" t="t" r="r" b="b"/>
            <a:pathLst>
              <a:path h="1710689">
                <a:moveTo>
                  <a:pt x="0" y="0"/>
                </a:moveTo>
                <a:lnTo>
                  <a:pt x="0" y="1710690"/>
                </a:lnTo>
              </a:path>
            </a:pathLst>
          </a:custGeom>
          <a:ln w="1777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731010" y="4116070"/>
            <a:ext cx="6591300" cy="0"/>
          </a:xfrm>
          <a:custGeom>
            <a:avLst/>
            <a:gdLst/>
            <a:ahLst/>
            <a:cxnLst/>
            <a:rect l="l" t="t" r="r" b="b"/>
            <a:pathLst>
              <a:path w="6591300">
                <a:moveTo>
                  <a:pt x="0" y="0"/>
                </a:moveTo>
                <a:lnTo>
                  <a:pt x="6591300" y="0"/>
                </a:lnTo>
              </a:path>
            </a:pathLst>
          </a:custGeom>
          <a:ln w="17780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313419" y="4124959"/>
            <a:ext cx="0" cy="1710689"/>
          </a:xfrm>
          <a:custGeom>
            <a:avLst/>
            <a:gdLst/>
            <a:ahLst/>
            <a:cxnLst/>
            <a:rect l="l" t="t" r="r" b="b"/>
            <a:pathLst>
              <a:path h="1710689">
                <a:moveTo>
                  <a:pt x="0" y="0"/>
                </a:moveTo>
                <a:lnTo>
                  <a:pt x="0" y="1710689"/>
                </a:lnTo>
              </a:path>
            </a:pathLst>
          </a:custGeom>
          <a:ln w="17779">
            <a:solidFill>
              <a:srgbClr val="00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748789" y="5826759"/>
            <a:ext cx="6555740" cy="0"/>
          </a:xfrm>
          <a:custGeom>
            <a:avLst/>
            <a:gdLst/>
            <a:ahLst/>
            <a:cxnLst/>
            <a:rect l="l" t="t" r="r" b="b"/>
            <a:pathLst>
              <a:path w="6555740">
                <a:moveTo>
                  <a:pt x="0" y="0"/>
                </a:moveTo>
                <a:lnTo>
                  <a:pt x="6555740" y="0"/>
                </a:lnTo>
              </a:path>
            </a:pathLst>
          </a:custGeom>
          <a:ln w="1778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757679" y="4142740"/>
            <a:ext cx="0" cy="1675130"/>
          </a:xfrm>
          <a:custGeom>
            <a:avLst/>
            <a:gdLst/>
            <a:ahLst/>
            <a:cxnLst/>
            <a:rect l="l" t="t" r="r" b="b"/>
            <a:pathLst>
              <a:path h="1675129">
                <a:moveTo>
                  <a:pt x="0" y="0"/>
                </a:moveTo>
                <a:lnTo>
                  <a:pt x="0" y="1675130"/>
                </a:lnTo>
              </a:path>
            </a:pathLst>
          </a:custGeom>
          <a:ln w="1778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748789" y="4133850"/>
            <a:ext cx="6555740" cy="0"/>
          </a:xfrm>
          <a:custGeom>
            <a:avLst/>
            <a:gdLst/>
            <a:ahLst/>
            <a:cxnLst/>
            <a:rect l="l" t="t" r="r" b="b"/>
            <a:pathLst>
              <a:path w="6555740">
                <a:moveTo>
                  <a:pt x="0" y="0"/>
                </a:moveTo>
                <a:lnTo>
                  <a:pt x="6555740" y="0"/>
                </a:lnTo>
              </a:path>
            </a:pathLst>
          </a:custGeom>
          <a:ln w="17780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8295640" y="4142740"/>
            <a:ext cx="0" cy="1675130"/>
          </a:xfrm>
          <a:custGeom>
            <a:avLst/>
            <a:gdLst/>
            <a:ahLst/>
            <a:cxnLst/>
            <a:rect l="l" t="t" r="r" b="b"/>
            <a:pathLst>
              <a:path h="1675129">
                <a:moveTo>
                  <a:pt x="0" y="0"/>
                </a:moveTo>
                <a:lnTo>
                  <a:pt x="0" y="1675130"/>
                </a:lnTo>
              </a:path>
            </a:pathLst>
          </a:custGeom>
          <a:ln w="17779">
            <a:solidFill>
              <a:srgbClr val="00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766570" y="5808979"/>
            <a:ext cx="6520180" cy="0"/>
          </a:xfrm>
          <a:custGeom>
            <a:avLst/>
            <a:gdLst/>
            <a:ahLst/>
            <a:cxnLst/>
            <a:rect l="l" t="t" r="r" b="b"/>
            <a:pathLst>
              <a:path w="6520180">
                <a:moveTo>
                  <a:pt x="0" y="0"/>
                </a:moveTo>
                <a:lnTo>
                  <a:pt x="6520180" y="0"/>
                </a:lnTo>
              </a:path>
            </a:pathLst>
          </a:custGeom>
          <a:ln w="1778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774825" y="4159250"/>
            <a:ext cx="0" cy="1640839"/>
          </a:xfrm>
          <a:custGeom>
            <a:avLst/>
            <a:gdLst/>
            <a:ahLst/>
            <a:cxnLst/>
            <a:rect l="l" t="t" r="r" b="b"/>
            <a:pathLst>
              <a:path h="1640839">
                <a:moveTo>
                  <a:pt x="0" y="0"/>
                </a:moveTo>
                <a:lnTo>
                  <a:pt x="0" y="1640839"/>
                </a:lnTo>
              </a:path>
            </a:pathLst>
          </a:custGeom>
          <a:ln w="1651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766570" y="4150995"/>
            <a:ext cx="6520180" cy="0"/>
          </a:xfrm>
          <a:custGeom>
            <a:avLst/>
            <a:gdLst/>
            <a:ahLst/>
            <a:cxnLst/>
            <a:rect l="l" t="t" r="r" b="b"/>
            <a:pathLst>
              <a:path w="6520180">
                <a:moveTo>
                  <a:pt x="0" y="0"/>
                </a:moveTo>
                <a:lnTo>
                  <a:pt x="6520180" y="0"/>
                </a:lnTo>
              </a:path>
            </a:pathLst>
          </a:custGeom>
          <a:ln w="16510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8277859" y="4159250"/>
            <a:ext cx="0" cy="1640839"/>
          </a:xfrm>
          <a:custGeom>
            <a:avLst/>
            <a:gdLst/>
            <a:ahLst/>
            <a:cxnLst/>
            <a:rect l="l" t="t" r="r" b="b"/>
            <a:pathLst>
              <a:path h="1640839">
                <a:moveTo>
                  <a:pt x="0" y="0"/>
                </a:moveTo>
                <a:lnTo>
                  <a:pt x="0" y="1640839"/>
                </a:lnTo>
              </a:path>
            </a:pathLst>
          </a:custGeom>
          <a:ln w="17779">
            <a:solidFill>
              <a:srgbClr val="00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783079" y="5791834"/>
            <a:ext cx="6485890" cy="0"/>
          </a:xfrm>
          <a:custGeom>
            <a:avLst/>
            <a:gdLst/>
            <a:ahLst/>
            <a:cxnLst/>
            <a:rect l="l" t="t" r="r" b="b"/>
            <a:pathLst>
              <a:path w="6485890">
                <a:moveTo>
                  <a:pt x="0" y="0"/>
                </a:moveTo>
                <a:lnTo>
                  <a:pt x="6485890" y="0"/>
                </a:lnTo>
              </a:path>
            </a:pathLst>
          </a:custGeom>
          <a:ln w="1650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791970" y="4177029"/>
            <a:ext cx="0" cy="1606550"/>
          </a:xfrm>
          <a:custGeom>
            <a:avLst/>
            <a:gdLst/>
            <a:ahLst/>
            <a:cxnLst/>
            <a:rect l="l" t="t" r="r" b="b"/>
            <a:pathLst>
              <a:path h="1606550">
                <a:moveTo>
                  <a:pt x="0" y="0"/>
                </a:moveTo>
                <a:lnTo>
                  <a:pt x="0" y="1606550"/>
                </a:lnTo>
              </a:path>
            </a:pathLst>
          </a:custGeom>
          <a:ln w="1778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783079" y="4168140"/>
            <a:ext cx="6485890" cy="0"/>
          </a:xfrm>
          <a:custGeom>
            <a:avLst/>
            <a:gdLst/>
            <a:ahLst/>
            <a:cxnLst/>
            <a:rect l="l" t="t" r="r" b="b"/>
            <a:pathLst>
              <a:path w="6485890">
                <a:moveTo>
                  <a:pt x="0" y="0"/>
                </a:moveTo>
                <a:lnTo>
                  <a:pt x="6485890" y="0"/>
                </a:lnTo>
              </a:path>
            </a:pathLst>
          </a:custGeom>
          <a:ln w="17779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8260715" y="4177029"/>
            <a:ext cx="0" cy="1606550"/>
          </a:xfrm>
          <a:custGeom>
            <a:avLst/>
            <a:gdLst/>
            <a:ahLst/>
            <a:cxnLst/>
            <a:rect l="l" t="t" r="r" b="b"/>
            <a:pathLst>
              <a:path h="1606550">
                <a:moveTo>
                  <a:pt x="0" y="0"/>
                </a:moveTo>
                <a:lnTo>
                  <a:pt x="0" y="1606550"/>
                </a:lnTo>
              </a:path>
            </a:pathLst>
          </a:custGeom>
          <a:ln w="16510">
            <a:solidFill>
              <a:srgbClr val="00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800860" y="5774690"/>
            <a:ext cx="6451600" cy="0"/>
          </a:xfrm>
          <a:custGeom>
            <a:avLst/>
            <a:gdLst/>
            <a:ahLst/>
            <a:cxnLst/>
            <a:rect l="l" t="t" r="r" b="b"/>
            <a:pathLst>
              <a:path w="6451600">
                <a:moveTo>
                  <a:pt x="0" y="0"/>
                </a:moveTo>
                <a:lnTo>
                  <a:pt x="6451599" y="0"/>
                </a:lnTo>
              </a:path>
            </a:pathLst>
          </a:custGeom>
          <a:ln w="1777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809750" y="4194809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990"/>
                </a:lnTo>
              </a:path>
            </a:pathLst>
          </a:custGeom>
          <a:ln w="1777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800860" y="4185920"/>
            <a:ext cx="6451600" cy="0"/>
          </a:xfrm>
          <a:custGeom>
            <a:avLst/>
            <a:gdLst/>
            <a:ahLst/>
            <a:cxnLst/>
            <a:rect l="l" t="t" r="r" b="b"/>
            <a:pathLst>
              <a:path w="6451600">
                <a:moveTo>
                  <a:pt x="0" y="0"/>
                </a:moveTo>
                <a:lnTo>
                  <a:pt x="6451599" y="0"/>
                </a:lnTo>
              </a:path>
            </a:pathLst>
          </a:custGeom>
          <a:ln w="17780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243569" y="4194809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989"/>
                </a:lnTo>
              </a:path>
            </a:pathLst>
          </a:custGeom>
          <a:ln w="17779">
            <a:solidFill>
              <a:srgbClr val="00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818639" y="5756909"/>
            <a:ext cx="6416040" cy="0"/>
          </a:xfrm>
          <a:custGeom>
            <a:avLst/>
            <a:gdLst/>
            <a:ahLst/>
            <a:cxnLst/>
            <a:rect l="l" t="t" r="r" b="b"/>
            <a:pathLst>
              <a:path w="6416040">
                <a:moveTo>
                  <a:pt x="0" y="0"/>
                </a:moveTo>
                <a:lnTo>
                  <a:pt x="6416040" y="0"/>
                </a:lnTo>
              </a:path>
            </a:pathLst>
          </a:custGeom>
          <a:ln w="1778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827529" y="4212590"/>
            <a:ext cx="0" cy="1535430"/>
          </a:xfrm>
          <a:custGeom>
            <a:avLst/>
            <a:gdLst/>
            <a:ahLst/>
            <a:cxnLst/>
            <a:rect l="l" t="t" r="r" b="b"/>
            <a:pathLst>
              <a:path h="1535429">
                <a:moveTo>
                  <a:pt x="0" y="0"/>
                </a:moveTo>
                <a:lnTo>
                  <a:pt x="0" y="1535430"/>
                </a:lnTo>
              </a:path>
            </a:pathLst>
          </a:custGeom>
          <a:ln w="1778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818639" y="4203700"/>
            <a:ext cx="6416040" cy="0"/>
          </a:xfrm>
          <a:custGeom>
            <a:avLst/>
            <a:gdLst/>
            <a:ahLst/>
            <a:cxnLst/>
            <a:rect l="l" t="t" r="r" b="b"/>
            <a:pathLst>
              <a:path w="6416040">
                <a:moveTo>
                  <a:pt x="0" y="0"/>
                </a:moveTo>
                <a:lnTo>
                  <a:pt x="6416040" y="0"/>
                </a:lnTo>
              </a:path>
            </a:pathLst>
          </a:custGeom>
          <a:ln w="17780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225790" y="4212590"/>
            <a:ext cx="0" cy="1535430"/>
          </a:xfrm>
          <a:custGeom>
            <a:avLst/>
            <a:gdLst/>
            <a:ahLst/>
            <a:cxnLst/>
            <a:rect l="l" t="t" r="r" b="b"/>
            <a:pathLst>
              <a:path h="1535429">
                <a:moveTo>
                  <a:pt x="0" y="0"/>
                </a:moveTo>
                <a:lnTo>
                  <a:pt x="0" y="1535430"/>
                </a:lnTo>
              </a:path>
            </a:pathLst>
          </a:custGeom>
          <a:ln w="17779">
            <a:solidFill>
              <a:srgbClr val="00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836420" y="5739129"/>
            <a:ext cx="6380480" cy="0"/>
          </a:xfrm>
          <a:custGeom>
            <a:avLst/>
            <a:gdLst/>
            <a:ahLst/>
            <a:cxnLst/>
            <a:rect l="l" t="t" r="r" b="b"/>
            <a:pathLst>
              <a:path w="6380480">
                <a:moveTo>
                  <a:pt x="0" y="0"/>
                </a:moveTo>
                <a:lnTo>
                  <a:pt x="6380480" y="0"/>
                </a:lnTo>
              </a:path>
            </a:pathLst>
          </a:custGeom>
          <a:ln w="1778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844675" y="4229100"/>
            <a:ext cx="0" cy="1501140"/>
          </a:xfrm>
          <a:custGeom>
            <a:avLst/>
            <a:gdLst/>
            <a:ahLst/>
            <a:cxnLst/>
            <a:rect l="l" t="t" r="r" b="b"/>
            <a:pathLst>
              <a:path h="1501139">
                <a:moveTo>
                  <a:pt x="0" y="0"/>
                </a:moveTo>
                <a:lnTo>
                  <a:pt x="0" y="1501139"/>
                </a:lnTo>
              </a:path>
            </a:pathLst>
          </a:custGeom>
          <a:ln w="1651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836420" y="4220845"/>
            <a:ext cx="6380480" cy="0"/>
          </a:xfrm>
          <a:custGeom>
            <a:avLst/>
            <a:gdLst/>
            <a:ahLst/>
            <a:cxnLst/>
            <a:rect l="l" t="t" r="r" b="b"/>
            <a:pathLst>
              <a:path w="6380480">
                <a:moveTo>
                  <a:pt x="0" y="0"/>
                </a:moveTo>
                <a:lnTo>
                  <a:pt x="6380480" y="0"/>
                </a:lnTo>
              </a:path>
            </a:pathLst>
          </a:custGeom>
          <a:ln w="16510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208009" y="4229100"/>
            <a:ext cx="0" cy="1501140"/>
          </a:xfrm>
          <a:custGeom>
            <a:avLst/>
            <a:gdLst/>
            <a:ahLst/>
            <a:cxnLst/>
            <a:rect l="l" t="t" r="r" b="b"/>
            <a:pathLst>
              <a:path h="1501139">
                <a:moveTo>
                  <a:pt x="0" y="0"/>
                </a:moveTo>
                <a:lnTo>
                  <a:pt x="0" y="1501140"/>
                </a:lnTo>
              </a:path>
            </a:pathLst>
          </a:custGeom>
          <a:ln w="17779">
            <a:solidFill>
              <a:srgbClr val="00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852929" y="5721984"/>
            <a:ext cx="6346190" cy="0"/>
          </a:xfrm>
          <a:custGeom>
            <a:avLst/>
            <a:gdLst/>
            <a:ahLst/>
            <a:cxnLst/>
            <a:rect l="l" t="t" r="r" b="b"/>
            <a:pathLst>
              <a:path w="6346190">
                <a:moveTo>
                  <a:pt x="0" y="0"/>
                </a:moveTo>
                <a:lnTo>
                  <a:pt x="6346190" y="0"/>
                </a:lnTo>
              </a:path>
            </a:pathLst>
          </a:custGeom>
          <a:ln w="1650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861820" y="4246879"/>
            <a:ext cx="0" cy="1466850"/>
          </a:xfrm>
          <a:custGeom>
            <a:avLst/>
            <a:gdLst/>
            <a:ahLst/>
            <a:cxnLst/>
            <a:rect l="l" t="t" r="r" b="b"/>
            <a:pathLst>
              <a:path h="1466850">
                <a:moveTo>
                  <a:pt x="0" y="0"/>
                </a:moveTo>
                <a:lnTo>
                  <a:pt x="0" y="1466850"/>
                </a:lnTo>
              </a:path>
            </a:pathLst>
          </a:custGeom>
          <a:ln w="1778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852929" y="4237990"/>
            <a:ext cx="6346190" cy="0"/>
          </a:xfrm>
          <a:custGeom>
            <a:avLst/>
            <a:gdLst/>
            <a:ahLst/>
            <a:cxnLst/>
            <a:rect l="l" t="t" r="r" b="b"/>
            <a:pathLst>
              <a:path w="6346190">
                <a:moveTo>
                  <a:pt x="0" y="0"/>
                </a:moveTo>
                <a:lnTo>
                  <a:pt x="6346190" y="0"/>
                </a:lnTo>
              </a:path>
            </a:pathLst>
          </a:custGeom>
          <a:ln w="17779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190865" y="4246879"/>
            <a:ext cx="0" cy="1466850"/>
          </a:xfrm>
          <a:custGeom>
            <a:avLst/>
            <a:gdLst/>
            <a:ahLst/>
            <a:cxnLst/>
            <a:rect l="l" t="t" r="r" b="b"/>
            <a:pathLst>
              <a:path h="1466850">
                <a:moveTo>
                  <a:pt x="0" y="0"/>
                </a:moveTo>
                <a:lnTo>
                  <a:pt x="0" y="1466850"/>
                </a:lnTo>
              </a:path>
            </a:pathLst>
          </a:custGeom>
          <a:ln w="16510">
            <a:solidFill>
              <a:srgbClr val="00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870710" y="5704840"/>
            <a:ext cx="6311900" cy="0"/>
          </a:xfrm>
          <a:custGeom>
            <a:avLst/>
            <a:gdLst/>
            <a:ahLst/>
            <a:cxnLst/>
            <a:rect l="l" t="t" r="r" b="b"/>
            <a:pathLst>
              <a:path w="6311900">
                <a:moveTo>
                  <a:pt x="0" y="0"/>
                </a:moveTo>
                <a:lnTo>
                  <a:pt x="6311899" y="0"/>
                </a:lnTo>
              </a:path>
            </a:pathLst>
          </a:custGeom>
          <a:ln w="1777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879600" y="4264659"/>
            <a:ext cx="0" cy="1431290"/>
          </a:xfrm>
          <a:custGeom>
            <a:avLst/>
            <a:gdLst/>
            <a:ahLst/>
            <a:cxnLst/>
            <a:rect l="l" t="t" r="r" b="b"/>
            <a:pathLst>
              <a:path h="1431289">
                <a:moveTo>
                  <a:pt x="0" y="0"/>
                </a:moveTo>
                <a:lnTo>
                  <a:pt x="0" y="1431290"/>
                </a:lnTo>
              </a:path>
            </a:pathLst>
          </a:custGeom>
          <a:ln w="1777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870710" y="4255770"/>
            <a:ext cx="6311900" cy="0"/>
          </a:xfrm>
          <a:custGeom>
            <a:avLst/>
            <a:gdLst/>
            <a:ahLst/>
            <a:cxnLst/>
            <a:rect l="l" t="t" r="r" b="b"/>
            <a:pathLst>
              <a:path w="6311900">
                <a:moveTo>
                  <a:pt x="0" y="0"/>
                </a:moveTo>
                <a:lnTo>
                  <a:pt x="6311899" y="0"/>
                </a:lnTo>
              </a:path>
            </a:pathLst>
          </a:custGeom>
          <a:ln w="17780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173719" y="4264659"/>
            <a:ext cx="0" cy="1431290"/>
          </a:xfrm>
          <a:custGeom>
            <a:avLst/>
            <a:gdLst/>
            <a:ahLst/>
            <a:cxnLst/>
            <a:rect l="l" t="t" r="r" b="b"/>
            <a:pathLst>
              <a:path h="1431289">
                <a:moveTo>
                  <a:pt x="0" y="0"/>
                </a:moveTo>
                <a:lnTo>
                  <a:pt x="0" y="1431289"/>
                </a:lnTo>
              </a:path>
            </a:pathLst>
          </a:custGeom>
          <a:ln w="17779">
            <a:solidFill>
              <a:srgbClr val="00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888489" y="5687059"/>
            <a:ext cx="6276340" cy="0"/>
          </a:xfrm>
          <a:custGeom>
            <a:avLst/>
            <a:gdLst/>
            <a:ahLst/>
            <a:cxnLst/>
            <a:rect l="l" t="t" r="r" b="b"/>
            <a:pathLst>
              <a:path w="6276340">
                <a:moveTo>
                  <a:pt x="0" y="0"/>
                </a:moveTo>
                <a:lnTo>
                  <a:pt x="6276340" y="0"/>
                </a:lnTo>
              </a:path>
            </a:pathLst>
          </a:custGeom>
          <a:ln w="1778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897379" y="4282440"/>
            <a:ext cx="0" cy="1395730"/>
          </a:xfrm>
          <a:custGeom>
            <a:avLst/>
            <a:gdLst/>
            <a:ahLst/>
            <a:cxnLst/>
            <a:rect l="l" t="t" r="r" b="b"/>
            <a:pathLst>
              <a:path h="1395729">
                <a:moveTo>
                  <a:pt x="0" y="0"/>
                </a:moveTo>
                <a:lnTo>
                  <a:pt x="0" y="1395730"/>
                </a:lnTo>
              </a:path>
            </a:pathLst>
          </a:custGeom>
          <a:ln w="1778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888489" y="4273550"/>
            <a:ext cx="6276340" cy="0"/>
          </a:xfrm>
          <a:custGeom>
            <a:avLst/>
            <a:gdLst/>
            <a:ahLst/>
            <a:cxnLst/>
            <a:rect l="l" t="t" r="r" b="b"/>
            <a:pathLst>
              <a:path w="6276340">
                <a:moveTo>
                  <a:pt x="0" y="0"/>
                </a:moveTo>
                <a:lnTo>
                  <a:pt x="6276340" y="0"/>
                </a:lnTo>
              </a:path>
            </a:pathLst>
          </a:custGeom>
          <a:ln w="17780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155940" y="4282440"/>
            <a:ext cx="0" cy="1395730"/>
          </a:xfrm>
          <a:custGeom>
            <a:avLst/>
            <a:gdLst/>
            <a:ahLst/>
            <a:cxnLst/>
            <a:rect l="l" t="t" r="r" b="b"/>
            <a:pathLst>
              <a:path h="1395729">
                <a:moveTo>
                  <a:pt x="0" y="0"/>
                </a:moveTo>
                <a:lnTo>
                  <a:pt x="0" y="1395730"/>
                </a:lnTo>
              </a:path>
            </a:pathLst>
          </a:custGeom>
          <a:ln w="17779">
            <a:solidFill>
              <a:srgbClr val="00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906270" y="5669279"/>
            <a:ext cx="6240780" cy="0"/>
          </a:xfrm>
          <a:custGeom>
            <a:avLst/>
            <a:gdLst/>
            <a:ahLst/>
            <a:cxnLst/>
            <a:rect l="l" t="t" r="r" b="b"/>
            <a:pathLst>
              <a:path w="6240780">
                <a:moveTo>
                  <a:pt x="0" y="0"/>
                </a:moveTo>
                <a:lnTo>
                  <a:pt x="6240780" y="0"/>
                </a:lnTo>
              </a:path>
            </a:pathLst>
          </a:custGeom>
          <a:ln w="1778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914525" y="4298950"/>
            <a:ext cx="0" cy="1361440"/>
          </a:xfrm>
          <a:custGeom>
            <a:avLst/>
            <a:gdLst/>
            <a:ahLst/>
            <a:cxnLst/>
            <a:rect l="l" t="t" r="r" b="b"/>
            <a:pathLst>
              <a:path h="1361439">
                <a:moveTo>
                  <a:pt x="0" y="0"/>
                </a:moveTo>
                <a:lnTo>
                  <a:pt x="0" y="1361439"/>
                </a:lnTo>
              </a:path>
            </a:pathLst>
          </a:custGeom>
          <a:ln w="1651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906270" y="4290695"/>
            <a:ext cx="6240780" cy="0"/>
          </a:xfrm>
          <a:custGeom>
            <a:avLst/>
            <a:gdLst/>
            <a:ahLst/>
            <a:cxnLst/>
            <a:rect l="l" t="t" r="r" b="b"/>
            <a:pathLst>
              <a:path w="6240780">
                <a:moveTo>
                  <a:pt x="0" y="0"/>
                </a:moveTo>
                <a:lnTo>
                  <a:pt x="6240780" y="0"/>
                </a:lnTo>
              </a:path>
            </a:pathLst>
          </a:custGeom>
          <a:ln w="16510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138159" y="4298950"/>
            <a:ext cx="0" cy="1361440"/>
          </a:xfrm>
          <a:custGeom>
            <a:avLst/>
            <a:gdLst/>
            <a:ahLst/>
            <a:cxnLst/>
            <a:rect l="l" t="t" r="r" b="b"/>
            <a:pathLst>
              <a:path h="1361439">
                <a:moveTo>
                  <a:pt x="0" y="0"/>
                </a:moveTo>
                <a:lnTo>
                  <a:pt x="0" y="1361440"/>
                </a:lnTo>
              </a:path>
            </a:pathLst>
          </a:custGeom>
          <a:ln w="17779">
            <a:solidFill>
              <a:srgbClr val="00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922779" y="5652134"/>
            <a:ext cx="6206490" cy="0"/>
          </a:xfrm>
          <a:custGeom>
            <a:avLst/>
            <a:gdLst/>
            <a:ahLst/>
            <a:cxnLst/>
            <a:rect l="l" t="t" r="r" b="b"/>
            <a:pathLst>
              <a:path w="6206490">
                <a:moveTo>
                  <a:pt x="0" y="0"/>
                </a:moveTo>
                <a:lnTo>
                  <a:pt x="6206490" y="0"/>
                </a:lnTo>
              </a:path>
            </a:pathLst>
          </a:custGeom>
          <a:ln w="1650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931670" y="4316729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50"/>
                </a:lnTo>
              </a:path>
            </a:pathLst>
          </a:custGeom>
          <a:ln w="1778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922779" y="4307840"/>
            <a:ext cx="6206490" cy="0"/>
          </a:xfrm>
          <a:custGeom>
            <a:avLst/>
            <a:gdLst/>
            <a:ahLst/>
            <a:cxnLst/>
            <a:rect l="l" t="t" r="r" b="b"/>
            <a:pathLst>
              <a:path w="6206490">
                <a:moveTo>
                  <a:pt x="0" y="0"/>
                </a:moveTo>
                <a:lnTo>
                  <a:pt x="6206490" y="0"/>
                </a:lnTo>
              </a:path>
            </a:pathLst>
          </a:custGeom>
          <a:ln w="17779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121015" y="4316729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50"/>
                </a:lnTo>
              </a:path>
            </a:pathLst>
          </a:custGeom>
          <a:ln w="16510">
            <a:solidFill>
              <a:srgbClr val="00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940560" y="563499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199" y="0"/>
                </a:lnTo>
              </a:path>
            </a:pathLst>
          </a:custGeom>
          <a:ln w="1777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949450" y="4334509"/>
            <a:ext cx="0" cy="1291590"/>
          </a:xfrm>
          <a:custGeom>
            <a:avLst/>
            <a:gdLst/>
            <a:ahLst/>
            <a:cxnLst/>
            <a:rect l="l" t="t" r="r" b="b"/>
            <a:pathLst>
              <a:path h="1291589">
                <a:moveTo>
                  <a:pt x="0" y="0"/>
                </a:moveTo>
                <a:lnTo>
                  <a:pt x="0" y="1291590"/>
                </a:lnTo>
              </a:path>
            </a:pathLst>
          </a:custGeom>
          <a:ln w="1777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940560" y="432562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199" y="0"/>
                </a:lnTo>
              </a:path>
            </a:pathLst>
          </a:custGeom>
          <a:ln w="17780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103869" y="4334509"/>
            <a:ext cx="0" cy="1291590"/>
          </a:xfrm>
          <a:custGeom>
            <a:avLst/>
            <a:gdLst/>
            <a:ahLst/>
            <a:cxnLst/>
            <a:rect l="l" t="t" r="r" b="b"/>
            <a:pathLst>
              <a:path h="1291589">
                <a:moveTo>
                  <a:pt x="0" y="0"/>
                </a:moveTo>
                <a:lnTo>
                  <a:pt x="0" y="1291590"/>
                </a:lnTo>
              </a:path>
            </a:pathLst>
          </a:custGeom>
          <a:ln w="17779">
            <a:solidFill>
              <a:srgbClr val="00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958339" y="5617209"/>
            <a:ext cx="6136640" cy="0"/>
          </a:xfrm>
          <a:custGeom>
            <a:avLst/>
            <a:gdLst/>
            <a:ahLst/>
            <a:cxnLst/>
            <a:rect l="l" t="t" r="r" b="b"/>
            <a:pathLst>
              <a:path w="6136640">
                <a:moveTo>
                  <a:pt x="0" y="0"/>
                </a:moveTo>
                <a:lnTo>
                  <a:pt x="6136640" y="0"/>
                </a:lnTo>
              </a:path>
            </a:pathLst>
          </a:custGeom>
          <a:ln w="1778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967229" y="4352290"/>
            <a:ext cx="0" cy="1256030"/>
          </a:xfrm>
          <a:custGeom>
            <a:avLst/>
            <a:gdLst/>
            <a:ahLst/>
            <a:cxnLst/>
            <a:rect l="l" t="t" r="r" b="b"/>
            <a:pathLst>
              <a:path h="1256029">
                <a:moveTo>
                  <a:pt x="0" y="0"/>
                </a:moveTo>
                <a:lnTo>
                  <a:pt x="0" y="1256030"/>
                </a:lnTo>
              </a:path>
            </a:pathLst>
          </a:custGeom>
          <a:ln w="1778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958339" y="4343400"/>
            <a:ext cx="6136640" cy="0"/>
          </a:xfrm>
          <a:custGeom>
            <a:avLst/>
            <a:gdLst/>
            <a:ahLst/>
            <a:cxnLst/>
            <a:rect l="l" t="t" r="r" b="b"/>
            <a:pathLst>
              <a:path w="6136640">
                <a:moveTo>
                  <a:pt x="0" y="0"/>
                </a:moveTo>
                <a:lnTo>
                  <a:pt x="6136640" y="0"/>
                </a:lnTo>
              </a:path>
            </a:pathLst>
          </a:custGeom>
          <a:ln w="17780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086090" y="4352290"/>
            <a:ext cx="0" cy="1256030"/>
          </a:xfrm>
          <a:custGeom>
            <a:avLst/>
            <a:gdLst/>
            <a:ahLst/>
            <a:cxnLst/>
            <a:rect l="l" t="t" r="r" b="b"/>
            <a:pathLst>
              <a:path h="1256029">
                <a:moveTo>
                  <a:pt x="0" y="0"/>
                </a:moveTo>
                <a:lnTo>
                  <a:pt x="0" y="1256030"/>
                </a:lnTo>
              </a:path>
            </a:pathLst>
          </a:custGeom>
          <a:ln w="17779">
            <a:solidFill>
              <a:srgbClr val="0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976120" y="5599429"/>
            <a:ext cx="6101080" cy="0"/>
          </a:xfrm>
          <a:custGeom>
            <a:avLst/>
            <a:gdLst/>
            <a:ahLst/>
            <a:cxnLst/>
            <a:rect l="l" t="t" r="r" b="b"/>
            <a:pathLst>
              <a:path w="6101080">
                <a:moveTo>
                  <a:pt x="0" y="0"/>
                </a:moveTo>
                <a:lnTo>
                  <a:pt x="6101080" y="0"/>
                </a:lnTo>
              </a:path>
            </a:pathLst>
          </a:custGeom>
          <a:ln w="1778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984375" y="4368800"/>
            <a:ext cx="0" cy="1221740"/>
          </a:xfrm>
          <a:custGeom>
            <a:avLst/>
            <a:gdLst/>
            <a:ahLst/>
            <a:cxnLst/>
            <a:rect l="l" t="t" r="r" b="b"/>
            <a:pathLst>
              <a:path h="1221739">
                <a:moveTo>
                  <a:pt x="0" y="0"/>
                </a:moveTo>
                <a:lnTo>
                  <a:pt x="0" y="1221739"/>
                </a:lnTo>
              </a:path>
            </a:pathLst>
          </a:custGeom>
          <a:ln w="1651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976120" y="4360545"/>
            <a:ext cx="6101080" cy="0"/>
          </a:xfrm>
          <a:custGeom>
            <a:avLst/>
            <a:gdLst/>
            <a:ahLst/>
            <a:cxnLst/>
            <a:rect l="l" t="t" r="r" b="b"/>
            <a:pathLst>
              <a:path w="6101080">
                <a:moveTo>
                  <a:pt x="0" y="0"/>
                </a:moveTo>
                <a:lnTo>
                  <a:pt x="6101080" y="0"/>
                </a:lnTo>
              </a:path>
            </a:pathLst>
          </a:custGeom>
          <a:ln w="16510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8068309" y="4368800"/>
            <a:ext cx="0" cy="1221740"/>
          </a:xfrm>
          <a:custGeom>
            <a:avLst/>
            <a:gdLst/>
            <a:ahLst/>
            <a:cxnLst/>
            <a:rect l="l" t="t" r="r" b="b"/>
            <a:pathLst>
              <a:path h="1221739">
                <a:moveTo>
                  <a:pt x="0" y="0"/>
                </a:moveTo>
                <a:lnTo>
                  <a:pt x="0" y="1221740"/>
                </a:lnTo>
              </a:path>
            </a:pathLst>
          </a:custGeom>
          <a:ln w="17779">
            <a:solidFill>
              <a:srgbClr val="00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992629" y="5582284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790" y="0"/>
                </a:lnTo>
              </a:path>
            </a:pathLst>
          </a:custGeom>
          <a:ln w="1650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001520" y="438657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778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992629" y="4377690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790" y="0"/>
                </a:lnTo>
              </a:path>
            </a:pathLst>
          </a:custGeom>
          <a:ln w="17779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8051165" y="4386579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450"/>
                </a:lnTo>
              </a:path>
            </a:pathLst>
          </a:custGeom>
          <a:ln w="16510">
            <a:solidFill>
              <a:srgbClr val="00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010410" y="5565140"/>
            <a:ext cx="6032500" cy="0"/>
          </a:xfrm>
          <a:custGeom>
            <a:avLst/>
            <a:gdLst/>
            <a:ahLst/>
            <a:cxnLst/>
            <a:rect l="l" t="t" r="r" b="b"/>
            <a:pathLst>
              <a:path w="6032500">
                <a:moveTo>
                  <a:pt x="0" y="0"/>
                </a:moveTo>
                <a:lnTo>
                  <a:pt x="6032499" y="0"/>
                </a:lnTo>
              </a:path>
            </a:pathLst>
          </a:custGeom>
          <a:ln w="1777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019300" y="4404359"/>
            <a:ext cx="0" cy="1151890"/>
          </a:xfrm>
          <a:custGeom>
            <a:avLst/>
            <a:gdLst/>
            <a:ahLst/>
            <a:cxnLst/>
            <a:rect l="l" t="t" r="r" b="b"/>
            <a:pathLst>
              <a:path h="1151889">
                <a:moveTo>
                  <a:pt x="0" y="0"/>
                </a:moveTo>
                <a:lnTo>
                  <a:pt x="0" y="1151890"/>
                </a:lnTo>
              </a:path>
            </a:pathLst>
          </a:custGeom>
          <a:ln w="1777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010410" y="4395470"/>
            <a:ext cx="6032500" cy="0"/>
          </a:xfrm>
          <a:custGeom>
            <a:avLst/>
            <a:gdLst/>
            <a:ahLst/>
            <a:cxnLst/>
            <a:rect l="l" t="t" r="r" b="b"/>
            <a:pathLst>
              <a:path w="6032500">
                <a:moveTo>
                  <a:pt x="0" y="0"/>
                </a:moveTo>
                <a:lnTo>
                  <a:pt x="6032499" y="0"/>
                </a:lnTo>
              </a:path>
            </a:pathLst>
          </a:custGeom>
          <a:ln w="17780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8034019" y="4404359"/>
            <a:ext cx="0" cy="1151890"/>
          </a:xfrm>
          <a:custGeom>
            <a:avLst/>
            <a:gdLst/>
            <a:ahLst/>
            <a:cxnLst/>
            <a:rect l="l" t="t" r="r" b="b"/>
            <a:pathLst>
              <a:path h="1151889">
                <a:moveTo>
                  <a:pt x="0" y="0"/>
                </a:moveTo>
                <a:lnTo>
                  <a:pt x="0" y="1151890"/>
                </a:lnTo>
              </a:path>
            </a:pathLst>
          </a:custGeom>
          <a:ln w="17779">
            <a:solidFill>
              <a:srgbClr val="00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028189" y="5547359"/>
            <a:ext cx="5996940" cy="0"/>
          </a:xfrm>
          <a:custGeom>
            <a:avLst/>
            <a:gdLst/>
            <a:ahLst/>
            <a:cxnLst/>
            <a:rect l="l" t="t" r="r" b="b"/>
            <a:pathLst>
              <a:path w="5996940">
                <a:moveTo>
                  <a:pt x="0" y="0"/>
                </a:moveTo>
                <a:lnTo>
                  <a:pt x="5996940" y="0"/>
                </a:lnTo>
              </a:path>
            </a:pathLst>
          </a:custGeom>
          <a:ln w="1778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037079" y="4422140"/>
            <a:ext cx="0" cy="1116330"/>
          </a:xfrm>
          <a:custGeom>
            <a:avLst/>
            <a:gdLst/>
            <a:ahLst/>
            <a:cxnLst/>
            <a:rect l="l" t="t" r="r" b="b"/>
            <a:pathLst>
              <a:path h="1116329">
                <a:moveTo>
                  <a:pt x="0" y="0"/>
                </a:moveTo>
                <a:lnTo>
                  <a:pt x="0" y="1116330"/>
                </a:lnTo>
              </a:path>
            </a:pathLst>
          </a:custGeom>
          <a:ln w="1778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028189" y="4413250"/>
            <a:ext cx="5996940" cy="0"/>
          </a:xfrm>
          <a:custGeom>
            <a:avLst/>
            <a:gdLst/>
            <a:ahLst/>
            <a:cxnLst/>
            <a:rect l="l" t="t" r="r" b="b"/>
            <a:pathLst>
              <a:path w="5996940">
                <a:moveTo>
                  <a:pt x="0" y="0"/>
                </a:moveTo>
                <a:lnTo>
                  <a:pt x="5996940" y="0"/>
                </a:lnTo>
              </a:path>
            </a:pathLst>
          </a:custGeom>
          <a:ln w="1778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016240" y="4422140"/>
            <a:ext cx="0" cy="1116330"/>
          </a:xfrm>
          <a:custGeom>
            <a:avLst/>
            <a:gdLst/>
            <a:ahLst/>
            <a:cxnLst/>
            <a:rect l="l" t="t" r="r" b="b"/>
            <a:pathLst>
              <a:path h="1116329">
                <a:moveTo>
                  <a:pt x="0" y="0"/>
                </a:moveTo>
                <a:lnTo>
                  <a:pt x="0" y="1116330"/>
                </a:lnTo>
              </a:path>
            </a:pathLst>
          </a:custGeom>
          <a:ln w="17779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045970" y="5529579"/>
            <a:ext cx="5961380" cy="0"/>
          </a:xfrm>
          <a:custGeom>
            <a:avLst/>
            <a:gdLst/>
            <a:ahLst/>
            <a:cxnLst/>
            <a:rect l="l" t="t" r="r" b="b"/>
            <a:pathLst>
              <a:path w="5961380">
                <a:moveTo>
                  <a:pt x="0" y="0"/>
                </a:moveTo>
                <a:lnTo>
                  <a:pt x="5961380" y="0"/>
                </a:lnTo>
              </a:path>
            </a:pathLst>
          </a:custGeom>
          <a:ln w="1778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054225" y="4438650"/>
            <a:ext cx="0" cy="1082040"/>
          </a:xfrm>
          <a:custGeom>
            <a:avLst/>
            <a:gdLst/>
            <a:ahLst/>
            <a:cxnLst/>
            <a:rect l="l" t="t" r="r" b="b"/>
            <a:pathLst>
              <a:path h="1082039">
                <a:moveTo>
                  <a:pt x="0" y="0"/>
                </a:moveTo>
                <a:lnTo>
                  <a:pt x="0" y="1082039"/>
                </a:lnTo>
              </a:path>
            </a:pathLst>
          </a:custGeom>
          <a:ln w="1651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045970" y="4430395"/>
            <a:ext cx="5961380" cy="0"/>
          </a:xfrm>
          <a:custGeom>
            <a:avLst/>
            <a:gdLst/>
            <a:ahLst/>
            <a:cxnLst/>
            <a:rect l="l" t="t" r="r" b="b"/>
            <a:pathLst>
              <a:path w="5961380">
                <a:moveTo>
                  <a:pt x="0" y="0"/>
                </a:moveTo>
                <a:lnTo>
                  <a:pt x="5961380" y="0"/>
                </a:lnTo>
              </a:path>
            </a:pathLst>
          </a:custGeom>
          <a:ln w="16510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998459" y="4438650"/>
            <a:ext cx="0" cy="1082040"/>
          </a:xfrm>
          <a:custGeom>
            <a:avLst/>
            <a:gdLst/>
            <a:ahLst/>
            <a:cxnLst/>
            <a:rect l="l" t="t" r="r" b="b"/>
            <a:pathLst>
              <a:path h="1082039">
                <a:moveTo>
                  <a:pt x="0" y="0"/>
                </a:moveTo>
                <a:lnTo>
                  <a:pt x="0" y="1082040"/>
                </a:lnTo>
              </a:path>
            </a:pathLst>
          </a:custGeom>
          <a:ln w="17779">
            <a:solidFill>
              <a:srgbClr val="00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062479" y="5512434"/>
            <a:ext cx="5927090" cy="0"/>
          </a:xfrm>
          <a:custGeom>
            <a:avLst/>
            <a:gdLst/>
            <a:ahLst/>
            <a:cxnLst/>
            <a:rect l="l" t="t" r="r" b="b"/>
            <a:pathLst>
              <a:path w="5927090">
                <a:moveTo>
                  <a:pt x="0" y="0"/>
                </a:moveTo>
                <a:lnTo>
                  <a:pt x="5927090" y="0"/>
                </a:lnTo>
              </a:path>
            </a:pathLst>
          </a:custGeom>
          <a:ln w="1650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071370" y="4456429"/>
            <a:ext cx="0" cy="1047750"/>
          </a:xfrm>
          <a:custGeom>
            <a:avLst/>
            <a:gdLst/>
            <a:ahLst/>
            <a:cxnLst/>
            <a:rect l="l" t="t" r="r" b="b"/>
            <a:pathLst>
              <a:path h="1047750">
                <a:moveTo>
                  <a:pt x="0" y="0"/>
                </a:moveTo>
                <a:lnTo>
                  <a:pt x="0" y="1047750"/>
                </a:lnTo>
              </a:path>
            </a:pathLst>
          </a:custGeom>
          <a:ln w="1778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062479" y="4447540"/>
            <a:ext cx="5927090" cy="0"/>
          </a:xfrm>
          <a:custGeom>
            <a:avLst/>
            <a:gdLst/>
            <a:ahLst/>
            <a:cxnLst/>
            <a:rect l="l" t="t" r="r" b="b"/>
            <a:pathLst>
              <a:path w="5927090">
                <a:moveTo>
                  <a:pt x="0" y="0"/>
                </a:moveTo>
                <a:lnTo>
                  <a:pt x="5927090" y="0"/>
                </a:lnTo>
              </a:path>
            </a:pathLst>
          </a:custGeom>
          <a:ln w="17779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981315" y="4456429"/>
            <a:ext cx="0" cy="1047750"/>
          </a:xfrm>
          <a:custGeom>
            <a:avLst/>
            <a:gdLst/>
            <a:ahLst/>
            <a:cxnLst/>
            <a:rect l="l" t="t" r="r" b="b"/>
            <a:pathLst>
              <a:path h="1047750">
                <a:moveTo>
                  <a:pt x="0" y="0"/>
                </a:moveTo>
                <a:lnTo>
                  <a:pt x="0" y="1047750"/>
                </a:lnTo>
              </a:path>
            </a:pathLst>
          </a:custGeom>
          <a:ln w="16510">
            <a:solidFill>
              <a:srgbClr val="00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080260" y="5495290"/>
            <a:ext cx="5892800" cy="0"/>
          </a:xfrm>
          <a:custGeom>
            <a:avLst/>
            <a:gdLst/>
            <a:ahLst/>
            <a:cxnLst/>
            <a:rect l="l" t="t" r="r" b="b"/>
            <a:pathLst>
              <a:path w="5892800">
                <a:moveTo>
                  <a:pt x="0" y="0"/>
                </a:moveTo>
                <a:lnTo>
                  <a:pt x="5892799" y="0"/>
                </a:lnTo>
              </a:path>
            </a:pathLst>
          </a:custGeom>
          <a:ln w="1777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089150" y="4474209"/>
            <a:ext cx="0" cy="1012190"/>
          </a:xfrm>
          <a:custGeom>
            <a:avLst/>
            <a:gdLst/>
            <a:ahLst/>
            <a:cxnLst/>
            <a:rect l="l" t="t" r="r" b="b"/>
            <a:pathLst>
              <a:path h="1012189">
                <a:moveTo>
                  <a:pt x="0" y="0"/>
                </a:moveTo>
                <a:lnTo>
                  <a:pt x="0" y="1012190"/>
                </a:lnTo>
              </a:path>
            </a:pathLst>
          </a:custGeom>
          <a:ln w="1777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080260" y="4465320"/>
            <a:ext cx="5892800" cy="0"/>
          </a:xfrm>
          <a:custGeom>
            <a:avLst/>
            <a:gdLst/>
            <a:ahLst/>
            <a:cxnLst/>
            <a:rect l="l" t="t" r="r" b="b"/>
            <a:pathLst>
              <a:path w="5892800">
                <a:moveTo>
                  <a:pt x="0" y="0"/>
                </a:moveTo>
                <a:lnTo>
                  <a:pt x="5892799" y="0"/>
                </a:lnTo>
              </a:path>
            </a:pathLst>
          </a:custGeom>
          <a:ln w="17780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964169" y="4474209"/>
            <a:ext cx="0" cy="1012190"/>
          </a:xfrm>
          <a:custGeom>
            <a:avLst/>
            <a:gdLst/>
            <a:ahLst/>
            <a:cxnLst/>
            <a:rect l="l" t="t" r="r" b="b"/>
            <a:pathLst>
              <a:path h="1012189">
                <a:moveTo>
                  <a:pt x="0" y="0"/>
                </a:moveTo>
                <a:lnTo>
                  <a:pt x="0" y="1012189"/>
                </a:lnTo>
              </a:path>
            </a:pathLst>
          </a:custGeom>
          <a:ln w="17779">
            <a:solidFill>
              <a:srgbClr val="00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098039" y="5477509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7240" y="0"/>
                </a:lnTo>
              </a:path>
            </a:pathLst>
          </a:custGeom>
          <a:ln w="1778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106929" y="4491990"/>
            <a:ext cx="0" cy="976630"/>
          </a:xfrm>
          <a:custGeom>
            <a:avLst/>
            <a:gdLst/>
            <a:ahLst/>
            <a:cxnLst/>
            <a:rect l="l" t="t" r="r" b="b"/>
            <a:pathLst>
              <a:path h="976629">
                <a:moveTo>
                  <a:pt x="0" y="0"/>
                </a:moveTo>
                <a:lnTo>
                  <a:pt x="0" y="976630"/>
                </a:lnTo>
              </a:path>
            </a:pathLst>
          </a:custGeom>
          <a:ln w="1778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098039" y="4483100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7240" y="0"/>
                </a:lnTo>
              </a:path>
            </a:pathLst>
          </a:custGeom>
          <a:ln w="17780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946390" y="4491990"/>
            <a:ext cx="0" cy="976630"/>
          </a:xfrm>
          <a:custGeom>
            <a:avLst/>
            <a:gdLst/>
            <a:ahLst/>
            <a:cxnLst/>
            <a:rect l="l" t="t" r="r" b="b"/>
            <a:pathLst>
              <a:path h="976629">
                <a:moveTo>
                  <a:pt x="0" y="0"/>
                </a:moveTo>
                <a:lnTo>
                  <a:pt x="0" y="976630"/>
                </a:lnTo>
              </a:path>
            </a:pathLst>
          </a:custGeom>
          <a:ln w="17779">
            <a:solidFill>
              <a:srgbClr val="00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115820" y="5460365"/>
            <a:ext cx="5821680" cy="0"/>
          </a:xfrm>
          <a:custGeom>
            <a:avLst/>
            <a:gdLst/>
            <a:ahLst/>
            <a:cxnLst/>
            <a:rect l="l" t="t" r="r" b="b"/>
            <a:pathLst>
              <a:path w="5821680">
                <a:moveTo>
                  <a:pt x="0" y="0"/>
                </a:moveTo>
                <a:lnTo>
                  <a:pt x="5821680" y="0"/>
                </a:lnTo>
              </a:path>
            </a:pathLst>
          </a:custGeom>
          <a:ln w="1650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124075" y="4508500"/>
            <a:ext cx="0" cy="943610"/>
          </a:xfrm>
          <a:custGeom>
            <a:avLst/>
            <a:gdLst/>
            <a:ahLst/>
            <a:cxnLst/>
            <a:rect l="l" t="t" r="r" b="b"/>
            <a:pathLst>
              <a:path h="943610">
                <a:moveTo>
                  <a:pt x="0" y="0"/>
                </a:moveTo>
                <a:lnTo>
                  <a:pt x="0" y="943610"/>
                </a:lnTo>
              </a:path>
            </a:pathLst>
          </a:custGeom>
          <a:ln w="1651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115820" y="4500245"/>
            <a:ext cx="5821680" cy="0"/>
          </a:xfrm>
          <a:custGeom>
            <a:avLst/>
            <a:gdLst/>
            <a:ahLst/>
            <a:cxnLst/>
            <a:rect l="l" t="t" r="r" b="b"/>
            <a:pathLst>
              <a:path w="5821680">
                <a:moveTo>
                  <a:pt x="0" y="0"/>
                </a:moveTo>
                <a:lnTo>
                  <a:pt x="5821680" y="0"/>
                </a:lnTo>
              </a:path>
            </a:pathLst>
          </a:custGeom>
          <a:ln w="16510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929244" y="4508500"/>
            <a:ext cx="0" cy="943610"/>
          </a:xfrm>
          <a:custGeom>
            <a:avLst/>
            <a:gdLst/>
            <a:ahLst/>
            <a:cxnLst/>
            <a:rect l="l" t="t" r="r" b="b"/>
            <a:pathLst>
              <a:path h="943610">
                <a:moveTo>
                  <a:pt x="0" y="0"/>
                </a:moveTo>
                <a:lnTo>
                  <a:pt x="0" y="943610"/>
                </a:lnTo>
              </a:path>
            </a:pathLst>
          </a:custGeom>
          <a:ln w="16509">
            <a:solidFill>
              <a:srgbClr val="00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132329" y="5443220"/>
            <a:ext cx="5788660" cy="0"/>
          </a:xfrm>
          <a:custGeom>
            <a:avLst/>
            <a:gdLst/>
            <a:ahLst/>
            <a:cxnLst/>
            <a:rect l="l" t="t" r="r" b="b"/>
            <a:pathLst>
              <a:path w="5788659">
                <a:moveTo>
                  <a:pt x="0" y="0"/>
                </a:moveTo>
                <a:lnTo>
                  <a:pt x="5788660" y="0"/>
                </a:lnTo>
              </a:path>
            </a:pathLst>
          </a:custGeom>
          <a:ln w="1778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141220" y="4526279"/>
            <a:ext cx="0" cy="908050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8050"/>
                </a:lnTo>
              </a:path>
            </a:pathLst>
          </a:custGeom>
          <a:ln w="1778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132329" y="4517390"/>
            <a:ext cx="5788660" cy="0"/>
          </a:xfrm>
          <a:custGeom>
            <a:avLst/>
            <a:gdLst/>
            <a:ahLst/>
            <a:cxnLst/>
            <a:rect l="l" t="t" r="r" b="b"/>
            <a:pathLst>
              <a:path w="5788659">
                <a:moveTo>
                  <a:pt x="0" y="0"/>
                </a:moveTo>
                <a:lnTo>
                  <a:pt x="5788660" y="0"/>
                </a:lnTo>
              </a:path>
            </a:pathLst>
          </a:custGeom>
          <a:ln w="17779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912100" y="4526279"/>
            <a:ext cx="0" cy="908050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8050"/>
                </a:lnTo>
              </a:path>
            </a:pathLst>
          </a:custGeom>
          <a:ln w="17780">
            <a:solidFill>
              <a:srgbClr val="00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150110" y="5425440"/>
            <a:ext cx="5753100" cy="0"/>
          </a:xfrm>
          <a:custGeom>
            <a:avLst/>
            <a:gdLst/>
            <a:ahLst/>
            <a:cxnLst/>
            <a:rect l="l" t="t" r="r" b="b"/>
            <a:pathLst>
              <a:path w="5753100">
                <a:moveTo>
                  <a:pt x="0" y="0"/>
                </a:moveTo>
                <a:lnTo>
                  <a:pt x="5753099" y="0"/>
                </a:lnTo>
              </a:path>
            </a:pathLst>
          </a:custGeom>
          <a:ln w="1777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159000" y="454405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490"/>
                </a:lnTo>
              </a:path>
            </a:pathLst>
          </a:custGeom>
          <a:ln w="1777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150110" y="4535170"/>
            <a:ext cx="5753100" cy="0"/>
          </a:xfrm>
          <a:custGeom>
            <a:avLst/>
            <a:gdLst/>
            <a:ahLst/>
            <a:cxnLst/>
            <a:rect l="l" t="t" r="r" b="b"/>
            <a:pathLst>
              <a:path w="5753100">
                <a:moveTo>
                  <a:pt x="0" y="0"/>
                </a:moveTo>
                <a:lnTo>
                  <a:pt x="5753099" y="0"/>
                </a:lnTo>
              </a:path>
            </a:pathLst>
          </a:custGeom>
          <a:ln w="17780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894319" y="454405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489"/>
                </a:lnTo>
              </a:path>
            </a:pathLst>
          </a:custGeom>
          <a:ln w="17779">
            <a:solidFill>
              <a:srgbClr val="00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167889" y="5407659"/>
            <a:ext cx="5717540" cy="0"/>
          </a:xfrm>
          <a:custGeom>
            <a:avLst/>
            <a:gdLst/>
            <a:ahLst/>
            <a:cxnLst/>
            <a:rect l="l" t="t" r="r" b="b"/>
            <a:pathLst>
              <a:path w="5717540">
                <a:moveTo>
                  <a:pt x="0" y="0"/>
                </a:moveTo>
                <a:lnTo>
                  <a:pt x="5717540" y="0"/>
                </a:lnTo>
              </a:path>
            </a:pathLst>
          </a:custGeom>
          <a:ln w="1778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176779" y="4561840"/>
            <a:ext cx="0" cy="836930"/>
          </a:xfrm>
          <a:custGeom>
            <a:avLst/>
            <a:gdLst/>
            <a:ahLst/>
            <a:cxnLst/>
            <a:rect l="l" t="t" r="r" b="b"/>
            <a:pathLst>
              <a:path h="836929">
                <a:moveTo>
                  <a:pt x="0" y="0"/>
                </a:moveTo>
                <a:lnTo>
                  <a:pt x="0" y="836930"/>
                </a:lnTo>
              </a:path>
            </a:pathLst>
          </a:custGeom>
          <a:ln w="1778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167889" y="4552950"/>
            <a:ext cx="5717540" cy="0"/>
          </a:xfrm>
          <a:custGeom>
            <a:avLst/>
            <a:gdLst/>
            <a:ahLst/>
            <a:cxnLst/>
            <a:rect l="l" t="t" r="r" b="b"/>
            <a:pathLst>
              <a:path w="5717540">
                <a:moveTo>
                  <a:pt x="0" y="0"/>
                </a:moveTo>
                <a:lnTo>
                  <a:pt x="5717540" y="0"/>
                </a:lnTo>
              </a:path>
            </a:pathLst>
          </a:custGeom>
          <a:ln w="17780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876540" y="4561840"/>
            <a:ext cx="0" cy="836930"/>
          </a:xfrm>
          <a:custGeom>
            <a:avLst/>
            <a:gdLst/>
            <a:ahLst/>
            <a:cxnLst/>
            <a:rect l="l" t="t" r="r" b="b"/>
            <a:pathLst>
              <a:path h="836929">
                <a:moveTo>
                  <a:pt x="0" y="0"/>
                </a:moveTo>
                <a:lnTo>
                  <a:pt x="0" y="836930"/>
                </a:lnTo>
              </a:path>
            </a:pathLst>
          </a:custGeom>
          <a:ln w="17779">
            <a:solidFill>
              <a:srgbClr val="00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185670" y="5390515"/>
            <a:ext cx="5681980" cy="0"/>
          </a:xfrm>
          <a:custGeom>
            <a:avLst/>
            <a:gdLst/>
            <a:ahLst/>
            <a:cxnLst/>
            <a:rect l="l" t="t" r="r" b="b"/>
            <a:pathLst>
              <a:path w="5681980">
                <a:moveTo>
                  <a:pt x="0" y="0"/>
                </a:moveTo>
                <a:lnTo>
                  <a:pt x="5681980" y="0"/>
                </a:lnTo>
              </a:path>
            </a:pathLst>
          </a:custGeom>
          <a:ln w="1650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193925" y="4578350"/>
            <a:ext cx="0" cy="803910"/>
          </a:xfrm>
          <a:custGeom>
            <a:avLst/>
            <a:gdLst/>
            <a:ahLst/>
            <a:cxnLst/>
            <a:rect l="l" t="t" r="r" b="b"/>
            <a:pathLst>
              <a:path h="803910">
                <a:moveTo>
                  <a:pt x="0" y="0"/>
                </a:moveTo>
                <a:lnTo>
                  <a:pt x="0" y="803910"/>
                </a:lnTo>
              </a:path>
            </a:pathLst>
          </a:custGeom>
          <a:ln w="1651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185670" y="4570095"/>
            <a:ext cx="5681980" cy="0"/>
          </a:xfrm>
          <a:custGeom>
            <a:avLst/>
            <a:gdLst/>
            <a:ahLst/>
            <a:cxnLst/>
            <a:rect l="l" t="t" r="r" b="b"/>
            <a:pathLst>
              <a:path w="5681980">
                <a:moveTo>
                  <a:pt x="0" y="0"/>
                </a:moveTo>
                <a:lnTo>
                  <a:pt x="5681980" y="0"/>
                </a:lnTo>
              </a:path>
            </a:pathLst>
          </a:custGeom>
          <a:ln w="16510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859394" y="4578350"/>
            <a:ext cx="0" cy="803910"/>
          </a:xfrm>
          <a:custGeom>
            <a:avLst/>
            <a:gdLst/>
            <a:ahLst/>
            <a:cxnLst/>
            <a:rect l="l" t="t" r="r" b="b"/>
            <a:pathLst>
              <a:path h="803910">
                <a:moveTo>
                  <a:pt x="0" y="0"/>
                </a:moveTo>
                <a:lnTo>
                  <a:pt x="0" y="803910"/>
                </a:lnTo>
              </a:path>
            </a:pathLst>
          </a:custGeom>
          <a:ln w="16509">
            <a:solidFill>
              <a:srgbClr val="00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202179" y="5373370"/>
            <a:ext cx="5648960" cy="0"/>
          </a:xfrm>
          <a:custGeom>
            <a:avLst/>
            <a:gdLst/>
            <a:ahLst/>
            <a:cxnLst/>
            <a:rect l="l" t="t" r="r" b="b"/>
            <a:pathLst>
              <a:path w="5648959">
                <a:moveTo>
                  <a:pt x="0" y="0"/>
                </a:moveTo>
                <a:lnTo>
                  <a:pt x="5648960" y="0"/>
                </a:lnTo>
              </a:path>
            </a:pathLst>
          </a:custGeom>
          <a:ln w="1778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211070" y="4596129"/>
            <a:ext cx="0" cy="768350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8350"/>
                </a:lnTo>
              </a:path>
            </a:pathLst>
          </a:custGeom>
          <a:ln w="1778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202179" y="4587240"/>
            <a:ext cx="5648960" cy="0"/>
          </a:xfrm>
          <a:custGeom>
            <a:avLst/>
            <a:gdLst/>
            <a:ahLst/>
            <a:cxnLst/>
            <a:rect l="l" t="t" r="r" b="b"/>
            <a:pathLst>
              <a:path w="5648959">
                <a:moveTo>
                  <a:pt x="0" y="0"/>
                </a:moveTo>
                <a:lnTo>
                  <a:pt x="5648960" y="0"/>
                </a:lnTo>
              </a:path>
            </a:pathLst>
          </a:custGeom>
          <a:ln w="17779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842250" y="4596129"/>
            <a:ext cx="0" cy="768350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8350"/>
                </a:lnTo>
              </a:path>
            </a:pathLst>
          </a:custGeom>
          <a:ln w="17780">
            <a:solidFill>
              <a:srgbClr val="00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219960" y="5355590"/>
            <a:ext cx="5613400" cy="0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399" y="0"/>
                </a:lnTo>
              </a:path>
            </a:pathLst>
          </a:custGeom>
          <a:ln w="1777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228850" y="4613909"/>
            <a:ext cx="0" cy="732790"/>
          </a:xfrm>
          <a:custGeom>
            <a:avLst/>
            <a:gdLst/>
            <a:ahLst/>
            <a:cxnLst/>
            <a:rect l="l" t="t" r="r" b="b"/>
            <a:pathLst>
              <a:path h="732789">
                <a:moveTo>
                  <a:pt x="0" y="0"/>
                </a:moveTo>
                <a:lnTo>
                  <a:pt x="0" y="732790"/>
                </a:lnTo>
              </a:path>
            </a:pathLst>
          </a:custGeom>
          <a:ln w="1777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219960" y="4605020"/>
            <a:ext cx="5613400" cy="0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399" y="0"/>
                </a:lnTo>
              </a:path>
            </a:pathLst>
          </a:custGeom>
          <a:ln w="17780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824469" y="4613909"/>
            <a:ext cx="0" cy="732790"/>
          </a:xfrm>
          <a:custGeom>
            <a:avLst/>
            <a:gdLst/>
            <a:ahLst/>
            <a:cxnLst/>
            <a:rect l="l" t="t" r="r" b="b"/>
            <a:pathLst>
              <a:path h="732789">
                <a:moveTo>
                  <a:pt x="0" y="0"/>
                </a:moveTo>
                <a:lnTo>
                  <a:pt x="0" y="732789"/>
                </a:lnTo>
              </a:path>
            </a:pathLst>
          </a:custGeom>
          <a:ln w="17779">
            <a:solidFill>
              <a:srgbClr val="0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237739" y="5337809"/>
            <a:ext cx="5577840" cy="0"/>
          </a:xfrm>
          <a:custGeom>
            <a:avLst/>
            <a:gdLst/>
            <a:ahLst/>
            <a:cxnLst/>
            <a:rect l="l" t="t" r="r" b="b"/>
            <a:pathLst>
              <a:path w="5577840">
                <a:moveTo>
                  <a:pt x="0" y="0"/>
                </a:moveTo>
                <a:lnTo>
                  <a:pt x="5577840" y="0"/>
                </a:lnTo>
              </a:path>
            </a:pathLst>
          </a:custGeom>
          <a:ln w="1778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246629" y="4631690"/>
            <a:ext cx="0" cy="697230"/>
          </a:xfrm>
          <a:custGeom>
            <a:avLst/>
            <a:gdLst/>
            <a:ahLst/>
            <a:cxnLst/>
            <a:rect l="l" t="t" r="r" b="b"/>
            <a:pathLst>
              <a:path h="697229">
                <a:moveTo>
                  <a:pt x="0" y="0"/>
                </a:moveTo>
                <a:lnTo>
                  <a:pt x="0" y="697230"/>
                </a:lnTo>
              </a:path>
            </a:pathLst>
          </a:custGeom>
          <a:ln w="1778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237739" y="4622800"/>
            <a:ext cx="5577840" cy="0"/>
          </a:xfrm>
          <a:custGeom>
            <a:avLst/>
            <a:gdLst/>
            <a:ahLst/>
            <a:cxnLst/>
            <a:rect l="l" t="t" r="r" b="b"/>
            <a:pathLst>
              <a:path w="5577840">
                <a:moveTo>
                  <a:pt x="0" y="0"/>
                </a:moveTo>
                <a:lnTo>
                  <a:pt x="5577840" y="0"/>
                </a:lnTo>
              </a:path>
            </a:pathLst>
          </a:custGeom>
          <a:ln w="17780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806690" y="4631690"/>
            <a:ext cx="0" cy="697230"/>
          </a:xfrm>
          <a:custGeom>
            <a:avLst/>
            <a:gdLst/>
            <a:ahLst/>
            <a:cxnLst/>
            <a:rect l="l" t="t" r="r" b="b"/>
            <a:pathLst>
              <a:path h="697229">
                <a:moveTo>
                  <a:pt x="0" y="0"/>
                </a:moveTo>
                <a:lnTo>
                  <a:pt x="0" y="697230"/>
                </a:lnTo>
              </a:path>
            </a:pathLst>
          </a:custGeom>
          <a:ln w="17779">
            <a:solidFill>
              <a:srgbClr val="0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255520" y="5320665"/>
            <a:ext cx="5542280" cy="0"/>
          </a:xfrm>
          <a:custGeom>
            <a:avLst/>
            <a:gdLst/>
            <a:ahLst/>
            <a:cxnLst/>
            <a:rect l="l" t="t" r="r" b="b"/>
            <a:pathLst>
              <a:path w="5542280">
                <a:moveTo>
                  <a:pt x="0" y="0"/>
                </a:moveTo>
                <a:lnTo>
                  <a:pt x="5542280" y="0"/>
                </a:lnTo>
              </a:path>
            </a:pathLst>
          </a:custGeom>
          <a:ln w="1650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263775" y="4648200"/>
            <a:ext cx="0" cy="664210"/>
          </a:xfrm>
          <a:custGeom>
            <a:avLst/>
            <a:gdLst/>
            <a:ahLst/>
            <a:cxnLst/>
            <a:rect l="l" t="t" r="r" b="b"/>
            <a:pathLst>
              <a:path h="664210">
                <a:moveTo>
                  <a:pt x="0" y="0"/>
                </a:moveTo>
                <a:lnTo>
                  <a:pt x="0" y="664210"/>
                </a:lnTo>
              </a:path>
            </a:pathLst>
          </a:custGeom>
          <a:ln w="1651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255520" y="4639945"/>
            <a:ext cx="5542280" cy="0"/>
          </a:xfrm>
          <a:custGeom>
            <a:avLst/>
            <a:gdLst/>
            <a:ahLst/>
            <a:cxnLst/>
            <a:rect l="l" t="t" r="r" b="b"/>
            <a:pathLst>
              <a:path w="5542280">
                <a:moveTo>
                  <a:pt x="0" y="0"/>
                </a:moveTo>
                <a:lnTo>
                  <a:pt x="5542280" y="0"/>
                </a:lnTo>
              </a:path>
            </a:pathLst>
          </a:custGeom>
          <a:ln w="16510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789544" y="4648200"/>
            <a:ext cx="0" cy="664210"/>
          </a:xfrm>
          <a:custGeom>
            <a:avLst/>
            <a:gdLst/>
            <a:ahLst/>
            <a:cxnLst/>
            <a:rect l="l" t="t" r="r" b="b"/>
            <a:pathLst>
              <a:path h="664210">
                <a:moveTo>
                  <a:pt x="0" y="0"/>
                </a:moveTo>
                <a:lnTo>
                  <a:pt x="0" y="664210"/>
                </a:lnTo>
              </a:path>
            </a:pathLst>
          </a:custGeom>
          <a:ln w="16509">
            <a:solidFill>
              <a:srgbClr val="00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272029" y="5303520"/>
            <a:ext cx="5509260" cy="0"/>
          </a:xfrm>
          <a:custGeom>
            <a:avLst/>
            <a:gdLst/>
            <a:ahLst/>
            <a:cxnLst/>
            <a:rect l="l" t="t" r="r" b="b"/>
            <a:pathLst>
              <a:path w="5509259">
                <a:moveTo>
                  <a:pt x="0" y="0"/>
                </a:moveTo>
                <a:lnTo>
                  <a:pt x="5509260" y="0"/>
                </a:lnTo>
              </a:path>
            </a:pathLst>
          </a:custGeom>
          <a:ln w="1778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280920" y="4665979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1778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272029" y="4657090"/>
            <a:ext cx="5509260" cy="0"/>
          </a:xfrm>
          <a:custGeom>
            <a:avLst/>
            <a:gdLst/>
            <a:ahLst/>
            <a:cxnLst/>
            <a:rect l="l" t="t" r="r" b="b"/>
            <a:pathLst>
              <a:path w="5509259">
                <a:moveTo>
                  <a:pt x="0" y="0"/>
                </a:moveTo>
                <a:lnTo>
                  <a:pt x="5509260" y="0"/>
                </a:lnTo>
              </a:path>
            </a:pathLst>
          </a:custGeom>
          <a:ln w="17779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772400" y="4665979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17780">
            <a:solidFill>
              <a:srgbClr val="00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289810" y="52857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699" y="0"/>
                </a:lnTo>
              </a:path>
            </a:pathLst>
          </a:custGeom>
          <a:ln w="1777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298700" y="468375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1777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289810" y="46748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699" y="0"/>
                </a:lnTo>
              </a:path>
            </a:pathLst>
          </a:custGeom>
          <a:ln w="17780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754619" y="468375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89"/>
                </a:lnTo>
              </a:path>
            </a:pathLst>
          </a:custGeom>
          <a:ln w="17779">
            <a:solidFill>
              <a:srgbClr val="00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307589" y="5267959"/>
            <a:ext cx="5438140" cy="0"/>
          </a:xfrm>
          <a:custGeom>
            <a:avLst/>
            <a:gdLst/>
            <a:ahLst/>
            <a:cxnLst/>
            <a:rect l="l" t="t" r="r" b="b"/>
            <a:pathLst>
              <a:path w="5438140">
                <a:moveTo>
                  <a:pt x="0" y="0"/>
                </a:moveTo>
                <a:lnTo>
                  <a:pt x="5438140" y="0"/>
                </a:lnTo>
              </a:path>
            </a:pathLst>
          </a:custGeom>
          <a:ln w="1778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316479" y="4701540"/>
            <a:ext cx="0" cy="557530"/>
          </a:xfrm>
          <a:custGeom>
            <a:avLst/>
            <a:gdLst/>
            <a:ahLst/>
            <a:cxnLst/>
            <a:rect l="l" t="t" r="r" b="b"/>
            <a:pathLst>
              <a:path h="557529">
                <a:moveTo>
                  <a:pt x="0" y="0"/>
                </a:moveTo>
                <a:lnTo>
                  <a:pt x="0" y="557530"/>
                </a:lnTo>
              </a:path>
            </a:pathLst>
          </a:custGeom>
          <a:ln w="1778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307589" y="4692650"/>
            <a:ext cx="5438140" cy="0"/>
          </a:xfrm>
          <a:custGeom>
            <a:avLst/>
            <a:gdLst/>
            <a:ahLst/>
            <a:cxnLst/>
            <a:rect l="l" t="t" r="r" b="b"/>
            <a:pathLst>
              <a:path w="5438140">
                <a:moveTo>
                  <a:pt x="0" y="0"/>
                </a:moveTo>
                <a:lnTo>
                  <a:pt x="5438140" y="0"/>
                </a:lnTo>
              </a:path>
            </a:pathLst>
          </a:custGeom>
          <a:ln w="17780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736840" y="4701540"/>
            <a:ext cx="0" cy="557530"/>
          </a:xfrm>
          <a:custGeom>
            <a:avLst/>
            <a:gdLst/>
            <a:ahLst/>
            <a:cxnLst/>
            <a:rect l="l" t="t" r="r" b="b"/>
            <a:pathLst>
              <a:path h="557529">
                <a:moveTo>
                  <a:pt x="0" y="0"/>
                </a:moveTo>
                <a:lnTo>
                  <a:pt x="0" y="557530"/>
                </a:lnTo>
              </a:path>
            </a:pathLst>
          </a:custGeom>
          <a:ln w="17779">
            <a:solidFill>
              <a:srgbClr val="00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325370" y="5250815"/>
            <a:ext cx="5402580" cy="0"/>
          </a:xfrm>
          <a:custGeom>
            <a:avLst/>
            <a:gdLst/>
            <a:ahLst/>
            <a:cxnLst/>
            <a:rect l="l" t="t" r="r" b="b"/>
            <a:pathLst>
              <a:path w="5402580">
                <a:moveTo>
                  <a:pt x="0" y="0"/>
                </a:moveTo>
                <a:lnTo>
                  <a:pt x="5402580" y="0"/>
                </a:lnTo>
              </a:path>
            </a:pathLst>
          </a:custGeom>
          <a:ln w="1650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333625" y="4718050"/>
            <a:ext cx="0" cy="524510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0"/>
                </a:moveTo>
                <a:lnTo>
                  <a:pt x="0" y="524510"/>
                </a:lnTo>
              </a:path>
            </a:pathLst>
          </a:custGeom>
          <a:ln w="1651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325370" y="4709795"/>
            <a:ext cx="5402580" cy="0"/>
          </a:xfrm>
          <a:custGeom>
            <a:avLst/>
            <a:gdLst/>
            <a:ahLst/>
            <a:cxnLst/>
            <a:rect l="l" t="t" r="r" b="b"/>
            <a:pathLst>
              <a:path w="5402580">
                <a:moveTo>
                  <a:pt x="0" y="0"/>
                </a:moveTo>
                <a:lnTo>
                  <a:pt x="5402580" y="0"/>
                </a:lnTo>
              </a:path>
            </a:pathLst>
          </a:custGeom>
          <a:ln w="16510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719694" y="4718050"/>
            <a:ext cx="0" cy="524510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0"/>
                </a:moveTo>
                <a:lnTo>
                  <a:pt x="0" y="524510"/>
                </a:lnTo>
              </a:path>
            </a:pathLst>
          </a:custGeom>
          <a:ln w="16509">
            <a:solidFill>
              <a:srgbClr val="00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341879" y="5233670"/>
            <a:ext cx="5369560" cy="0"/>
          </a:xfrm>
          <a:custGeom>
            <a:avLst/>
            <a:gdLst/>
            <a:ahLst/>
            <a:cxnLst/>
            <a:rect l="l" t="t" r="r" b="b"/>
            <a:pathLst>
              <a:path w="5369559">
                <a:moveTo>
                  <a:pt x="0" y="0"/>
                </a:moveTo>
                <a:lnTo>
                  <a:pt x="5369560" y="0"/>
                </a:lnTo>
              </a:path>
            </a:pathLst>
          </a:custGeom>
          <a:ln w="1777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350770" y="4735829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950"/>
                </a:lnTo>
              </a:path>
            </a:pathLst>
          </a:custGeom>
          <a:ln w="1778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341879" y="4726940"/>
            <a:ext cx="5369560" cy="0"/>
          </a:xfrm>
          <a:custGeom>
            <a:avLst/>
            <a:gdLst/>
            <a:ahLst/>
            <a:cxnLst/>
            <a:rect l="l" t="t" r="r" b="b"/>
            <a:pathLst>
              <a:path w="5369559">
                <a:moveTo>
                  <a:pt x="0" y="0"/>
                </a:moveTo>
                <a:lnTo>
                  <a:pt x="5369560" y="0"/>
                </a:lnTo>
              </a:path>
            </a:pathLst>
          </a:custGeom>
          <a:ln w="17779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7702550" y="4735829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950"/>
                </a:lnTo>
              </a:path>
            </a:pathLst>
          </a:custGeom>
          <a:ln w="17780">
            <a:solidFill>
              <a:srgbClr val="00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359660" y="5215890"/>
            <a:ext cx="5334000" cy="0"/>
          </a:xfrm>
          <a:custGeom>
            <a:avLst/>
            <a:gdLst/>
            <a:ahLst/>
            <a:cxnLst/>
            <a:rect l="l" t="t" r="r" b="b"/>
            <a:pathLst>
              <a:path w="5334000">
                <a:moveTo>
                  <a:pt x="0" y="0"/>
                </a:moveTo>
                <a:lnTo>
                  <a:pt x="5333999" y="0"/>
                </a:lnTo>
              </a:path>
            </a:pathLst>
          </a:custGeom>
          <a:ln w="1778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368550" y="4753609"/>
            <a:ext cx="0" cy="453390"/>
          </a:xfrm>
          <a:custGeom>
            <a:avLst/>
            <a:gdLst/>
            <a:ahLst/>
            <a:cxnLst/>
            <a:rect l="l" t="t" r="r" b="b"/>
            <a:pathLst>
              <a:path h="453389">
                <a:moveTo>
                  <a:pt x="0" y="0"/>
                </a:moveTo>
                <a:lnTo>
                  <a:pt x="0" y="453390"/>
                </a:lnTo>
              </a:path>
            </a:pathLst>
          </a:custGeom>
          <a:ln w="1777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359660" y="4744720"/>
            <a:ext cx="5334000" cy="0"/>
          </a:xfrm>
          <a:custGeom>
            <a:avLst/>
            <a:gdLst/>
            <a:ahLst/>
            <a:cxnLst/>
            <a:rect l="l" t="t" r="r" b="b"/>
            <a:pathLst>
              <a:path w="5334000">
                <a:moveTo>
                  <a:pt x="0" y="0"/>
                </a:moveTo>
                <a:lnTo>
                  <a:pt x="5333999" y="0"/>
                </a:lnTo>
              </a:path>
            </a:pathLst>
          </a:custGeom>
          <a:ln w="17780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684769" y="4753609"/>
            <a:ext cx="0" cy="453390"/>
          </a:xfrm>
          <a:custGeom>
            <a:avLst/>
            <a:gdLst/>
            <a:ahLst/>
            <a:cxnLst/>
            <a:rect l="l" t="t" r="r" b="b"/>
            <a:pathLst>
              <a:path h="453389">
                <a:moveTo>
                  <a:pt x="0" y="0"/>
                </a:moveTo>
                <a:lnTo>
                  <a:pt x="0" y="453389"/>
                </a:lnTo>
              </a:path>
            </a:pathLst>
          </a:custGeom>
          <a:ln w="17779">
            <a:solidFill>
              <a:srgbClr val="00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377439" y="5198109"/>
            <a:ext cx="5298440" cy="0"/>
          </a:xfrm>
          <a:custGeom>
            <a:avLst/>
            <a:gdLst/>
            <a:ahLst/>
            <a:cxnLst/>
            <a:rect l="l" t="t" r="r" b="b"/>
            <a:pathLst>
              <a:path w="5298440">
                <a:moveTo>
                  <a:pt x="0" y="0"/>
                </a:moveTo>
                <a:lnTo>
                  <a:pt x="5298440" y="0"/>
                </a:lnTo>
              </a:path>
            </a:pathLst>
          </a:custGeom>
          <a:ln w="1778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386329" y="4771390"/>
            <a:ext cx="0" cy="417830"/>
          </a:xfrm>
          <a:custGeom>
            <a:avLst/>
            <a:gdLst/>
            <a:ahLst/>
            <a:cxnLst/>
            <a:rect l="l" t="t" r="r" b="b"/>
            <a:pathLst>
              <a:path h="417829">
                <a:moveTo>
                  <a:pt x="0" y="0"/>
                </a:moveTo>
                <a:lnTo>
                  <a:pt x="0" y="417830"/>
                </a:lnTo>
              </a:path>
            </a:pathLst>
          </a:custGeom>
          <a:ln w="1778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377439" y="4762500"/>
            <a:ext cx="5298440" cy="0"/>
          </a:xfrm>
          <a:custGeom>
            <a:avLst/>
            <a:gdLst/>
            <a:ahLst/>
            <a:cxnLst/>
            <a:rect l="l" t="t" r="r" b="b"/>
            <a:pathLst>
              <a:path w="5298440">
                <a:moveTo>
                  <a:pt x="0" y="0"/>
                </a:moveTo>
                <a:lnTo>
                  <a:pt x="5298440" y="0"/>
                </a:lnTo>
              </a:path>
            </a:pathLst>
          </a:custGeom>
          <a:ln w="17780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7666990" y="4771390"/>
            <a:ext cx="0" cy="417830"/>
          </a:xfrm>
          <a:custGeom>
            <a:avLst/>
            <a:gdLst/>
            <a:ahLst/>
            <a:cxnLst/>
            <a:rect l="l" t="t" r="r" b="b"/>
            <a:pathLst>
              <a:path h="417829">
                <a:moveTo>
                  <a:pt x="0" y="0"/>
                </a:moveTo>
                <a:lnTo>
                  <a:pt x="0" y="417830"/>
                </a:lnTo>
              </a:path>
            </a:pathLst>
          </a:custGeom>
          <a:ln w="17779">
            <a:solidFill>
              <a:srgbClr val="00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395220" y="5180965"/>
            <a:ext cx="5262880" cy="0"/>
          </a:xfrm>
          <a:custGeom>
            <a:avLst/>
            <a:gdLst/>
            <a:ahLst/>
            <a:cxnLst/>
            <a:rect l="l" t="t" r="r" b="b"/>
            <a:pathLst>
              <a:path w="5262880">
                <a:moveTo>
                  <a:pt x="0" y="0"/>
                </a:moveTo>
                <a:lnTo>
                  <a:pt x="5262880" y="0"/>
                </a:lnTo>
              </a:path>
            </a:pathLst>
          </a:custGeom>
          <a:ln w="1651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403475" y="4787900"/>
            <a:ext cx="0" cy="384810"/>
          </a:xfrm>
          <a:custGeom>
            <a:avLst/>
            <a:gdLst/>
            <a:ahLst/>
            <a:cxnLst/>
            <a:rect l="l" t="t" r="r" b="b"/>
            <a:pathLst>
              <a:path h="384810">
                <a:moveTo>
                  <a:pt x="0" y="0"/>
                </a:moveTo>
                <a:lnTo>
                  <a:pt x="0" y="384809"/>
                </a:lnTo>
              </a:path>
            </a:pathLst>
          </a:custGeom>
          <a:ln w="1651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395220" y="4779645"/>
            <a:ext cx="5262880" cy="0"/>
          </a:xfrm>
          <a:custGeom>
            <a:avLst/>
            <a:gdLst/>
            <a:ahLst/>
            <a:cxnLst/>
            <a:rect l="l" t="t" r="r" b="b"/>
            <a:pathLst>
              <a:path w="5262880">
                <a:moveTo>
                  <a:pt x="0" y="0"/>
                </a:moveTo>
                <a:lnTo>
                  <a:pt x="5262880" y="0"/>
                </a:lnTo>
              </a:path>
            </a:pathLst>
          </a:custGeom>
          <a:ln w="16510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649844" y="4787900"/>
            <a:ext cx="0" cy="384810"/>
          </a:xfrm>
          <a:custGeom>
            <a:avLst/>
            <a:gdLst/>
            <a:ahLst/>
            <a:cxnLst/>
            <a:rect l="l" t="t" r="r" b="b"/>
            <a:pathLst>
              <a:path h="384810">
                <a:moveTo>
                  <a:pt x="0" y="0"/>
                </a:moveTo>
                <a:lnTo>
                  <a:pt x="0" y="384810"/>
                </a:lnTo>
              </a:path>
            </a:pathLst>
          </a:custGeom>
          <a:ln w="16509">
            <a:solidFill>
              <a:srgbClr val="00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411729" y="5163820"/>
            <a:ext cx="5229860" cy="0"/>
          </a:xfrm>
          <a:custGeom>
            <a:avLst/>
            <a:gdLst/>
            <a:ahLst/>
            <a:cxnLst/>
            <a:rect l="l" t="t" r="r" b="b"/>
            <a:pathLst>
              <a:path w="5229859">
                <a:moveTo>
                  <a:pt x="0" y="0"/>
                </a:moveTo>
                <a:lnTo>
                  <a:pt x="5229860" y="0"/>
                </a:lnTo>
              </a:path>
            </a:pathLst>
          </a:custGeom>
          <a:ln w="1777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420620" y="4805679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250"/>
                </a:lnTo>
              </a:path>
            </a:pathLst>
          </a:custGeom>
          <a:ln w="1778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411729" y="4796790"/>
            <a:ext cx="5229860" cy="0"/>
          </a:xfrm>
          <a:custGeom>
            <a:avLst/>
            <a:gdLst/>
            <a:ahLst/>
            <a:cxnLst/>
            <a:rect l="l" t="t" r="r" b="b"/>
            <a:pathLst>
              <a:path w="5229859">
                <a:moveTo>
                  <a:pt x="0" y="0"/>
                </a:moveTo>
                <a:lnTo>
                  <a:pt x="5229860" y="0"/>
                </a:lnTo>
              </a:path>
            </a:pathLst>
          </a:custGeom>
          <a:ln w="17779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632700" y="4805679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250"/>
                </a:lnTo>
              </a:path>
            </a:pathLst>
          </a:custGeom>
          <a:ln w="17780">
            <a:solidFill>
              <a:srgbClr val="00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429510" y="5146040"/>
            <a:ext cx="5194300" cy="0"/>
          </a:xfrm>
          <a:custGeom>
            <a:avLst/>
            <a:gdLst/>
            <a:ahLst/>
            <a:cxnLst/>
            <a:rect l="l" t="t" r="r" b="b"/>
            <a:pathLst>
              <a:path w="5194300">
                <a:moveTo>
                  <a:pt x="0" y="0"/>
                </a:moveTo>
                <a:lnTo>
                  <a:pt x="5194299" y="0"/>
                </a:lnTo>
              </a:path>
            </a:pathLst>
          </a:custGeom>
          <a:ln w="1778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438400" y="4823459"/>
            <a:ext cx="0" cy="313690"/>
          </a:xfrm>
          <a:custGeom>
            <a:avLst/>
            <a:gdLst/>
            <a:ahLst/>
            <a:cxnLst/>
            <a:rect l="l" t="t" r="r" b="b"/>
            <a:pathLst>
              <a:path h="313689">
                <a:moveTo>
                  <a:pt x="0" y="0"/>
                </a:moveTo>
                <a:lnTo>
                  <a:pt x="0" y="313690"/>
                </a:lnTo>
              </a:path>
            </a:pathLst>
          </a:custGeom>
          <a:ln w="1777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429510" y="4814570"/>
            <a:ext cx="5194300" cy="0"/>
          </a:xfrm>
          <a:custGeom>
            <a:avLst/>
            <a:gdLst/>
            <a:ahLst/>
            <a:cxnLst/>
            <a:rect l="l" t="t" r="r" b="b"/>
            <a:pathLst>
              <a:path w="5194300">
                <a:moveTo>
                  <a:pt x="0" y="0"/>
                </a:moveTo>
                <a:lnTo>
                  <a:pt x="5194299" y="0"/>
                </a:lnTo>
              </a:path>
            </a:pathLst>
          </a:custGeom>
          <a:ln w="17780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7614919" y="4823459"/>
            <a:ext cx="0" cy="313690"/>
          </a:xfrm>
          <a:custGeom>
            <a:avLst/>
            <a:gdLst/>
            <a:ahLst/>
            <a:cxnLst/>
            <a:rect l="l" t="t" r="r" b="b"/>
            <a:pathLst>
              <a:path h="313689">
                <a:moveTo>
                  <a:pt x="0" y="0"/>
                </a:moveTo>
                <a:lnTo>
                  <a:pt x="0" y="313689"/>
                </a:lnTo>
              </a:path>
            </a:pathLst>
          </a:custGeom>
          <a:ln w="17779">
            <a:solidFill>
              <a:srgbClr val="00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447289" y="5128259"/>
            <a:ext cx="5158740" cy="0"/>
          </a:xfrm>
          <a:custGeom>
            <a:avLst/>
            <a:gdLst/>
            <a:ahLst/>
            <a:cxnLst/>
            <a:rect l="l" t="t" r="r" b="b"/>
            <a:pathLst>
              <a:path w="5158740">
                <a:moveTo>
                  <a:pt x="0" y="0"/>
                </a:moveTo>
                <a:lnTo>
                  <a:pt x="5158740" y="0"/>
                </a:lnTo>
              </a:path>
            </a:pathLst>
          </a:custGeom>
          <a:ln w="1778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456179" y="4841240"/>
            <a:ext cx="0" cy="278130"/>
          </a:xfrm>
          <a:custGeom>
            <a:avLst/>
            <a:gdLst/>
            <a:ahLst/>
            <a:cxnLst/>
            <a:rect l="l" t="t" r="r" b="b"/>
            <a:pathLst>
              <a:path h="278129">
                <a:moveTo>
                  <a:pt x="0" y="0"/>
                </a:moveTo>
                <a:lnTo>
                  <a:pt x="0" y="278130"/>
                </a:lnTo>
              </a:path>
            </a:pathLst>
          </a:custGeom>
          <a:ln w="1778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447289" y="4832350"/>
            <a:ext cx="5158740" cy="0"/>
          </a:xfrm>
          <a:custGeom>
            <a:avLst/>
            <a:gdLst/>
            <a:ahLst/>
            <a:cxnLst/>
            <a:rect l="l" t="t" r="r" b="b"/>
            <a:pathLst>
              <a:path w="5158740">
                <a:moveTo>
                  <a:pt x="0" y="0"/>
                </a:moveTo>
                <a:lnTo>
                  <a:pt x="5158740" y="0"/>
                </a:lnTo>
              </a:path>
            </a:pathLst>
          </a:custGeom>
          <a:ln w="17780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7597140" y="4841240"/>
            <a:ext cx="0" cy="278130"/>
          </a:xfrm>
          <a:custGeom>
            <a:avLst/>
            <a:gdLst/>
            <a:ahLst/>
            <a:cxnLst/>
            <a:rect l="l" t="t" r="r" b="b"/>
            <a:pathLst>
              <a:path h="278129">
                <a:moveTo>
                  <a:pt x="0" y="0"/>
                </a:moveTo>
                <a:lnTo>
                  <a:pt x="0" y="278130"/>
                </a:lnTo>
              </a:path>
            </a:pathLst>
          </a:custGeom>
          <a:ln w="17779">
            <a:solidFill>
              <a:srgbClr val="00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465070" y="5111115"/>
            <a:ext cx="5123180" cy="0"/>
          </a:xfrm>
          <a:custGeom>
            <a:avLst/>
            <a:gdLst/>
            <a:ahLst/>
            <a:cxnLst/>
            <a:rect l="l" t="t" r="r" b="b"/>
            <a:pathLst>
              <a:path w="5123180">
                <a:moveTo>
                  <a:pt x="0" y="0"/>
                </a:moveTo>
                <a:lnTo>
                  <a:pt x="5123180" y="0"/>
                </a:lnTo>
              </a:path>
            </a:pathLst>
          </a:custGeom>
          <a:ln w="1651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473325" y="485775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5109"/>
                </a:lnTo>
              </a:path>
            </a:pathLst>
          </a:custGeom>
          <a:ln w="1651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465070" y="4849495"/>
            <a:ext cx="5123180" cy="0"/>
          </a:xfrm>
          <a:custGeom>
            <a:avLst/>
            <a:gdLst/>
            <a:ahLst/>
            <a:cxnLst/>
            <a:rect l="l" t="t" r="r" b="b"/>
            <a:pathLst>
              <a:path w="5123180">
                <a:moveTo>
                  <a:pt x="0" y="0"/>
                </a:moveTo>
                <a:lnTo>
                  <a:pt x="5123180" y="0"/>
                </a:lnTo>
              </a:path>
            </a:pathLst>
          </a:custGeom>
          <a:ln w="16510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7579994" y="485775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5110"/>
                </a:lnTo>
              </a:path>
            </a:pathLst>
          </a:custGeom>
          <a:ln w="16509">
            <a:solidFill>
              <a:srgbClr val="00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481579" y="5093970"/>
            <a:ext cx="5090160" cy="0"/>
          </a:xfrm>
          <a:custGeom>
            <a:avLst/>
            <a:gdLst/>
            <a:ahLst/>
            <a:cxnLst/>
            <a:rect l="l" t="t" r="r" b="b"/>
            <a:pathLst>
              <a:path w="5090159">
                <a:moveTo>
                  <a:pt x="0" y="0"/>
                </a:moveTo>
                <a:lnTo>
                  <a:pt x="5090160" y="0"/>
                </a:lnTo>
              </a:path>
            </a:pathLst>
          </a:custGeom>
          <a:ln w="1777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490470" y="4875529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1778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481579" y="4866640"/>
            <a:ext cx="5090160" cy="0"/>
          </a:xfrm>
          <a:custGeom>
            <a:avLst/>
            <a:gdLst/>
            <a:ahLst/>
            <a:cxnLst/>
            <a:rect l="l" t="t" r="r" b="b"/>
            <a:pathLst>
              <a:path w="5090159">
                <a:moveTo>
                  <a:pt x="0" y="0"/>
                </a:moveTo>
                <a:lnTo>
                  <a:pt x="5090160" y="0"/>
                </a:lnTo>
              </a:path>
            </a:pathLst>
          </a:custGeom>
          <a:ln w="17779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7562850" y="4875529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17780">
            <a:solidFill>
              <a:srgbClr val="00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499360" y="5076190"/>
            <a:ext cx="5054600" cy="0"/>
          </a:xfrm>
          <a:custGeom>
            <a:avLst/>
            <a:gdLst/>
            <a:ahLst/>
            <a:cxnLst/>
            <a:rect l="l" t="t" r="r" b="b"/>
            <a:pathLst>
              <a:path w="5054600">
                <a:moveTo>
                  <a:pt x="0" y="0"/>
                </a:moveTo>
                <a:lnTo>
                  <a:pt x="5054599" y="0"/>
                </a:lnTo>
              </a:path>
            </a:pathLst>
          </a:custGeom>
          <a:ln w="1778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508250" y="489330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90"/>
                </a:lnTo>
              </a:path>
            </a:pathLst>
          </a:custGeom>
          <a:ln w="1777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499360" y="4884420"/>
            <a:ext cx="5054600" cy="0"/>
          </a:xfrm>
          <a:custGeom>
            <a:avLst/>
            <a:gdLst/>
            <a:ahLst/>
            <a:cxnLst/>
            <a:rect l="l" t="t" r="r" b="b"/>
            <a:pathLst>
              <a:path w="5054600">
                <a:moveTo>
                  <a:pt x="0" y="0"/>
                </a:moveTo>
                <a:lnTo>
                  <a:pt x="5054599" y="0"/>
                </a:lnTo>
              </a:path>
            </a:pathLst>
          </a:custGeom>
          <a:ln w="17780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7545069" y="489330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17779">
            <a:solidFill>
              <a:srgbClr val="00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517139" y="5058409"/>
            <a:ext cx="5019040" cy="0"/>
          </a:xfrm>
          <a:custGeom>
            <a:avLst/>
            <a:gdLst/>
            <a:ahLst/>
            <a:cxnLst/>
            <a:rect l="l" t="t" r="r" b="b"/>
            <a:pathLst>
              <a:path w="5019040">
                <a:moveTo>
                  <a:pt x="0" y="0"/>
                </a:moveTo>
                <a:lnTo>
                  <a:pt x="5019040" y="0"/>
                </a:lnTo>
              </a:path>
            </a:pathLst>
          </a:custGeom>
          <a:ln w="1778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526029" y="4911090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30"/>
                </a:lnTo>
              </a:path>
            </a:pathLst>
          </a:custGeom>
          <a:ln w="1778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517139" y="4902200"/>
            <a:ext cx="5019040" cy="0"/>
          </a:xfrm>
          <a:custGeom>
            <a:avLst/>
            <a:gdLst/>
            <a:ahLst/>
            <a:cxnLst/>
            <a:rect l="l" t="t" r="r" b="b"/>
            <a:pathLst>
              <a:path w="5019040">
                <a:moveTo>
                  <a:pt x="0" y="0"/>
                </a:moveTo>
                <a:lnTo>
                  <a:pt x="5019040" y="0"/>
                </a:lnTo>
              </a:path>
            </a:pathLst>
          </a:custGeom>
          <a:ln w="17780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527290" y="4911090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430"/>
                </a:lnTo>
              </a:path>
            </a:pathLst>
          </a:custGeom>
          <a:ln w="17779">
            <a:solidFill>
              <a:srgbClr val="0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534920" y="5041265"/>
            <a:ext cx="4983480" cy="0"/>
          </a:xfrm>
          <a:custGeom>
            <a:avLst/>
            <a:gdLst/>
            <a:ahLst/>
            <a:cxnLst/>
            <a:rect l="l" t="t" r="r" b="b"/>
            <a:pathLst>
              <a:path w="4983480">
                <a:moveTo>
                  <a:pt x="0" y="0"/>
                </a:moveTo>
                <a:lnTo>
                  <a:pt x="4983480" y="0"/>
                </a:lnTo>
              </a:path>
            </a:pathLst>
          </a:custGeom>
          <a:ln w="1651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543175" y="492760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09"/>
                </a:lnTo>
              </a:path>
            </a:pathLst>
          </a:custGeom>
          <a:ln w="1651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534920" y="4919345"/>
            <a:ext cx="4983480" cy="0"/>
          </a:xfrm>
          <a:custGeom>
            <a:avLst/>
            <a:gdLst/>
            <a:ahLst/>
            <a:cxnLst/>
            <a:rect l="l" t="t" r="r" b="b"/>
            <a:pathLst>
              <a:path w="4983480">
                <a:moveTo>
                  <a:pt x="0" y="0"/>
                </a:moveTo>
                <a:lnTo>
                  <a:pt x="4983480" y="0"/>
                </a:lnTo>
              </a:path>
            </a:pathLst>
          </a:custGeom>
          <a:ln w="16510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7510144" y="492760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16509">
            <a:solidFill>
              <a:srgbClr val="0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551429" y="5024120"/>
            <a:ext cx="4950460" cy="0"/>
          </a:xfrm>
          <a:custGeom>
            <a:avLst/>
            <a:gdLst/>
            <a:ahLst/>
            <a:cxnLst/>
            <a:rect l="l" t="t" r="r" b="b"/>
            <a:pathLst>
              <a:path w="4950459">
                <a:moveTo>
                  <a:pt x="0" y="0"/>
                </a:moveTo>
                <a:lnTo>
                  <a:pt x="4950460" y="0"/>
                </a:lnTo>
              </a:path>
            </a:pathLst>
          </a:custGeom>
          <a:ln w="17779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551429" y="4945379"/>
            <a:ext cx="17780" cy="69850"/>
          </a:xfrm>
          <a:custGeom>
            <a:avLst/>
            <a:gdLst/>
            <a:ahLst/>
            <a:cxnLst/>
            <a:rect l="l" t="t" r="r" b="b"/>
            <a:pathLst>
              <a:path w="17780" h="69850">
                <a:moveTo>
                  <a:pt x="0" y="69850"/>
                </a:moveTo>
                <a:lnTo>
                  <a:pt x="17780" y="69850"/>
                </a:lnTo>
                <a:lnTo>
                  <a:pt x="1778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551429" y="4936490"/>
            <a:ext cx="4950460" cy="0"/>
          </a:xfrm>
          <a:custGeom>
            <a:avLst/>
            <a:gdLst/>
            <a:ahLst/>
            <a:cxnLst/>
            <a:rect l="l" t="t" r="r" b="b"/>
            <a:pathLst>
              <a:path w="4950459">
                <a:moveTo>
                  <a:pt x="0" y="0"/>
                </a:moveTo>
                <a:lnTo>
                  <a:pt x="4950460" y="0"/>
                </a:lnTo>
              </a:path>
            </a:pathLst>
          </a:custGeom>
          <a:ln w="17780">
            <a:solidFill>
              <a:srgbClr val="00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7484109" y="4945379"/>
            <a:ext cx="17780" cy="69850"/>
          </a:xfrm>
          <a:custGeom>
            <a:avLst/>
            <a:gdLst/>
            <a:ahLst/>
            <a:cxnLst/>
            <a:rect l="l" t="t" r="r" b="b"/>
            <a:pathLst>
              <a:path w="17779" h="69850">
                <a:moveTo>
                  <a:pt x="17780" y="0"/>
                </a:moveTo>
                <a:lnTo>
                  <a:pt x="0" y="0"/>
                </a:lnTo>
                <a:lnTo>
                  <a:pt x="0" y="69850"/>
                </a:lnTo>
                <a:lnTo>
                  <a:pt x="17780" y="69850"/>
                </a:lnTo>
                <a:lnTo>
                  <a:pt x="17780" y="0"/>
                </a:lnTo>
                <a:close/>
              </a:path>
            </a:pathLst>
          </a:custGeom>
          <a:solidFill>
            <a:srgbClr val="00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569210" y="5006340"/>
            <a:ext cx="4914900" cy="0"/>
          </a:xfrm>
          <a:custGeom>
            <a:avLst/>
            <a:gdLst/>
            <a:ahLst/>
            <a:cxnLst/>
            <a:rect l="l" t="t" r="r" b="b"/>
            <a:pathLst>
              <a:path w="4914900">
                <a:moveTo>
                  <a:pt x="0" y="0"/>
                </a:moveTo>
                <a:lnTo>
                  <a:pt x="4914899" y="0"/>
                </a:lnTo>
              </a:path>
            </a:pathLst>
          </a:custGeom>
          <a:ln w="17780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569210" y="4963159"/>
            <a:ext cx="17780" cy="34290"/>
          </a:xfrm>
          <a:custGeom>
            <a:avLst/>
            <a:gdLst/>
            <a:ahLst/>
            <a:cxnLst/>
            <a:rect l="l" t="t" r="r" b="b"/>
            <a:pathLst>
              <a:path w="17780" h="34289">
                <a:moveTo>
                  <a:pt x="0" y="34290"/>
                </a:moveTo>
                <a:lnTo>
                  <a:pt x="17779" y="34290"/>
                </a:lnTo>
                <a:lnTo>
                  <a:pt x="17779" y="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569210" y="4954270"/>
            <a:ext cx="4914900" cy="0"/>
          </a:xfrm>
          <a:custGeom>
            <a:avLst/>
            <a:gdLst/>
            <a:ahLst/>
            <a:cxnLst/>
            <a:rect l="l" t="t" r="r" b="b"/>
            <a:pathLst>
              <a:path w="4914900">
                <a:moveTo>
                  <a:pt x="0" y="0"/>
                </a:moveTo>
                <a:lnTo>
                  <a:pt x="4914899" y="0"/>
                </a:lnTo>
              </a:path>
            </a:pathLst>
          </a:custGeom>
          <a:ln w="17779">
            <a:solidFill>
              <a:srgbClr val="00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7466330" y="4963159"/>
            <a:ext cx="17780" cy="34290"/>
          </a:xfrm>
          <a:custGeom>
            <a:avLst/>
            <a:gdLst/>
            <a:ahLst/>
            <a:cxnLst/>
            <a:rect l="l" t="t" r="r" b="b"/>
            <a:pathLst>
              <a:path w="17779" h="34289">
                <a:moveTo>
                  <a:pt x="17779" y="0"/>
                </a:moveTo>
                <a:lnTo>
                  <a:pt x="0" y="0"/>
                </a:lnTo>
                <a:lnTo>
                  <a:pt x="0" y="34289"/>
                </a:lnTo>
                <a:lnTo>
                  <a:pt x="17779" y="34289"/>
                </a:lnTo>
                <a:lnTo>
                  <a:pt x="17779" y="0"/>
                </a:lnTo>
                <a:close/>
              </a:path>
            </a:pathLst>
          </a:custGeom>
          <a:solidFill>
            <a:srgbClr val="00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644650" y="4020820"/>
            <a:ext cx="6764020" cy="1918970"/>
          </a:xfrm>
          <a:custGeom>
            <a:avLst/>
            <a:gdLst/>
            <a:ahLst/>
            <a:cxnLst/>
            <a:rect l="l" t="t" r="r" b="b"/>
            <a:pathLst>
              <a:path w="6764020" h="1918970">
                <a:moveTo>
                  <a:pt x="3382010" y="1918969"/>
                </a:moveTo>
                <a:lnTo>
                  <a:pt x="0" y="1918969"/>
                </a:lnTo>
                <a:lnTo>
                  <a:pt x="0" y="0"/>
                </a:lnTo>
                <a:lnTo>
                  <a:pt x="6764020" y="0"/>
                </a:lnTo>
                <a:lnTo>
                  <a:pt x="6764020" y="1918969"/>
                </a:lnTo>
                <a:lnTo>
                  <a:pt x="3382010" y="1918969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 txBox="1"/>
          <p:nvPr/>
        </p:nvSpPr>
        <p:spPr>
          <a:xfrm>
            <a:off x="1747520" y="1856740"/>
            <a:ext cx="6559550" cy="39268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ctr">
              <a:lnSpc>
                <a:spcPts val="3120"/>
              </a:lnSpc>
              <a:spcBef>
                <a:spcPts val="405"/>
              </a:spcBef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 performance report should be</a:t>
            </a:r>
            <a:r>
              <a:rPr sz="2800" spc="-11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prepared  on </a:t>
            </a:r>
            <a:r>
              <a:rPr sz="2800" u="heavy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a periodic basis for the</a:t>
            </a:r>
            <a:r>
              <a:rPr sz="2800" u="heavy" spc="-3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F9FC0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manage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rs</a:t>
            </a:r>
            <a:endParaRPr sz="2800">
              <a:latin typeface="Arial"/>
              <a:cs typeface="Arial"/>
            </a:endParaRPr>
          </a:p>
          <a:p>
            <a:pPr marL="1130300" marR="1123950" algn="ctr">
              <a:lnSpc>
                <a:spcPts val="3120"/>
              </a:lnSpc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who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are responsible for</a:t>
            </a:r>
            <a:r>
              <a:rPr sz="2800" spc="-8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the  standard cost</a:t>
            </a:r>
            <a:r>
              <a:rPr sz="2800" spc="-4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variances.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359410" marR="153035" indent="-198120">
              <a:lnSpc>
                <a:spcPts val="3120"/>
              </a:lnSpc>
              <a:spcBef>
                <a:spcPts val="1945"/>
              </a:spcBef>
            </a:pP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The management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by exception concept 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wou</a:t>
            </a:r>
            <a:r>
              <a:rPr sz="2800" u="heavy" spc="-5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ld then </a:t>
            </a:r>
            <a:r>
              <a:rPr sz="2800" u="heavy" dirty="0">
                <a:solidFill>
                  <a:srgbClr val="F9FC00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be used by the manag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ers  to focus </a:t>
            </a:r>
            <a:r>
              <a:rPr sz="2800" spc="-5" dirty="0">
                <a:solidFill>
                  <a:srgbClr val="F9FC00"/>
                </a:solidFill>
                <a:latin typeface="Arial"/>
                <a:cs typeface="Arial"/>
              </a:rPr>
              <a:t>their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attention on the</a:t>
            </a:r>
            <a:r>
              <a:rPr sz="2800" spc="-3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most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3065"/>
              </a:lnSpc>
            </a:pP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significant cost</a:t>
            </a:r>
            <a:r>
              <a:rPr sz="2800" spc="-1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9FC00"/>
                </a:solidFill>
                <a:latin typeface="Arial"/>
                <a:cs typeface="Arial"/>
              </a:rPr>
              <a:t>variances.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74" name="object 5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67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4820" y="2740659"/>
            <a:ext cx="47625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45" dirty="0">
                <a:latin typeface="Times New Roman"/>
                <a:cs typeface="Times New Roman"/>
              </a:rPr>
              <a:t>Marginal</a:t>
            </a:r>
            <a:r>
              <a:rPr sz="5400" b="0" spc="-140" dirty="0">
                <a:latin typeface="Times New Roman"/>
                <a:cs typeface="Times New Roman"/>
              </a:rPr>
              <a:t> </a:t>
            </a:r>
            <a:r>
              <a:rPr sz="5400" b="0" spc="-40" dirty="0">
                <a:latin typeface="Times New Roman"/>
                <a:cs typeface="Times New Roman"/>
              </a:rPr>
              <a:t>Costing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68</a:t>
            </a:fld>
            <a:endParaRPr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69" y="0"/>
            <a:ext cx="3943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Marginal</a:t>
            </a:r>
            <a:r>
              <a:rPr sz="3600" spc="-90" dirty="0"/>
              <a:t> </a:t>
            </a:r>
            <a:r>
              <a:rPr sz="3600" spc="-35" dirty="0"/>
              <a:t>Costing</a:t>
            </a:r>
            <a:r>
              <a:rPr sz="3600" b="0" spc="-35" dirty="0">
                <a:latin typeface="Arial"/>
                <a:cs typeface="Arial"/>
              </a:rPr>
              <a:t>:-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69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7469" y="1224279"/>
            <a:ext cx="8637270" cy="37109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55600" marR="598170" indent="-342900">
              <a:lnSpc>
                <a:spcPts val="3120"/>
              </a:lnSpc>
              <a:spcBef>
                <a:spcPts val="405"/>
              </a:spcBef>
            </a:pP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Chartered Institute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Management Accountant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, 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England-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00">
              <a:latin typeface="Times New Roman"/>
              <a:cs typeface="Times New Roman"/>
            </a:endParaRPr>
          </a:p>
          <a:p>
            <a:pPr marL="355600" marR="5080" indent="-243840">
              <a:lnSpc>
                <a:spcPct val="93400"/>
              </a:lnSpc>
              <a:tabLst>
                <a:tab pos="2076450" algn="l"/>
              </a:tabLst>
            </a:pP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“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Marginal	costing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the ascertainment </a:t>
            </a:r>
            <a:r>
              <a:rPr sz="3200" spc="5" dirty="0">
                <a:solidFill>
                  <a:srgbClr val="000099"/>
                </a:solidFill>
                <a:latin typeface="Arial"/>
                <a:cs typeface="Arial"/>
              </a:rPr>
              <a:t>of 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marginal </a:t>
            </a:r>
            <a:r>
              <a:rPr sz="3200" spc="5" dirty="0">
                <a:solidFill>
                  <a:srgbClr val="000099"/>
                </a:solidFill>
                <a:latin typeface="Arial"/>
                <a:cs typeface="Arial"/>
              </a:rPr>
              <a:t>cost and of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the effect </a:t>
            </a:r>
            <a:r>
              <a:rPr sz="3200" spc="10" dirty="0">
                <a:solidFill>
                  <a:srgbClr val="000099"/>
                </a:solidFill>
                <a:latin typeface="Arial"/>
                <a:cs typeface="Arial"/>
              </a:rPr>
              <a:t>on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profit </a:t>
            </a:r>
            <a:r>
              <a:rPr sz="3200" spc="5" dirty="0">
                <a:solidFill>
                  <a:srgbClr val="000099"/>
                </a:solidFill>
                <a:latin typeface="Arial"/>
                <a:cs typeface="Arial"/>
              </a:rPr>
              <a:t>of  changes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volume </a:t>
            </a:r>
            <a:r>
              <a:rPr sz="3200" spc="5" dirty="0">
                <a:solidFill>
                  <a:srgbClr val="000099"/>
                </a:solidFill>
                <a:latin typeface="Arial"/>
                <a:cs typeface="Arial"/>
              </a:rPr>
              <a:t>or type of output by 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differentiating between fixed </a:t>
            </a:r>
            <a:r>
              <a:rPr sz="3200" spc="5" dirty="0">
                <a:solidFill>
                  <a:srgbClr val="000099"/>
                </a:solidFill>
                <a:latin typeface="Arial"/>
                <a:cs typeface="Arial"/>
              </a:rPr>
              <a:t>cost and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variable  costs”.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271779"/>
            <a:ext cx="46183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Costs and Cost</a:t>
            </a:r>
            <a:r>
              <a:rPr spc="-90" dirty="0"/>
              <a:t> </a:t>
            </a:r>
            <a:r>
              <a:rPr dirty="0"/>
              <a:t>Objects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">
              <a:lnSpc>
                <a:spcPts val="1630"/>
              </a:lnSpc>
            </a:pPr>
            <a:fld id="{81D60167-4931-47E6-BA6A-407CBD079E47}" type="slidenum">
              <a:rPr dirty="0"/>
              <a:pPr marL="205740">
                <a:lnSpc>
                  <a:spcPts val="1630"/>
                </a:lnSpc>
              </a:pPr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23240" y="1325879"/>
            <a:ext cx="8087995" cy="344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8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670"/>
              </a:lnSpc>
              <a:spcBef>
                <a:spcPts val="1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resource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sacrificed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or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foregone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achieve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spc="-1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specific 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objective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80"/>
              </a:lnSpc>
              <a:spcBef>
                <a:spcPts val="2415"/>
              </a:spcBef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Object</a:t>
            </a:r>
            <a:endParaRPr sz="2400">
              <a:latin typeface="Arial"/>
              <a:cs typeface="Arial"/>
            </a:endParaRPr>
          </a:p>
          <a:p>
            <a:pPr marL="355600" marR="424180" indent="-342900">
              <a:lnSpc>
                <a:spcPts val="2680"/>
              </a:lnSpc>
              <a:spcBef>
                <a:spcPts val="1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any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product,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machine,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service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or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process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for</a:t>
            </a:r>
            <a:r>
              <a:rPr sz="2400" b="1" spc="-3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which 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information </a:t>
            </a:r>
            <a:r>
              <a:rPr sz="2400" b="1" spc="-100" dirty="0">
                <a:solidFill>
                  <a:srgbClr val="000099"/>
                </a:solidFill>
                <a:latin typeface="Arial"/>
                <a:cs typeface="Arial"/>
              </a:rPr>
              <a:t>is</a:t>
            </a:r>
            <a:r>
              <a:rPr sz="2400" b="1" spc="-11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accumulated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51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objects can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vary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in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size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from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entire</a:t>
            </a:r>
            <a:r>
              <a:rPr sz="2400" b="1" spc="-3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company,</a:t>
            </a:r>
            <a:endParaRPr sz="2400">
              <a:latin typeface="Arial"/>
              <a:cs typeface="Arial"/>
            </a:endParaRPr>
          </a:p>
          <a:p>
            <a:pPr marL="355600" marR="99695">
              <a:lnSpc>
                <a:spcPts val="2670"/>
              </a:lnSpc>
              <a:spcBef>
                <a:spcPts val="165"/>
              </a:spcBef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spc="-1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division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or</a:t>
            </a:r>
            <a:r>
              <a:rPr sz="2400" b="1" spc="-1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program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within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400" b="1" spc="-2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company,</a:t>
            </a:r>
            <a:r>
              <a:rPr sz="2400" b="1" spc="-2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or</a:t>
            </a:r>
            <a:r>
              <a:rPr sz="24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down 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a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single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product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or</a:t>
            </a:r>
            <a:r>
              <a:rPr sz="2400" b="1" spc="-4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service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4696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latin typeface="Arial"/>
                <a:cs typeface="Arial"/>
              </a:rPr>
              <a:t>Features </a:t>
            </a:r>
            <a:r>
              <a:rPr sz="2800" b="0" dirty="0">
                <a:latin typeface="Arial"/>
                <a:cs typeface="Arial"/>
              </a:rPr>
              <a:t>of </a:t>
            </a:r>
            <a:r>
              <a:rPr sz="2800" b="0" spc="-5" dirty="0">
                <a:latin typeface="Arial"/>
                <a:cs typeface="Arial"/>
              </a:rPr>
              <a:t>Marginal</a:t>
            </a:r>
            <a:r>
              <a:rPr sz="2800" b="0" spc="-3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Costing: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70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913129"/>
            <a:ext cx="8178800" cy="5201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 marR="4898390" indent="-914400">
              <a:lnSpc>
                <a:spcPct val="113700"/>
              </a:lnSpc>
              <a:spcBef>
                <a:spcPts val="95"/>
              </a:spcBef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is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classified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into</a:t>
            </a:r>
            <a:r>
              <a:rPr sz="2400" b="1" spc="-2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: 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Fixed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Variable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Variable 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is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only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charged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400" b="1" spc="1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production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Fixed 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is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recovered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from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contribution</a:t>
            </a:r>
            <a:endParaRPr sz="2400">
              <a:latin typeface="Arial"/>
              <a:cs typeface="Arial"/>
            </a:endParaRPr>
          </a:p>
          <a:p>
            <a:pPr marL="12700" marR="240029">
              <a:lnSpc>
                <a:spcPts val="2680"/>
              </a:lnSpc>
              <a:spcBef>
                <a:spcPts val="64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Valuation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stock of </a:t>
            </a:r>
            <a:r>
              <a:rPr sz="2400" b="1" spc="-85" dirty="0">
                <a:solidFill>
                  <a:srgbClr val="000099"/>
                </a:solidFill>
                <a:latin typeface="Arial"/>
                <a:cs typeface="Arial"/>
              </a:rPr>
              <a:t>WIP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b="1" spc="-60" dirty="0">
                <a:solidFill>
                  <a:srgbClr val="000099"/>
                </a:solidFill>
                <a:latin typeface="Arial"/>
                <a:cs typeface="Arial"/>
              </a:rPr>
              <a:t>F.G.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is done on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400" b="1" spc="-4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basis 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marginal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cost.</a:t>
            </a:r>
            <a:endParaRPr sz="240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33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Selling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price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is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based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on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marginal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and</a:t>
            </a:r>
            <a:r>
              <a:rPr sz="2400" b="1" spc="-1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contribution</a:t>
            </a:r>
            <a:endParaRPr sz="2400">
              <a:latin typeface="Arial"/>
              <a:cs typeface="Arial"/>
            </a:endParaRPr>
          </a:p>
          <a:p>
            <a:pPr marL="12700" marR="263525">
              <a:lnSpc>
                <a:spcPts val="2680"/>
              </a:lnSpc>
              <a:spcBef>
                <a:spcPts val="64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It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is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technique </a:t>
            </a:r>
            <a:r>
              <a:rPr sz="2400" b="1" spc="-70" dirty="0">
                <a:solidFill>
                  <a:srgbClr val="000099"/>
                </a:solidFill>
                <a:latin typeface="Arial"/>
                <a:cs typeface="Arial"/>
              </a:rPr>
              <a:t>used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ascertain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marginal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&amp; to 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know</a:t>
            </a:r>
            <a:r>
              <a:rPr sz="2400" b="1" spc="-1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impact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of</a:t>
            </a:r>
            <a:r>
              <a:rPr sz="2400" b="1" spc="-2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V.C.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on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volume</a:t>
            </a:r>
            <a:r>
              <a:rPr sz="2400" b="1" spc="-2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output</a:t>
            </a:r>
            <a:endParaRPr sz="2400">
              <a:latin typeface="Arial"/>
              <a:cs typeface="Arial"/>
            </a:endParaRPr>
          </a:p>
          <a:p>
            <a:pPr marL="12700" marR="40005">
              <a:lnSpc>
                <a:spcPts val="2680"/>
              </a:lnSpc>
              <a:spcBef>
                <a:spcPts val="59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Profit 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is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calculated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by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deducting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marginal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and</a:t>
            </a:r>
            <a:r>
              <a:rPr sz="2400" b="1" spc="-2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fixed 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from</a:t>
            </a:r>
            <a:r>
              <a:rPr sz="2400" b="1" spc="-2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sales</a:t>
            </a:r>
            <a:endParaRPr sz="240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33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C-V-P 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analysis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is one of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integral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part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marginal</a:t>
            </a:r>
            <a:r>
              <a:rPr sz="2400" b="1" spc="-459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18440"/>
            <a:ext cx="11569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C</a:t>
            </a:r>
            <a:r>
              <a:rPr dirty="0">
                <a:solidFill>
                  <a:srgbClr val="000000"/>
                </a:solidFill>
              </a:rPr>
              <a:t>o</a:t>
            </a:r>
            <a:r>
              <a:rPr spc="10" dirty="0">
                <a:solidFill>
                  <a:srgbClr val="000000"/>
                </a:solidFill>
              </a:rPr>
              <a:t>s</a:t>
            </a:r>
            <a:r>
              <a:rPr dirty="0">
                <a:solidFill>
                  <a:srgbClr val="000000"/>
                </a:solidFill>
              </a:rPr>
              <a:t>ts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600200"/>
            <a:ext cx="7772400" cy="4626610"/>
          </a:xfrm>
          <a:custGeom>
            <a:avLst/>
            <a:gdLst/>
            <a:ahLst/>
            <a:cxnLst/>
            <a:rect l="l" t="t" r="r" b="b"/>
            <a:pathLst>
              <a:path w="7772400" h="4626610">
                <a:moveTo>
                  <a:pt x="3886200" y="4626610"/>
                </a:moveTo>
                <a:lnTo>
                  <a:pt x="0" y="4626610"/>
                </a:lnTo>
                <a:lnTo>
                  <a:pt x="0" y="0"/>
                </a:lnTo>
                <a:lnTo>
                  <a:pt x="7772400" y="0"/>
                </a:lnTo>
                <a:lnTo>
                  <a:pt x="7772400" y="4626610"/>
                </a:lnTo>
                <a:lnTo>
                  <a:pt x="3886200" y="4626610"/>
                </a:lnTo>
                <a:close/>
              </a:path>
            </a:pathLst>
          </a:custGeom>
          <a:ln w="9344">
            <a:solidFill>
              <a:srgbClr val="9AF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7069" y="1598929"/>
            <a:ext cx="7312659" cy="42494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55600" marR="5080" indent="-342900">
              <a:lnSpc>
                <a:spcPct val="92100"/>
              </a:lnSpc>
              <a:spcBef>
                <a:spcPts val="32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Fixed </a:t>
            </a:r>
            <a:r>
              <a:rPr sz="2400" b="1" spc="-25" dirty="0">
                <a:latin typeface="Times New Roman"/>
                <a:cs typeface="Times New Roman"/>
              </a:rPr>
              <a:t>(Indirect/Overheads)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–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are </a:t>
            </a:r>
            <a:r>
              <a:rPr sz="24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not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influenced </a:t>
            </a:r>
            <a:r>
              <a:rPr sz="24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by</a:t>
            </a:r>
            <a:r>
              <a:rPr sz="2400" b="1" spc="-17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the 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quantity produced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but can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change </a:t>
            </a:r>
            <a:r>
              <a:rPr sz="24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in </a:t>
            </a:r>
            <a:r>
              <a:rPr sz="24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long run </a:t>
            </a:r>
            <a:r>
              <a:rPr sz="24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e.g., 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insurance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costs,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administration,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rent,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some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types </a:t>
            </a:r>
            <a:r>
              <a:rPr sz="24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of 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labour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costs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(salaries), some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types </a:t>
            </a:r>
            <a:r>
              <a:rPr sz="24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energy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costs,  </a:t>
            </a:r>
            <a:r>
              <a:rPr sz="2400" b="1" spc="-30" dirty="0">
                <a:solidFill>
                  <a:srgbClr val="000099"/>
                </a:solidFill>
                <a:latin typeface="Times New Roman"/>
                <a:cs typeface="Times New Roman"/>
              </a:rPr>
              <a:t>equipment </a:t>
            </a:r>
            <a:r>
              <a:rPr sz="24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machinery, buildings, advertising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and 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promotion</a:t>
            </a:r>
            <a:r>
              <a:rPr sz="2400" b="1" spc="-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costs.</a:t>
            </a:r>
            <a:endParaRPr sz="2400">
              <a:latin typeface="Times New Roman"/>
              <a:cs typeface="Times New Roman"/>
            </a:endParaRPr>
          </a:p>
          <a:p>
            <a:pPr marL="355600" marR="132080" indent="-342900">
              <a:lnSpc>
                <a:spcPct val="92200"/>
              </a:lnSpc>
              <a:spcBef>
                <a:spcPts val="5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25" dirty="0">
                <a:latin typeface="Times New Roman"/>
                <a:cs typeface="Times New Roman"/>
              </a:rPr>
              <a:t>Variable (Direct)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–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vary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directly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with </a:t>
            </a:r>
            <a:r>
              <a:rPr sz="24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quantity  produced, </a:t>
            </a:r>
            <a:r>
              <a:rPr sz="24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e.g.,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raw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material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costs,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some direct</a:t>
            </a:r>
            <a:r>
              <a:rPr sz="2400" b="1" spc="-114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labour  costs,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some direct energy</a:t>
            </a:r>
            <a:r>
              <a:rPr sz="2400" b="1" spc="-5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costs.</a:t>
            </a:r>
            <a:endParaRPr sz="2400">
              <a:latin typeface="Times New Roman"/>
              <a:cs typeface="Times New Roman"/>
            </a:endParaRPr>
          </a:p>
          <a:p>
            <a:pPr marL="355600" marR="198755" indent="-342900" algn="just">
              <a:lnSpc>
                <a:spcPct val="92200"/>
              </a:lnSpc>
              <a:spcBef>
                <a:spcPts val="595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2400" b="1" spc="-25" dirty="0">
                <a:latin typeface="Times New Roman"/>
                <a:cs typeface="Times New Roman"/>
              </a:rPr>
              <a:t>Semi-fixed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–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Where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costs not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directly attributable </a:t>
            </a:r>
            <a:r>
              <a:rPr sz="24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to 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either </a:t>
            </a:r>
            <a:r>
              <a:rPr sz="24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of the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above,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for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example some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types </a:t>
            </a:r>
            <a:r>
              <a:rPr sz="24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of</a:t>
            </a:r>
            <a:r>
              <a:rPr sz="2400" b="1" spc="-1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energy 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labour</a:t>
            </a:r>
            <a:r>
              <a:rPr sz="2400" b="1" spc="-5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costs.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71</a:t>
            </a:fld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11569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</a:t>
            </a:r>
            <a:r>
              <a:rPr dirty="0"/>
              <a:t>o</a:t>
            </a:r>
            <a:r>
              <a:rPr spc="10" dirty="0"/>
              <a:t>s</a:t>
            </a:r>
            <a:r>
              <a:rPr dirty="0"/>
              <a:t>ts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162050"/>
            <a:ext cx="8077200" cy="4705350"/>
          </a:xfrm>
          <a:custGeom>
            <a:avLst/>
            <a:gdLst/>
            <a:ahLst/>
            <a:cxnLst/>
            <a:rect l="l" t="t" r="r" b="b"/>
            <a:pathLst>
              <a:path w="8077200" h="4705350">
                <a:moveTo>
                  <a:pt x="4038600" y="4705350"/>
                </a:moveTo>
                <a:lnTo>
                  <a:pt x="0" y="4705350"/>
                </a:lnTo>
                <a:lnTo>
                  <a:pt x="0" y="0"/>
                </a:lnTo>
                <a:lnTo>
                  <a:pt x="8077200" y="0"/>
                </a:lnTo>
                <a:lnTo>
                  <a:pt x="8077200" y="4705350"/>
                </a:lnTo>
                <a:lnTo>
                  <a:pt x="4038600" y="4705350"/>
                </a:lnTo>
                <a:close/>
              </a:path>
            </a:pathLst>
          </a:custGeom>
          <a:ln w="9344">
            <a:solidFill>
              <a:srgbClr val="9AF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8469" y="1155700"/>
            <a:ext cx="7827009" cy="41630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ts val="278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u="heavy" spc="-3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Times New Roman"/>
                <a:cs typeface="Times New Roman"/>
              </a:rPr>
              <a:t>Total </a:t>
            </a:r>
            <a:r>
              <a:rPr sz="2800" u="heavy" spc="-2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Times New Roman"/>
                <a:cs typeface="Times New Roman"/>
              </a:rPr>
              <a:t>Costs </a:t>
            </a:r>
            <a:r>
              <a:rPr sz="2800" u="heavy" spc="-3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Times New Roman"/>
                <a:cs typeface="Times New Roman"/>
              </a:rPr>
              <a:t>(TC</a:t>
            </a:r>
            <a:r>
              <a:rPr sz="2800" spc="-30" dirty="0">
                <a:solidFill>
                  <a:srgbClr val="000099"/>
                </a:solidFill>
                <a:latin typeface="Times New Roman"/>
                <a:cs typeface="Times New Roman"/>
              </a:rPr>
              <a:t>)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= </a:t>
            </a:r>
            <a:r>
              <a:rPr sz="2800" spc="-25" dirty="0">
                <a:solidFill>
                  <a:srgbClr val="000099"/>
                </a:solidFill>
                <a:latin typeface="Times New Roman"/>
                <a:cs typeface="Times New Roman"/>
              </a:rPr>
              <a:t>Fixed </a:t>
            </a:r>
            <a:r>
              <a:rPr sz="2800" spc="-30" dirty="0">
                <a:solidFill>
                  <a:srgbClr val="000099"/>
                </a:solidFill>
                <a:latin typeface="Times New Roman"/>
                <a:cs typeface="Times New Roman"/>
              </a:rPr>
              <a:t>Costs </a:t>
            </a:r>
            <a:r>
              <a:rPr sz="2800" spc="-25" dirty="0">
                <a:solidFill>
                  <a:srgbClr val="000099"/>
                </a:solidFill>
                <a:latin typeface="Times New Roman"/>
                <a:cs typeface="Times New Roman"/>
              </a:rPr>
              <a:t>(FC)+ </a:t>
            </a:r>
            <a:r>
              <a:rPr sz="2800" spc="-30" dirty="0">
                <a:solidFill>
                  <a:srgbClr val="000099"/>
                </a:solidFill>
                <a:latin typeface="Times New Roman"/>
                <a:cs typeface="Times New Roman"/>
              </a:rPr>
              <a:t>Variable</a:t>
            </a:r>
            <a:r>
              <a:rPr sz="2800" spc="-2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0099"/>
                </a:solidFill>
                <a:latin typeface="Times New Roman"/>
                <a:cs typeface="Times New Roman"/>
              </a:rPr>
              <a:t>Costs  </a:t>
            </a:r>
            <a:r>
              <a:rPr sz="2800" spc="-30" dirty="0">
                <a:solidFill>
                  <a:srgbClr val="000099"/>
                </a:solidFill>
                <a:latin typeface="Times New Roman"/>
                <a:cs typeface="Times New Roman"/>
              </a:rPr>
              <a:t>(VC)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99"/>
              </a:buClr>
              <a:buFont typeface="Times New Roman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u="heavy" spc="-3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Times New Roman"/>
                <a:cs typeface="Times New Roman"/>
              </a:rPr>
              <a:t>Average Costs</a:t>
            </a:r>
            <a:r>
              <a:rPr sz="2800" spc="-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= </a:t>
            </a:r>
            <a:r>
              <a:rPr sz="2800" spc="-35" dirty="0">
                <a:solidFill>
                  <a:srgbClr val="000099"/>
                </a:solidFill>
                <a:latin typeface="Times New Roman"/>
                <a:cs typeface="Times New Roman"/>
              </a:rPr>
              <a:t>TC/Output</a:t>
            </a:r>
            <a:r>
              <a:rPr sz="2800" spc="-1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0099"/>
                </a:solidFill>
                <a:latin typeface="Times New Roman"/>
                <a:cs typeface="Times New Roman"/>
              </a:rPr>
              <a:t>(Q)</a:t>
            </a:r>
            <a:endParaRPr sz="2800">
              <a:latin typeface="Times New Roman"/>
              <a:cs typeface="Times New Roman"/>
            </a:endParaRPr>
          </a:p>
          <a:p>
            <a:pPr marL="755015" marR="137795" indent="-285750">
              <a:lnSpc>
                <a:spcPts val="2790"/>
              </a:lnSpc>
              <a:spcBef>
                <a:spcPts val="685"/>
              </a:spcBef>
            </a:pPr>
            <a:r>
              <a:rPr sz="2800" spc="-25" dirty="0">
                <a:solidFill>
                  <a:srgbClr val="000099"/>
                </a:solidFill>
                <a:latin typeface="Times New Roman"/>
                <a:cs typeface="Times New Roman"/>
              </a:rPr>
              <a:t>AC (unit costs) show </a:t>
            </a:r>
            <a:r>
              <a:rPr sz="2800" spc="-20" dirty="0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sz="2800" spc="-30" dirty="0">
                <a:solidFill>
                  <a:srgbClr val="000099"/>
                </a:solidFill>
                <a:latin typeface="Times New Roman"/>
                <a:cs typeface="Times New Roman"/>
              </a:rPr>
              <a:t>amount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sz="2800" spc="-25" dirty="0">
                <a:solidFill>
                  <a:srgbClr val="000099"/>
                </a:solidFill>
                <a:latin typeface="Times New Roman"/>
                <a:cs typeface="Times New Roman"/>
              </a:rPr>
              <a:t>costs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to</a:t>
            </a:r>
            <a:r>
              <a:rPr sz="2800" spc="-2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0099"/>
                </a:solidFill>
                <a:latin typeface="Times New Roman"/>
                <a:cs typeface="Times New Roman"/>
              </a:rPr>
              <a:t>produce  </a:t>
            </a:r>
            <a:r>
              <a:rPr sz="2800" spc="-25" dirty="0">
                <a:solidFill>
                  <a:srgbClr val="000099"/>
                </a:solidFill>
                <a:latin typeface="Times New Roman"/>
                <a:cs typeface="Times New Roman"/>
              </a:rPr>
              <a:t>one unit </a:t>
            </a:r>
            <a:r>
              <a:rPr sz="2800" spc="-15" dirty="0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sz="2800" spc="-25" dirty="0">
                <a:solidFill>
                  <a:srgbClr val="000099"/>
                </a:solidFill>
                <a:latin typeface="Times New Roman"/>
                <a:cs typeface="Times New Roman"/>
              </a:rPr>
              <a:t>output </a:t>
            </a:r>
            <a:r>
              <a:rPr sz="2800" spc="-20" dirty="0">
                <a:solidFill>
                  <a:srgbClr val="000099"/>
                </a:solidFill>
                <a:latin typeface="Times New Roman"/>
                <a:cs typeface="Times New Roman"/>
              </a:rPr>
              <a:t>on</a:t>
            </a:r>
            <a:r>
              <a:rPr sz="2800" spc="-1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0099"/>
                </a:solidFill>
                <a:latin typeface="Times New Roman"/>
                <a:cs typeface="Times New Roman"/>
              </a:rPr>
              <a:t>average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>
              <a:latin typeface="Times New Roman"/>
              <a:cs typeface="Times New Roman"/>
            </a:endParaRPr>
          </a:p>
          <a:p>
            <a:pPr marL="355600" marR="586105" indent="-342900">
              <a:lnSpc>
                <a:spcPts val="278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u="heavy" spc="-3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Times New Roman"/>
                <a:cs typeface="Times New Roman"/>
              </a:rPr>
              <a:t>Marginal </a:t>
            </a:r>
            <a:r>
              <a:rPr sz="2800" u="heavy" spc="-2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Times New Roman"/>
                <a:cs typeface="Times New Roman"/>
              </a:rPr>
              <a:t>Costs </a:t>
            </a:r>
            <a:r>
              <a:rPr sz="2800" u="heavy" spc="-3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Times New Roman"/>
                <a:cs typeface="Times New Roman"/>
              </a:rPr>
              <a:t>(MC)</a:t>
            </a:r>
            <a:r>
              <a:rPr sz="2800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– </a:t>
            </a:r>
            <a:r>
              <a:rPr sz="2800" spc="-20" dirty="0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sz="2800" spc="-25" dirty="0">
                <a:solidFill>
                  <a:srgbClr val="000099"/>
                </a:solidFill>
                <a:latin typeface="Times New Roman"/>
                <a:cs typeface="Times New Roman"/>
              </a:rPr>
              <a:t>cost </a:t>
            </a:r>
            <a:r>
              <a:rPr sz="2800" spc="-20" dirty="0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sz="2800" spc="-30" dirty="0">
                <a:solidFill>
                  <a:srgbClr val="000099"/>
                </a:solidFill>
                <a:latin typeface="Times New Roman"/>
                <a:cs typeface="Times New Roman"/>
              </a:rPr>
              <a:t>producing</a:t>
            </a:r>
            <a:r>
              <a:rPr sz="2800" spc="-17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0099"/>
                </a:solidFill>
                <a:latin typeface="Times New Roman"/>
                <a:cs typeface="Times New Roman"/>
              </a:rPr>
              <a:t>one  </a:t>
            </a:r>
            <a:r>
              <a:rPr sz="2800" spc="-25" dirty="0">
                <a:solidFill>
                  <a:srgbClr val="000099"/>
                </a:solidFill>
                <a:latin typeface="Times New Roman"/>
                <a:cs typeface="Times New Roman"/>
              </a:rPr>
              <a:t>extra </a:t>
            </a:r>
            <a:r>
              <a:rPr sz="2800" spc="-15" dirty="0">
                <a:solidFill>
                  <a:srgbClr val="000099"/>
                </a:solidFill>
                <a:latin typeface="Times New Roman"/>
                <a:cs typeface="Times New Roman"/>
              </a:rPr>
              <a:t>or </a:t>
            </a:r>
            <a:r>
              <a:rPr sz="2800" spc="-25" dirty="0">
                <a:solidFill>
                  <a:srgbClr val="000099"/>
                </a:solidFill>
                <a:latin typeface="Times New Roman"/>
                <a:cs typeface="Times New Roman"/>
              </a:rPr>
              <a:t>one </a:t>
            </a:r>
            <a:r>
              <a:rPr sz="2800" spc="-30" dirty="0">
                <a:solidFill>
                  <a:srgbClr val="000099"/>
                </a:solidFill>
                <a:latin typeface="Times New Roman"/>
                <a:cs typeface="Times New Roman"/>
              </a:rPr>
              <a:t>fewer </a:t>
            </a:r>
            <a:r>
              <a:rPr sz="2800" spc="-25" dirty="0">
                <a:solidFill>
                  <a:srgbClr val="000099"/>
                </a:solidFill>
                <a:latin typeface="Times New Roman"/>
                <a:cs typeface="Times New Roman"/>
              </a:rPr>
              <a:t>units </a:t>
            </a:r>
            <a:r>
              <a:rPr sz="2800" spc="-15" dirty="0">
                <a:solidFill>
                  <a:srgbClr val="000099"/>
                </a:solidFill>
                <a:latin typeface="Times New Roman"/>
                <a:cs typeface="Times New Roman"/>
              </a:rPr>
              <a:t>of</a:t>
            </a:r>
            <a:r>
              <a:rPr sz="2800" spc="-1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0099"/>
                </a:solidFill>
                <a:latin typeface="Times New Roman"/>
                <a:cs typeface="Times New Roman"/>
              </a:rPr>
              <a:t>production</a:t>
            </a:r>
            <a:endParaRPr sz="2800">
              <a:latin typeface="Times New Roman"/>
              <a:cs typeface="Times New Roman"/>
            </a:endParaRPr>
          </a:p>
          <a:p>
            <a:pPr marL="292989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00099"/>
                </a:solidFill>
                <a:latin typeface="Times New Roman"/>
                <a:cs typeface="Times New Roman"/>
              </a:rPr>
              <a:t>MC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= </a:t>
            </a:r>
            <a:r>
              <a:rPr sz="2800" spc="-30" dirty="0">
                <a:solidFill>
                  <a:srgbClr val="000099"/>
                </a:solidFill>
                <a:latin typeface="Times New Roman"/>
                <a:cs typeface="Times New Roman"/>
              </a:rPr>
              <a:t>TC</a:t>
            </a:r>
            <a:r>
              <a:rPr sz="2400" spc="-44" baseline="-24305" dirty="0">
                <a:solidFill>
                  <a:srgbClr val="000099"/>
                </a:solidFill>
                <a:latin typeface="Times New Roman"/>
                <a:cs typeface="Times New Roman"/>
              </a:rPr>
              <a:t>n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–</a:t>
            </a:r>
            <a:r>
              <a:rPr sz="2800" spc="-19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0099"/>
                </a:solidFill>
                <a:latin typeface="Times New Roman"/>
                <a:cs typeface="Times New Roman"/>
              </a:rPr>
              <a:t>TC</a:t>
            </a:r>
            <a:r>
              <a:rPr sz="2400" spc="-30" baseline="-24305" dirty="0">
                <a:solidFill>
                  <a:srgbClr val="000099"/>
                </a:solidFill>
                <a:latin typeface="Times New Roman"/>
                <a:cs typeface="Times New Roman"/>
              </a:rPr>
              <a:t>n-1</a:t>
            </a:r>
            <a:endParaRPr sz="2400" baseline="-24305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72</a:t>
            </a:fld>
            <a:endParaRPr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869" y="71120"/>
            <a:ext cx="172338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10" dirty="0">
                <a:solidFill>
                  <a:srgbClr val="000000"/>
                </a:solidFill>
              </a:rPr>
              <a:t>ve</a:t>
            </a:r>
            <a:r>
              <a:rPr spc="-5" dirty="0">
                <a:solidFill>
                  <a:srgbClr val="000000"/>
                </a:solidFill>
              </a:rPr>
              <a:t>n</a:t>
            </a:r>
            <a:r>
              <a:rPr dirty="0">
                <a:solidFill>
                  <a:srgbClr val="000000"/>
                </a:solidFill>
              </a:rPr>
              <a:t>ue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73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8940" y="1577340"/>
            <a:ext cx="8134350" cy="400685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5600" marR="5080" indent="-342900">
              <a:lnSpc>
                <a:spcPct val="93400"/>
              </a:lnSpc>
              <a:spcBef>
                <a:spcPts val="3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Total </a:t>
            </a:r>
            <a:r>
              <a:rPr sz="3200" u="heavy" spc="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Revenue</a:t>
            </a:r>
            <a:r>
              <a:rPr sz="3200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– </a:t>
            </a:r>
            <a:r>
              <a:rPr sz="3200" b="1" spc="5" dirty="0">
                <a:solidFill>
                  <a:srgbClr val="000099"/>
                </a:solidFill>
                <a:latin typeface="Arial"/>
                <a:cs typeface="Arial"/>
              </a:rPr>
              <a:t>also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known </a:t>
            </a:r>
            <a:r>
              <a:rPr sz="3200" b="1" spc="5" dirty="0">
                <a:solidFill>
                  <a:srgbClr val="000099"/>
                </a:solidFill>
                <a:latin typeface="Arial"/>
                <a:cs typeface="Arial"/>
              </a:rPr>
              <a:t>as</a:t>
            </a:r>
            <a:r>
              <a:rPr sz="3200" b="1" spc="-10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turnover,  sales revenue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or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‘sales’ = Price x 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Quantity</a:t>
            </a:r>
            <a:r>
              <a:rPr sz="32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Sold</a:t>
            </a:r>
            <a:endParaRPr sz="3200">
              <a:latin typeface="Arial"/>
              <a:cs typeface="Arial"/>
            </a:endParaRPr>
          </a:p>
          <a:p>
            <a:pPr marL="3310890" lvl="1" indent="-342900">
              <a:lnSpc>
                <a:spcPct val="100000"/>
              </a:lnSpc>
              <a:spcBef>
                <a:spcPts val="550"/>
              </a:spcBef>
              <a:buChar char="•"/>
              <a:tabLst>
                <a:tab pos="3310254" algn="l"/>
                <a:tab pos="3310890" algn="l"/>
              </a:tabLst>
            </a:pPr>
            <a:r>
              <a:rPr sz="3200" dirty="0">
                <a:solidFill>
                  <a:srgbClr val="004000"/>
                </a:solidFill>
                <a:latin typeface="Arial"/>
                <a:cs typeface="Arial"/>
              </a:rPr>
              <a:t>TR = P x</a:t>
            </a:r>
            <a:r>
              <a:rPr sz="3200" spc="-15" dirty="0">
                <a:solidFill>
                  <a:srgbClr val="004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4000"/>
                </a:solidFill>
                <a:latin typeface="Arial"/>
                <a:cs typeface="Arial"/>
              </a:rPr>
              <a:t>Q</a:t>
            </a:r>
            <a:endParaRPr sz="3200">
              <a:latin typeface="Arial"/>
              <a:cs typeface="Arial"/>
            </a:endParaRPr>
          </a:p>
          <a:p>
            <a:pPr marL="355600" marR="912494" indent="-342900">
              <a:lnSpc>
                <a:spcPct val="93400"/>
              </a:lnSpc>
              <a:spcBef>
                <a:spcPts val="8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Price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 –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may be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a variety of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different 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prices for different products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in </a:t>
            </a:r>
            <a:r>
              <a:rPr sz="3200" b="1" spc="5" dirty="0">
                <a:solidFill>
                  <a:srgbClr val="000099"/>
                </a:solidFill>
                <a:latin typeface="Arial"/>
                <a:cs typeface="Arial"/>
              </a:rPr>
              <a:t>the 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portfolio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Quantity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–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Units</a:t>
            </a:r>
            <a:r>
              <a:rPr sz="3200" b="1" spc="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sold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10877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P</a:t>
            </a:r>
            <a:r>
              <a:rPr spc="-10" dirty="0"/>
              <a:t>r</a:t>
            </a:r>
            <a:r>
              <a:rPr spc="5" dirty="0"/>
              <a:t>o</a:t>
            </a:r>
            <a:r>
              <a:rPr dirty="0"/>
              <a:t>fit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74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23240" y="1247140"/>
            <a:ext cx="8263890" cy="397637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620010">
              <a:lnSpc>
                <a:spcPct val="100000"/>
              </a:lnSpc>
              <a:spcBef>
                <a:spcPts val="650"/>
              </a:spcBef>
              <a:tabLst>
                <a:tab pos="3793490" algn="l"/>
              </a:tabLst>
            </a:pP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Profit	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3200" spc="10" dirty="0">
                <a:solidFill>
                  <a:srgbClr val="000099"/>
                </a:solidFill>
                <a:latin typeface="Arial"/>
                <a:cs typeface="Arial"/>
              </a:rPr>
              <a:t>TR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–</a:t>
            </a:r>
            <a:r>
              <a:rPr sz="3200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TC</a:t>
            </a:r>
            <a:endParaRPr sz="3200">
              <a:latin typeface="Arial"/>
              <a:cs typeface="Arial"/>
            </a:endParaRPr>
          </a:p>
          <a:p>
            <a:pPr marL="355600" marR="961390" indent="-342900">
              <a:lnSpc>
                <a:spcPts val="3590"/>
              </a:lnSpc>
              <a:spcBef>
                <a:spcPts val="87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04000"/>
                </a:solidFill>
                <a:latin typeface="Arial"/>
                <a:cs typeface="Arial"/>
              </a:rPr>
              <a:t>Normal </a:t>
            </a:r>
            <a:r>
              <a:rPr sz="3200" spc="-5" dirty="0">
                <a:solidFill>
                  <a:srgbClr val="004000"/>
                </a:solidFill>
                <a:latin typeface="Arial"/>
                <a:cs typeface="Arial"/>
              </a:rPr>
              <a:t>Profit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– the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minimum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amount  required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keep a business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in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a  particular line </a:t>
            </a:r>
            <a:r>
              <a:rPr sz="3200" b="1" spc="5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32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production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9340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04000"/>
                </a:solidFill>
                <a:latin typeface="Arial"/>
                <a:cs typeface="Arial"/>
              </a:rPr>
              <a:t>Abnormal/Supernormal </a:t>
            </a:r>
            <a:r>
              <a:rPr sz="3200" spc="-5" dirty="0">
                <a:solidFill>
                  <a:srgbClr val="004000"/>
                </a:solidFill>
                <a:latin typeface="Arial"/>
                <a:cs typeface="Arial"/>
              </a:rPr>
              <a:t>Profit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– the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amount 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over and above the amount needed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to 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keep a business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in its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current line </a:t>
            </a:r>
            <a:r>
              <a:rPr sz="3200" b="1" spc="5" dirty="0">
                <a:solidFill>
                  <a:srgbClr val="000099"/>
                </a:solidFill>
                <a:latin typeface="Arial"/>
                <a:cs typeface="Arial"/>
              </a:rPr>
              <a:t>of 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production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7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659" y="295909"/>
            <a:ext cx="7984490" cy="5302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Marginal Cost</a:t>
            </a:r>
            <a:r>
              <a:rPr sz="2800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Equation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SzPct val="96428"/>
              <a:buChar char="•"/>
              <a:tabLst>
                <a:tab pos="138430" algn="l"/>
                <a:tab pos="5873115" algn="l"/>
                <a:tab pos="6278245" algn="l"/>
              </a:tabLst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Sales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Variable Cost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+</a:t>
            </a:r>
            <a:r>
              <a:rPr sz="2800" spc="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Fixed</a:t>
            </a:r>
            <a:r>
              <a:rPr sz="2800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Cost	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+	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Profit/Loss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99"/>
              </a:buClr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SzPct val="96428"/>
              <a:buChar char="•"/>
              <a:tabLst>
                <a:tab pos="138430" algn="l"/>
                <a:tab pos="3678554" algn="l"/>
                <a:tab pos="4083685" algn="l"/>
                <a:tab pos="5982335" algn="l"/>
              </a:tabLst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Sales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-</a:t>
            </a:r>
            <a:r>
              <a:rPr sz="2800" spc="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Variable</a:t>
            </a:r>
            <a:r>
              <a:rPr sz="2800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Cost	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=	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Fixed</a:t>
            </a:r>
            <a:r>
              <a:rPr sz="2800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Cost	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+</a:t>
            </a:r>
            <a:r>
              <a:rPr sz="2800" spc="-10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Profit/Loss</a:t>
            </a:r>
            <a:endParaRPr sz="2800">
              <a:latin typeface="Arial"/>
              <a:cs typeface="Arial"/>
            </a:endParaRPr>
          </a:p>
          <a:p>
            <a:pPr marL="12700" marR="1972310">
              <a:lnSpc>
                <a:spcPts val="7640"/>
              </a:lnSpc>
              <a:spcBef>
                <a:spcPts val="955"/>
              </a:spcBef>
              <a:buSzPct val="96428"/>
              <a:buChar char="•"/>
              <a:tabLst>
                <a:tab pos="138430" algn="l"/>
                <a:tab pos="3678554" algn="l"/>
                <a:tab pos="4083685" algn="l"/>
              </a:tabLst>
            </a:pPr>
            <a:r>
              <a:rPr sz="2800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es</a:t>
            </a:r>
            <a:r>
              <a:rPr sz="2800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-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ab</a:t>
            </a:r>
            <a:r>
              <a:rPr sz="2800" spc="5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e </a:t>
            </a:r>
            <a:r>
              <a:rPr sz="2800" spc="-15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800" spc="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t	=	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800" spc="5" dirty="0">
                <a:solidFill>
                  <a:srgbClr val="000099"/>
                </a:solidFill>
                <a:latin typeface="Arial"/>
                <a:cs typeface="Arial"/>
              </a:rPr>
              <a:t>ri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800" spc="-10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800" spc="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on 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Therefore,</a:t>
            </a:r>
            <a:endParaRPr sz="2800">
              <a:latin typeface="Arial"/>
              <a:cs typeface="Arial"/>
            </a:endParaRPr>
          </a:p>
          <a:p>
            <a:pPr marL="210185">
              <a:lnSpc>
                <a:spcPts val="2850"/>
              </a:lnSpc>
              <a:tabLst>
                <a:tab pos="2328545" algn="l"/>
                <a:tab pos="4788535" algn="l"/>
              </a:tabLst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Contribution	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S.P.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V.C.	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459"/>
              </a:spcBef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Contribution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Fixed Cost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+</a:t>
            </a:r>
            <a:r>
              <a:rPr sz="2800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Profit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75</a:t>
            </a:fld>
            <a:endParaRPr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5100" y="2890520"/>
            <a:ext cx="3732529" cy="969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425"/>
              </a:spcBef>
            </a:pPr>
            <a:r>
              <a:rPr spc="-5" dirty="0"/>
              <a:t>Cost-Volume-Profit  </a:t>
            </a:r>
            <a:r>
              <a:rPr dirty="0"/>
              <a:t>(CVP)</a:t>
            </a:r>
            <a:r>
              <a:rPr spc="-20" dirty="0"/>
              <a:t> </a:t>
            </a:r>
            <a:r>
              <a:rPr dirty="0"/>
              <a:t>Analysis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76</a:t>
            </a:fld>
            <a:endParaRPr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7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0"/>
            <a:ext cx="8959215" cy="626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Cost volume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Profit</a:t>
            </a:r>
            <a:r>
              <a:rPr sz="3600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Analysis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100">
              <a:latin typeface="Times New Roman"/>
              <a:cs typeface="Times New Roman"/>
            </a:endParaRPr>
          </a:p>
          <a:p>
            <a:pPr marL="355600" marR="1132840" indent="-342900">
              <a:lnSpc>
                <a:spcPts val="4029"/>
              </a:lnSpc>
              <a:tabLst>
                <a:tab pos="3927475" algn="l"/>
              </a:tabLst>
            </a:pP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volume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Profit	</a:t>
            </a: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Analysis </a:t>
            </a:r>
            <a:r>
              <a:rPr sz="3600" spc="-10" dirty="0">
                <a:solidFill>
                  <a:srgbClr val="000099"/>
                </a:solidFill>
                <a:latin typeface="Arial"/>
                <a:cs typeface="Arial"/>
              </a:rPr>
              <a:t>is </a:t>
            </a:r>
            <a:r>
              <a:rPr sz="360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3600" spc="-1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logical  extension </a:t>
            </a:r>
            <a:r>
              <a:rPr sz="3600" spc="-20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marginal</a:t>
            </a:r>
            <a:r>
              <a:rPr sz="3600" spc="-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costing</a:t>
            </a:r>
            <a:endParaRPr sz="3600">
              <a:latin typeface="Arial"/>
              <a:cs typeface="Arial"/>
            </a:endParaRPr>
          </a:p>
          <a:p>
            <a:pPr marL="355600" marR="5080" indent="-342900">
              <a:lnSpc>
                <a:spcPct val="93200"/>
              </a:lnSpc>
              <a:spcBef>
                <a:spcPts val="830"/>
              </a:spcBef>
              <a:buChar char="•"/>
              <a:tabLst>
                <a:tab pos="355600" algn="l"/>
              </a:tabLst>
            </a:pP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C.V.P.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analysis </a:t>
            </a: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examines </a:t>
            </a:r>
            <a:r>
              <a:rPr sz="3600" spc="-20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relationship  </a:t>
            </a:r>
            <a:r>
              <a:rPr sz="3600" spc="-2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3600" dirty="0">
                <a:solidFill>
                  <a:srgbClr val="000099"/>
                </a:solidFill>
                <a:latin typeface="Arial"/>
                <a:cs typeface="Arial"/>
              </a:rPr>
              <a:t>&amp; </a:t>
            </a:r>
            <a:r>
              <a:rPr sz="3600" spc="-25" dirty="0">
                <a:solidFill>
                  <a:srgbClr val="000099"/>
                </a:solidFill>
                <a:latin typeface="Arial"/>
                <a:cs typeface="Arial"/>
              </a:rPr>
              <a:t>profit </a:t>
            </a:r>
            <a:r>
              <a:rPr sz="3600" spc="-15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3600" spc="-20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volume </a:t>
            </a:r>
            <a:r>
              <a:rPr sz="3600" spc="-20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business</a:t>
            </a:r>
            <a:r>
              <a:rPr sz="3600" spc="-2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000099"/>
                </a:solidFill>
                <a:latin typeface="Arial"/>
                <a:cs typeface="Arial"/>
              </a:rPr>
              <a:t>to  </a:t>
            </a: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maximize</a:t>
            </a:r>
            <a:r>
              <a:rPr sz="3600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000099"/>
                </a:solidFill>
                <a:latin typeface="Arial"/>
                <a:cs typeface="Arial"/>
              </a:rPr>
              <a:t>profits</a:t>
            </a:r>
            <a:endParaRPr sz="3600">
              <a:latin typeface="Arial"/>
              <a:cs typeface="Arial"/>
            </a:endParaRPr>
          </a:p>
          <a:p>
            <a:pPr marL="355600" marR="1329690" indent="-342900">
              <a:lnSpc>
                <a:spcPts val="4020"/>
              </a:lnSpc>
              <a:spcBef>
                <a:spcPts val="1000"/>
              </a:spcBef>
              <a:buChar char="•"/>
              <a:tabLst>
                <a:tab pos="355600" algn="l"/>
              </a:tabLst>
            </a:pP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Indicates direct relationship </a:t>
            </a: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between  volume </a:t>
            </a:r>
            <a:r>
              <a:rPr sz="3600" dirty="0">
                <a:solidFill>
                  <a:srgbClr val="000099"/>
                </a:solidFill>
                <a:latin typeface="Arial"/>
                <a:cs typeface="Arial"/>
              </a:rPr>
              <a:t>&amp;</a:t>
            </a:r>
            <a:r>
              <a:rPr sz="3600" spc="-1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000099"/>
                </a:solidFill>
                <a:latin typeface="Arial"/>
                <a:cs typeface="Arial"/>
              </a:rPr>
              <a:t>profit</a:t>
            </a:r>
            <a:endParaRPr sz="3600">
              <a:latin typeface="Arial"/>
              <a:cs typeface="Arial"/>
            </a:endParaRPr>
          </a:p>
          <a:p>
            <a:pPr marL="355600" marR="830580" indent="-342900">
              <a:lnSpc>
                <a:spcPts val="4020"/>
              </a:lnSpc>
              <a:spcBef>
                <a:spcPts val="919"/>
              </a:spcBef>
              <a:buClr>
                <a:srgbClr val="000099"/>
              </a:buClr>
              <a:buFont typeface="Arial"/>
              <a:buChar char="•"/>
              <a:tabLst>
                <a:tab pos="479425" algn="l"/>
                <a:tab pos="480059" algn="l"/>
              </a:tabLst>
            </a:pPr>
            <a:r>
              <a:rPr dirty="0"/>
              <a:t>	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Indicates Indirect relationship </a:t>
            </a:r>
            <a:r>
              <a:rPr sz="3600" spc="-35" dirty="0">
                <a:solidFill>
                  <a:srgbClr val="000099"/>
                </a:solidFill>
                <a:latin typeface="Arial"/>
                <a:cs typeface="Arial"/>
              </a:rPr>
              <a:t>between  volume </a:t>
            </a:r>
            <a:r>
              <a:rPr sz="3600" dirty="0">
                <a:solidFill>
                  <a:srgbClr val="000099"/>
                </a:solidFill>
                <a:latin typeface="Arial"/>
                <a:cs typeface="Arial"/>
              </a:rPr>
              <a:t>&amp;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cost per </a:t>
            </a:r>
            <a:r>
              <a:rPr sz="3600" spc="-25" dirty="0">
                <a:solidFill>
                  <a:srgbClr val="000099"/>
                </a:solidFill>
                <a:latin typeface="Arial"/>
                <a:cs typeface="Arial"/>
              </a:rPr>
              <a:t>unit</a:t>
            </a:r>
            <a:r>
              <a:rPr sz="3600" spc="-1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spc="-30" dirty="0">
                <a:solidFill>
                  <a:srgbClr val="000099"/>
                </a:solidFill>
                <a:latin typeface="Arial"/>
                <a:cs typeface="Arial"/>
              </a:rPr>
              <a:t>(Inverse)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77</a:t>
            </a:fld>
            <a:endParaRPr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0320"/>
            <a:ext cx="6423660" cy="969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425"/>
              </a:spcBef>
            </a:pPr>
            <a:r>
              <a:rPr spc="-5" dirty="0"/>
              <a:t>Cost-Volume-Profit </a:t>
            </a:r>
            <a:r>
              <a:rPr dirty="0"/>
              <a:t>Assumptions  and</a:t>
            </a:r>
            <a:r>
              <a:rPr spc="-5" dirty="0"/>
              <a:t> Terminology</a:t>
            </a:r>
          </a:p>
        </p:txBody>
      </p:sp>
      <p:sp>
        <p:nvSpPr>
          <p:cNvPr id="3" name="object 3"/>
          <p:cNvSpPr/>
          <p:nvPr/>
        </p:nvSpPr>
        <p:spPr>
          <a:xfrm>
            <a:off x="186689" y="2376170"/>
            <a:ext cx="8775700" cy="1554480"/>
          </a:xfrm>
          <a:custGeom>
            <a:avLst/>
            <a:gdLst/>
            <a:ahLst/>
            <a:cxnLst/>
            <a:rect l="l" t="t" r="r" b="b"/>
            <a:pathLst>
              <a:path w="8775700" h="1554479">
                <a:moveTo>
                  <a:pt x="0" y="0"/>
                </a:moveTo>
                <a:lnTo>
                  <a:pt x="8775700" y="0"/>
                </a:lnTo>
                <a:lnTo>
                  <a:pt x="8775700" y="1554479"/>
                </a:lnTo>
                <a:lnTo>
                  <a:pt x="0" y="1554479"/>
                </a:lnTo>
                <a:lnTo>
                  <a:pt x="0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689" y="2376170"/>
            <a:ext cx="8775700" cy="1554480"/>
          </a:xfrm>
          <a:custGeom>
            <a:avLst/>
            <a:gdLst/>
            <a:ahLst/>
            <a:cxnLst/>
            <a:rect l="l" t="t" r="r" b="b"/>
            <a:pathLst>
              <a:path w="8775700" h="1554479">
                <a:moveTo>
                  <a:pt x="0" y="0"/>
                </a:moveTo>
                <a:lnTo>
                  <a:pt x="8775700" y="0"/>
                </a:lnTo>
                <a:lnTo>
                  <a:pt x="8775700" y="1554479"/>
                </a:lnTo>
                <a:lnTo>
                  <a:pt x="0" y="1554479"/>
                </a:lnTo>
                <a:lnTo>
                  <a:pt x="0" y="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610" y="3930650"/>
            <a:ext cx="8775700" cy="1554480"/>
          </a:xfrm>
          <a:custGeom>
            <a:avLst/>
            <a:gdLst/>
            <a:ahLst/>
            <a:cxnLst/>
            <a:rect l="l" t="t" r="r" b="b"/>
            <a:pathLst>
              <a:path w="8775700" h="1554479">
                <a:moveTo>
                  <a:pt x="0" y="0"/>
                </a:moveTo>
                <a:lnTo>
                  <a:pt x="8775700" y="0"/>
                </a:lnTo>
                <a:lnTo>
                  <a:pt x="8775700" y="1554480"/>
                </a:lnTo>
                <a:lnTo>
                  <a:pt x="0" y="1554480"/>
                </a:lnTo>
                <a:lnTo>
                  <a:pt x="0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610" y="3930650"/>
            <a:ext cx="8775700" cy="1554480"/>
          </a:xfrm>
          <a:custGeom>
            <a:avLst/>
            <a:gdLst/>
            <a:ahLst/>
            <a:cxnLst/>
            <a:rect l="l" t="t" r="r" b="b"/>
            <a:pathLst>
              <a:path w="8775700" h="1554479">
                <a:moveTo>
                  <a:pt x="0" y="0"/>
                </a:moveTo>
                <a:lnTo>
                  <a:pt x="8775700" y="0"/>
                </a:lnTo>
                <a:lnTo>
                  <a:pt x="8775700" y="1554480"/>
                </a:lnTo>
                <a:lnTo>
                  <a:pt x="0" y="1554480"/>
                </a:lnTo>
                <a:lnTo>
                  <a:pt x="0" y="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9079" y="2367279"/>
            <a:ext cx="8577580" cy="297053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426720" marR="5080" indent="-408940">
              <a:lnSpc>
                <a:spcPct val="92600"/>
              </a:lnSpc>
              <a:spcBef>
                <a:spcPts val="384"/>
              </a:spcBef>
              <a:buAutoNum type="arabicPeriod"/>
              <a:tabLst>
                <a:tab pos="426720" algn="l"/>
              </a:tabLst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Changes in the level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of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revenues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costs </a:t>
            </a:r>
            <a:r>
              <a:rPr sz="3200" spc="-5" dirty="0">
                <a:solidFill>
                  <a:srgbClr val="F9FC00"/>
                </a:solidFill>
                <a:latin typeface="Times New Roman"/>
                <a:cs typeface="Times New Roman"/>
              </a:rPr>
              <a:t>arise 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only because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of changes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in the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number of product 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(or service) units produced and</a:t>
            </a:r>
            <a:r>
              <a:rPr sz="3200" spc="25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sold.</a:t>
            </a:r>
            <a:endParaRPr sz="3200">
              <a:latin typeface="Times New Roman"/>
              <a:cs typeface="Times New Roman"/>
            </a:endParaRPr>
          </a:p>
          <a:p>
            <a:pPr marL="421640" marR="13970" indent="-408940">
              <a:lnSpc>
                <a:spcPct val="92600"/>
              </a:lnSpc>
              <a:spcBef>
                <a:spcPts val="1570"/>
              </a:spcBef>
              <a:buAutoNum type="arabicPeriod"/>
              <a:tabLst>
                <a:tab pos="421640" algn="l"/>
              </a:tabLst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Total costs can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be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divided into a fixed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component 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and a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component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that is variable </a:t>
            </a:r>
            <a:r>
              <a:rPr sz="3200" spc="-5" dirty="0">
                <a:solidFill>
                  <a:srgbClr val="F9FC00"/>
                </a:solidFill>
                <a:latin typeface="Times New Roman"/>
                <a:cs typeface="Times New Roman"/>
              </a:rPr>
              <a:t>with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respect to  the level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of</a:t>
            </a:r>
            <a:r>
              <a:rPr sz="3200" spc="10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output.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78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7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840" y="20320"/>
            <a:ext cx="6423660" cy="969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425"/>
              </a:spcBef>
            </a:pP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Cost-Volume-Profit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Assumptions  and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 Terminology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79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12420" y="1518919"/>
            <a:ext cx="8411210" cy="2101850"/>
          </a:xfrm>
          <a:prstGeom prst="rect">
            <a:avLst/>
          </a:prstGeom>
          <a:solidFill>
            <a:srgbClr val="FF3399"/>
          </a:solidFill>
          <a:ln w="12579">
            <a:solidFill>
              <a:srgbClr val="FFFF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487680" marR="71755" indent="-408940">
              <a:lnSpc>
                <a:spcPct val="92600"/>
              </a:lnSpc>
              <a:spcBef>
                <a:spcPts val="315"/>
              </a:spcBef>
            </a:pP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3.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When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graphed,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the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behavior of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total revenues  and total costs is linear (straight-line)</a:t>
            </a:r>
            <a:r>
              <a:rPr sz="3200" spc="-20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in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relation  to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output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units within the relevant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range</a:t>
            </a:r>
            <a:endParaRPr sz="3200">
              <a:latin typeface="Times New Roman"/>
              <a:cs typeface="Times New Roman"/>
            </a:endParaRPr>
          </a:p>
          <a:p>
            <a:pPr marL="487680">
              <a:lnSpc>
                <a:spcPts val="3550"/>
              </a:lnSpc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(and time</a:t>
            </a:r>
            <a:r>
              <a:rPr sz="3200" spc="20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period).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490" y="4478020"/>
            <a:ext cx="8411210" cy="1097280"/>
          </a:xfrm>
          <a:prstGeom prst="rect">
            <a:avLst/>
          </a:prstGeom>
          <a:solidFill>
            <a:srgbClr val="FF3399"/>
          </a:solidFill>
          <a:ln w="12579">
            <a:solidFill>
              <a:srgbClr val="F9FC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499109" marR="464184" indent="-408940">
              <a:lnSpc>
                <a:spcPts val="3550"/>
              </a:lnSpc>
              <a:spcBef>
                <a:spcPts val="390"/>
              </a:spcBef>
            </a:pP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4.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The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unit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selling price, unit variable costs, 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fixed costs are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known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and</a:t>
            </a:r>
            <a:r>
              <a:rPr sz="3200" spc="15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constant.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271779"/>
            <a:ext cx="4845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Direct </a:t>
            </a:r>
            <a:r>
              <a:rPr spc="5" dirty="0"/>
              <a:t>and </a:t>
            </a:r>
            <a:r>
              <a:rPr dirty="0"/>
              <a:t>Indirect</a:t>
            </a:r>
            <a:r>
              <a:rPr spc="-90" dirty="0"/>
              <a:t> </a:t>
            </a:r>
            <a:r>
              <a:rPr dirty="0"/>
              <a:t>Costs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469" y="1018540"/>
            <a:ext cx="8309609" cy="28727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Direct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67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which </a:t>
            </a:r>
            <a:r>
              <a:rPr sz="2400" b="1" spc="-60" dirty="0">
                <a:solidFill>
                  <a:srgbClr val="000099"/>
                </a:solidFill>
                <a:latin typeface="Arial"/>
                <a:cs typeface="Arial"/>
              </a:rPr>
              <a:t>is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related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a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particular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objective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 can be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traced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it in an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economically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feasible</a:t>
            </a:r>
            <a:r>
              <a:rPr sz="2400" b="1" spc="-3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way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Indirect</a:t>
            </a:r>
            <a:r>
              <a:rPr sz="2400" b="1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355600" marR="329565" indent="-342900">
              <a:lnSpc>
                <a:spcPts val="267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which </a:t>
            </a:r>
            <a:r>
              <a:rPr sz="2400" b="1" spc="-60" dirty="0">
                <a:solidFill>
                  <a:srgbClr val="000099"/>
                </a:solidFill>
                <a:latin typeface="Arial"/>
                <a:cs typeface="Arial"/>
              </a:rPr>
              <a:t>is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related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particular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objective but  cannot be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traced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it </a:t>
            </a:r>
            <a:r>
              <a:rPr sz="2400" b="1" spc="-65" dirty="0">
                <a:solidFill>
                  <a:srgbClr val="000099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economically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feasible</a:t>
            </a:r>
            <a:r>
              <a:rPr sz="2400" b="1" spc="-25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way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indirect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costs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are allocated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2400" b="1" spc="-3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objectives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800" y="4419600"/>
            <a:ext cx="1905000" cy="773430"/>
          </a:xfrm>
          <a:prstGeom prst="rect">
            <a:avLst/>
          </a:prstGeom>
          <a:solidFill>
            <a:srgbClr val="FF3399"/>
          </a:solidFill>
          <a:ln w="19048">
            <a:solidFill>
              <a:srgbClr val="0000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661035" marR="513080" indent="-132080">
              <a:lnSpc>
                <a:spcPts val="2680"/>
              </a:lnSpc>
              <a:spcBef>
                <a:spcPts val="395"/>
              </a:spcBef>
            </a:pPr>
            <a:r>
              <a:rPr sz="2400" b="1" spc="-2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b="1" spc="-3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2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ect </a:t>
            </a:r>
            <a:r>
              <a:rPr sz="2400" b="1" spc="-2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ost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7400" y="4495800"/>
            <a:ext cx="1600200" cy="1510030"/>
          </a:xfrm>
          <a:prstGeom prst="rect">
            <a:avLst/>
          </a:prstGeom>
          <a:solidFill>
            <a:srgbClr val="FF3399"/>
          </a:solidFill>
          <a:ln w="19048">
            <a:solidFill>
              <a:srgbClr val="00009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Times New Roman"/>
              <a:cs typeface="Times New Roman"/>
            </a:endParaRPr>
          </a:p>
          <a:p>
            <a:pPr marL="334645" marR="315595" indent="132080">
              <a:lnSpc>
                <a:spcPts val="2680"/>
              </a:lnSpc>
            </a:pPr>
            <a:r>
              <a:rPr sz="2400" b="1" spc="-5" dirty="0">
                <a:solidFill>
                  <a:srgbClr val="F9FC00"/>
                </a:solidFill>
                <a:latin typeface="Arial"/>
                <a:cs typeface="Arial"/>
              </a:rPr>
              <a:t>Cost </a:t>
            </a:r>
            <a:r>
              <a:rPr sz="2400" b="1" spc="-50" dirty="0">
                <a:solidFill>
                  <a:srgbClr val="F9FC00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F9FC00"/>
                </a:solidFill>
                <a:latin typeface="Arial"/>
                <a:cs typeface="Arial"/>
              </a:rPr>
              <a:t>bject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06109" y="498729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90"/>
                </a:lnTo>
                <a:lnTo>
                  <a:pt x="85089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1800" y="5029200"/>
            <a:ext cx="2750820" cy="0"/>
          </a:xfrm>
          <a:custGeom>
            <a:avLst/>
            <a:gdLst/>
            <a:ahLst/>
            <a:cxnLst/>
            <a:rect l="l" t="t" r="r" b="b"/>
            <a:pathLst>
              <a:path w="2750820">
                <a:moveTo>
                  <a:pt x="0" y="0"/>
                </a:moveTo>
                <a:lnTo>
                  <a:pt x="2750820" y="0"/>
                </a:lnTo>
              </a:path>
            </a:pathLst>
          </a:custGeom>
          <a:ln w="2793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05200" y="4495800"/>
            <a:ext cx="1752600" cy="433070"/>
          </a:xfrm>
          <a:prstGeom prst="rect">
            <a:avLst/>
          </a:prstGeom>
          <a:solidFill>
            <a:srgbClr val="9AF8DB"/>
          </a:solidFill>
          <a:ln w="12579">
            <a:solidFill>
              <a:srgbClr val="000099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477520">
              <a:lnSpc>
                <a:spcPct val="100000"/>
              </a:lnSpc>
              <a:spcBef>
                <a:spcPts val="130"/>
              </a:spcBef>
            </a:pPr>
            <a:r>
              <a:rPr sz="2400" b="1" i="1" spc="-20" dirty="0">
                <a:solidFill>
                  <a:srgbClr val="000099"/>
                </a:solidFill>
                <a:latin typeface="Arial"/>
                <a:cs typeface="Arial"/>
              </a:rPr>
              <a:t>Trace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06109" y="5595620"/>
            <a:ext cx="85090" cy="86360"/>
          </a:xfrm>
          <a:custGeom>
            <a:avLst/>
            <a:gdLst/>
            <a:ahLst/>
            <a:cxnLst/>
            <a:rect l="l" t="t" r="r" b="b"/>
            <a:pathLst>
              <a:path w="85089" h="86360">
                <a:moveTo>
                  <a:pt x="0" y="0"/>
                </a:moveTo>
                <a:lnTo>
                  <a:pt x="0" y="86359"/>
                </a:lnTo>
                <a:lnTo>
                  <a:pt x="85089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057275" y="5460365"/>
          <a:ext cx="4655820" cy="774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533400"/>
                <a:gridCol w="1752600"/>
                <a:gridCol w="464820"/>
              </a:tblGrid>
              <a:tr h="168909">
                <a:tc rowSpan="3">
                  <a:txBody>
                    <a:bodyPr/>
                    <a:lstStyle/>
                    <a:p>
                      <a:pPr marL="621030" marR="396240" indent="-207010">
                        <a:lnSpc>
                          <a:spcPts val="2680"/>
                        </a:lnSpc>
                        <a:spcBef>
                          <a:spcPts val="395"/>
                        </a:spcBef>
                      </a:pPr>
                      <a:r>
                        <a:rPr sz="2400" b="1" spc="-5" dirty="0">
                          <a:solidFill>
                            <a:srgbClr val="F9FC00"/>
                          </a:solidFill>
                          <a:latin typeface="Arial"/>
                          <a:cs typeface="Arial"/>
                        </a:rPr>
                        <a:t>Indi</a:t>
                      </a:r>
                      <a:r>
                        <a:rPr sz="2400" b="1" spc="-105" dirty="0">
                          <a:solidFill>
                            <a:srgbClr val="F9FC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-5" dirty="0">
                          <a:solidFill>
                            <a:srgbClr val="F9FC00"/>
                          </a:solidFill>
                          <a:latin typeface="Arial"/>
                          <a:cs typeface="Arial"/>
                        </a:rPr>
                        <a:t>ect  Cost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99"/>
                      </a:solidFill>
                      <a:prstDash val="solid"/>
                    </a:lnL>
                    <a:lnR w="19050">
                      <a:solidFill>
                        <a:srgbClr val="000099"/>
                      </a:solidFill>
                      <a:prstDash val="solid"/>
                    </a:lnR>
                    <a:lnT w="19050">
                      <a:solidFill>
                        <a:srgbClr val="000099"/>
                      </a:solidFill>
                      <a:prstDash val="solid"/>
                    </a:lnT>
                    <a:lnB w="19050">
                      <a:solidFill>
                        <a:srgbClr val="000099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99"/>
                      </a:solidFill>
                      <a:prstDash val="solid"/>
                    </a:lnL>
                    <a:lnB w="28575">
                      <a:solidFill>
                        <a:srgbClr val="000099"/>
                      </a:solidFill>
                      <a:prstDash val="solid"/>
                    </a:lnB>
                    <a:solidFill>
                      <a:srgbClr val="9AF8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30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19050">
                      <a:solidFill>
                        <a:srgbClr val="000099"/>
                      </a:solidFill>
                      <a:prstDash val="solid"/>
                    </a:lnL>
                    <a:lnR w="19050">
                      <a:solidFill>
                        <a:srgbClr val="000099"/>
                      </a:solidFill>
                      <a:prstDash val="solid"/>
                    </a:lnR>
                    <a:lnT w="19050">
                      <a:solidFill>
                        <a:srgbClr val="000099"/>
                      </a:solidFill>
                      <a:prstDash val="solid"/>
                    </a:lnT>
                    <a:lnB w="19050">
                      <a:solidFill>
                        <a:srgbClr val="000099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28575">
                      <a:solidFill>
                        <a:srgbClr val="000099"/>
                      </a:solidFill>
                      <a:prstDash val="solid"/>
                    </a:lnT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b="1" i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Allocate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28575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  <a:solidFill>
                      <a:srgbClr val="9AF8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99"/>
                      </a:solidFill>
                      <a:prstDash val="solid"/>
                    </a:lnL>
                    <a:lnT w="28575">
                      <a:solidFill>
                        <a:srgbClr val="000099"/>
                      </a:solidFill>
                      <a:prstDash val="solid"/>
                    </a:lnT>
                    <a:solidFill>
                      <a:srgbClr val="9AF8DB"/>
                    </a:solidFill>
                  </a:tcPr>
                </a:tc>
              </a:tr>
              <a:tr h="172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19050">
                      <a:solidFill>
                        <a:srgbClr val="000099"/>
                      </a:solidFill>
                      <a:prstDash val="solid"/>
                    </a:lnL>
                    <a:lnR w="19050">
                      <a:solidFill>
                        <a:srgbClr val="000099"/>
                      </a:solidFill>
                      <a:prstDash val="solid"/>
                    </a:lnR>
                    <a:lnT w="19050">
                      <a:solidFill>
                        <a:srgbClr val="000099"/>
                      </a:solidFill>
                      <a:prstDash val="solid"/>
                    </a:lnT>
                    <a:lnB w="19050">
                      <a:solidFill>
                        <a:srgbClr val="000099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99"/>
                      </a:solidFill>
                      <a:prstDash val="solid"/>
                    </a:lnL>
                    <a:solidFill>
                      <a:srgbClr val="9AF8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">
              <a:lnSpc>
                <a:spcPts val="1630"/>
              </a:lnSpc>
            </a:pPr>
            <a:fld id="{81D60167-4931-47E6-BA6A-407CBD079E47}" type="slidenum">
              <a:rPr dirty="0"/>
              <a:pPr marL="205740">
                <a:lnSpc>
                  <a:spcPts val="1630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27393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</a:t>
            </a:r>
            <a:r>
              <a:rPr dirty="0"/>
              <a:t>b</a:t>
            </a:r>
            <a:r>
              <a:rPr spc="5" dirty="0"/>
              <a:t>b</a:t>
            </a:r>
            <a:r>
              <a:rPr spc="-10" dirty="0"/>
              <a:t>r</a:t>
            </a:r>
            <a:r>
              <a:rPr spc="10" dirty="0"/>
              <a:t>ev</a:t>
            </a:r>
            <a:r>
              <a:rPr spc="-5" dirty="0"/>
              <a:t>i</a:t>
            </a:r>
            <a:r>
              <a:rPr spc="10" dirty="0"/>
              <a:t>a</a:t>
            </a:r>
            <a:r>
              <a:rPr dirty="0"/>
              <a:t>t</a:t>
            </a:r>
            <a:r>
              <a:rPr spc="-5" dirty="0"/>
              <a:t>i</a:t>
            </a:r>
            <a:r>
              <a:rPr spc="5" dirty="0"/>
              <a:t>o</a:t>
            </a:r>
            <a:r>
              <a:rPr spc="-5" dirty="0"/>
              <a:t>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80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81160" y="2369880"/>
          <a:ext cx="6783070" cy="3211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4020"/>
              </a:tblGrid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989965" algn="l"/>
                          <a:tab pos="2350135" algn="l"/>
                        </a:tabLst>
                      </a:pP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SP</a:t>
                      </a:r>
                      <a:r>
                        <a:rPr sz="3200" spc="1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=	Selling	price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VCU = Variable cost per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unit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394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spc="-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CMU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= Contribution margin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sz="3200" spc="1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unit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39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CM%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= Contribution margin</a:t>
                      </a:r>
                      <a:r>
                        <a:rPr sz="3200" spc="2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percentage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FC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= Fixed</a:t>
                      </a:r>
                      <a:r>
                        <a:rPr sz="3200" spc="1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costs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27393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</a:t>
            </a:r>
            <a:r>
              <a:rPr dirty="0"/>
              <a:t>b</a:t>
            </a:r>
            <a:r>
              <a:rPr spc="5" dirty="0"/>
              <a:t>b</a:t>
            </a:r>
            <a:r>
              <a:rPr spc="-10" dirty="0"/>
              <a:t>r</a:t>
            </a:r>
            <a:r>
              <a:rPr spc="10" dirty="0"/>
              <a:t>ev</a:t>
            </a:r>
            <a:r>
              <a:rPr spc="-5" dirty="0"/>
              <a:t>i</a:t>
            </a:r>
            <a:r>
              <a:rPr spc="10" dirty="0"/>
              <a:t>a</a:t>
            </a:r>
            <a:r>
              <a:rPr dirty="0"/>
              <a:t>t</a:t>
            </a:r>
            <a:r>
              <a:rPr spc="-5" dirty="0"/>
              <a:t>i</a:t>
            </a:r>
            <a:r>
              <a:rPr spc="5" dirty="0"/>
              <a:t>o</a:t>
            </a:r>
            <a:r>
              <a:rPr spc="-5" dirty="0"/>
              <a:t>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81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81160" y="2369880"/>
          <a:ext cx="6783070" cy="3028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4020"/>
              </a:tblGrid>
              <a:tr h="1097279">
                <a:tc>
                  <a:txBody>
                    <a:bodyPr/>
                    <a:lstStyle/>
                    <a:p>
                      <a:pPr marL="1779270" marR="667385" indent="-1106170">
                        <a:lnSpc>
                          <a:spcPts val="3550"/>
                        </a:lnSpc>
                        <a:spcBef>
                          <a:spcPts val="39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Q = Quantity of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output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units</a:t>
                      </a:r>
                      <a:r>
                        <a:rPr sz="3200" spc="-3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sold  (and</a:t>
                      </a:r>
                      <a:r>
                        <a:rPr sz="3200" spc="1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manufactured)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OI = Operating</a:t>
                      </a:r>
                      <a:r>
                        <a:rPr sz="3200" spc="1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income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39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TOI = Target operating</a:t>
                      </a:r>
                      <a:r>
                        <a:rPr sz="3200" spc="1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income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39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TNI = Target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net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income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32181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Breakeven</a:t>
            </a:r>
            <a:r>
              <a:rPr spc="-55" dirty="0"/>
              <a:t> </a:t>
            </a:r>
            <a:r>
              <a:rPr dirty="0"/>
              <a:t>Point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8850" y="2743200"/>
            <a:ext cx="1737360" cy="1097280"/>
          </a:xfrm>
          <a:prstGeom prst="rect">
            <a:avLst/>
          </a:prstGeom>
          <a:solidFill>
            <a:srgbClr val="FF3399"/>
          </a:solidFill>
          <a:ln w="9344">
            <a:solidFill>
              <a:srgbClr val="FFFF00"/>
            </a:solidFill>
          </a:ln>
        </p:spPr>
        <p:txBody>
          <a:bodyPr vert="horz" wrap="square" lIns="0" tIns="279400" rIns="0" bIns="0" rtlCol="0">
            <a:spAutoFit/>
          </a:bodyPr>
          <a:lstStyle/>
          <a:p>
            <a:pPr marL="436880">
              <a:lnSpc>
                <a:spcPct val="100000"/>
              </a:lnSpc>
              <a:spcBef>
                <a:spcPts val="2200"/>
              </a:spcBef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Sales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2050" y="2741929"/>
            <a:ext cx="1737360" cy="1097280"/>
          </a:xfrm>
          <a:prstGeom prst="rect">
            <a:avLst/>
          </a:prstGeom>
          <a:solidFill>
            <a:srgbClr val="FF3399"/>
          </a:solidFill>
          <a:ln w="9344">
            <a:solidFill>
              <a:srgbClr val="FFFF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30810" marR="125730" indent="34290">
              <a:lnSpc>
                <a:spcPts val="3550"/>
              </a:lnSpc>
              <a:spcBef>
                <a:spcPts val="380"/>
              </a:spcBef>
            </a:pP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Va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r</a:t>
            </a:r>
            <a:r>
              <a:rPr sz="3200" spc="-10" dirty="0">
                <a:solidFill>
                  <a:srgbClr val="F9FC00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a</a:t>
            </a:r>
            <a:r>
              <a:rPr sz="3200" spc="10" dirty="0">
                <a:solidFill>
                  <a:srgbClr val="F9FC00"/>
                </a:solidFill>
                <a:latin typeface="Times New Roman"/>
                <a:cs typeface="Times New Roman"/>
              </a:rPr>
              <a:t>b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le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x</a:t>
            </a:r>
            <a:r>
              <a:rPr sz="3200" spc="10" dirty="0">
                <a:solidFill>
                  <a:srgbClr val="F9FC00"/>
                </a:solidFill>
                <a:latin typeface="Times New Roman"/>
                <a:cs typeface="Times New Roman"/>
              </a:rPr>
              <a:t>p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e</a:t>
            </a:r>
            <a:r>
              <a:rPr sz="3200" spc="10" dirty="0">
                <a:solidFill>
                  <a:srgbClr val="F9FC00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s</a:t>
            </a:r>
            <a:r>
              <a:rPr sz="3200" spc="-5" dirty="0">
                <a:solidFill>
                  <a:srgbClr val="F9FC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2709" y="2741929"/>
            <a:ext cx="1736089" cy="1097280"/>
          </a:xfrm>
          <a:prstGeom prst="rect">
            <a:avLst/>
          </a:prstGeom>
          <a:solidFill>
            <a:srgbClr val="FF3399"/>
          </a:solidFill>
          <a:ln w="9344">
            <a:solidFill>
              <a:srgbClr val="FFFF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28905" marR="124460" indent="273050">
              <a:lnSpc>
                <a:spcPts val="3550"/>
              </a:lnSpc>
              <a:spcBef>
                <a:spcPts val="380"/>
              </a:spcBef>
            </a:pPr>
            <a:r>
              <a:rPr sz="3200" spc="10" dirty="0">
                <a:solidFill>
                  <a:srgbClr val="F9FC00"/>
                </a:solidFill>
                <a:latin typeface="Times New Roman"/>
                <a:cs typeface="Times New Roman"/>
              </a:rPr>
              <a:t>F</a:t>
            </a:r>
            <a:r>
              <a:rPr sz="3200" spc="-10" dirty="0">
                <a:solidFill>
                  <a:srgbClr val="F9FC00"/>
                </a:solidFill>
                <a:latin typeface="Times New Roman"/>
                <a:cs typeface="Times New Roman"/>
              </a:rPr>
              <a:t>i</a:t>
            </a:r>
            <a:r>
              <a:rPr sz="3200" spc="10" dirty="0">
                <a:solidFill>
                  <a:srgbClr val="F9FC00"/>
                </a:solidFill>
                <a:latin typeface="Times New Roman"/>
                <a:cs typeface="Times New Roman"/>
              </a:rPr>
              <a:t>x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d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e</a:t>
            </a:r>
            <a:r>
              <a:rPr sz="3200" spc="10" dirty="0">
                <a:solidFill>
                  <a:srgbClr val="F9FC00"/>
                </a:solidFill>
                <a:latin typeface="Times New Roman"/>
                <a:cs typeface="Times New Roman"/>
              </a:rPr>
              <a:t>xp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ns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29889" y="301625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0" y="0"/>
                </a:moveTo>
                <a:lnTo>
                  <a:pt x="548639" y="0"/>
                </a:lnTo>
                <a:lnTo>
                  <a:pt x="548639" y="548639"/>
                </a:lnTo>
                <a:lnTo>
                  <a:pt x="0" y="548639"/>
                </a:lnTo>
                <a:lnTo>
                  <a:pt x="0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9889" y="301625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0" y="0"/>
                </a:moveTo>
                <a:lnTo>
                  <a:pt x="548639" y="0"/>
                </a:lnTo>
                <a:lnTo>
                  <a:pt x="548639" y="548639"/>
                </a:lnTo>
                <a:lnTo>
                  <a:pt x="0" y="54863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39110" y="2872740"/>
            <a:ext cx="330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9FC00"/>
                </a:solidFill>
                <a:latin typeface="Times New Roman"/>
                <a:cs typeface="Times New Roman"/>
              </a:rPr>
              <a:t>–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56579" y="3016250"/>
            <a:ext cx="547370" cy="548640"/>
          </a:xfrm>
          <a:custGeom>
            <a:avLst/>
            <a:gdLst/>
            <a:ahLst/>
            <a:cxnLst/>
            <a:rect l="l" t="t" r="r" b="b"/>
            <a:pathLst>
              <a:path w="547370" h="548639">
                <a:moveTo>
                  <a:pt x="0" y="0"/>
                </a:moveTo>
                <a:lnTo>
                  <a:pt x="547370" y="0"/>
                </a:lnTo>
                <a:lnTo>
                  <a:pt x="547370" y="548639"/>
                </a:lnTo>
                <a:lnTo>
                  <a:pt x="0" y="548639"/>
                </a:lnTo>
                <a:lnTo>
                  <a:pt x="0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56579" y="3016250"/>
            <a:ext cx="547370" cy="548640"/>
          </a:xfrm>
          <a:custGeom>
            <a:avLst/>
            <a:gdLst/>
            <a:ahLst/>
            <a:cxnLst/>
            <a:rect l="l" t="t" r="r" b="b"/>
            <a:pathLst>
              <a:path w="547370" h="548639">
                <a:moveTo>
                  <a:pt x="0" y="0"/>
                </a:moveTo>
                <a:lnTo>
                  <a:pt x="547370" y="0"/>
                </a:lnTo>
                <a:lnTo>
                  <a:pt x="547370" y="548639"/>
                </a:lnTo>
                <a:lnTo>
                  <a:pt x="0" y="54863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46750" y="2872740"/>
            <a:ext cx="3733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9FC00"/>
                </a:solidFill>
                <a:latin typeface="Times New Roman"/>
                <a:cs typeface="Times New Roman"/>
              </a:rPr>
              <a:t>=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82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958850" y="4465320"/>
            <a:ext cx="7221220" cy="640080"/>
          </a:xfrm>
          <a:prstGeom prst="rect">
            <a:avLst/>
          </a:prstGeom>
          <a:solidFill>
            <a:srgbClr val="FF3399"/>
          </a:solidFill>
          <a:ln w="12579">
            <a:solidFill>
              <a:srgbClr val="FFFF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1299210">
              <a:lnSpc>
                <a:spcPct val="100000"/>
              </a:lnSpc>
              <a:spcBef>
                <a:spcPts val="30"/>
              </a:spcBef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Total revenues = Total</a:t>
            </a:r>
            <a:r>
              <a:rPr sz="3200" spc="10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costs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22459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Break</a:t>
            </a:r>
            <a:r>
              <a:rPr spc="-60" dirty="0"/>
              <a:t> </a:t>
            </a:r>
            <a:r>
              <a:rPr dirty="0"/>
              <a:t>Even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83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15619" y="1587500"/>
            <a:ext cx="7183120" cy="3361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Point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No Profit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800" spc="-10" dirty="0">
                <a:solidFill>
                  <a:srgbClr val="000099"/>
                </a:solidFill>
                <a:latin typeface="Arial"/>
                <a:cs typeface="Arial"/>
              </a:rPr>
              <a:t>No</a:t>
            </a:r>
            <a:r>
              <a:rPr sz="2800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Loss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99"/>
              </a:buClr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Occurs where Total Costs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Total</a:t>
            </a:r>
            <a:r>
              <a:rPr sz="2800" spc="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Revenue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0099"/>
              </a:buClr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3578225">
              <a:lnSpc>
                <a:spcPct val="100000"/>
              </a:lnSpc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Fixed Costs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Break-Even Point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=</a:t>
            </a:r>
            <a:r>
              <a:rPr sz="2800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---------------</a:t>
            </a:r>
            <a:endParaRPr sz="2800">
              <a:latin typeface="Arial"/>
              <a:cs typeface="Arial"/>
            </a:endParaRPr>
          </a:p>
          <a:p>
            <a:pPr marL="3578225">
              <a:lnSpc>
                <a:spcPct val="100000"/>
              </a:lnSpc>
              <a:spcBef>
                <a:spcPts val="459"/>
              </a:spcBef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Contribution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600" y="0"/>
            <a:ext cx="6423660" cy="969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425"/>
              </a:spcBef>
            </a:pPr>
            <a:r>
              <a:rPr spc="-5" dirty="0"/>
              <a:t>Cost-Volume-Profit </a:t>
            </a:r>
            <a:r>
              <a:rPr dirty="0"/>
              <a:t>Assumptions  </a:t>
            </a:r>
            <a:r>
              <a:rPr spc="5" dirty="0"/>
              <a:t>and</a:t>
            </a:r>
            <a:r>
              <a:rPr spc="-15" dirty="0"/>
              <a:t> </a:t>
            </a:r>
            <a:r>
              <a:rPr spc="-5" dirty="0"/>
              <a:t>Terminology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84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25120" y="1140459"/>
            <a:ext cx="8518525" cy="487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Break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even point (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Rs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)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=Fixed Cost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/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P/V</a:t>
            </a:r>
            <a:r>
              <a:rPr sz="2800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ratio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99"/>
              </a:buClr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Break Even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point (Units) = Fixed Cost</a:t>
            </a:r>
            <a:r>
              <a:rPr sz="2800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(Total)</a:t>
            </a:r>
            <a:endParaRPr sz="2800">
              <a:latin typeface="Arial"/>
              <a:cs typeface="Arial"/>
            </a:endParaRPr>
          </a:p>
          <a:p>
            <a:pPr marL="4568825">
              <a:lnSpc>
                <a:spcPct val="100000"/>
              </a:lnSpc>
              <a:spcBef>
                <a:spcPts val="450"/>
              </a:spcBef>
            </a:pP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-----------------------------</a:t>
            </a:r>
            <a:endParaRPr sz="2800">
              <a:latin typeface="Arial"/>
              <a:cs typeface="Arial"/>
            </a:endParaRPr>
          </a:p>
          <a:p>
            <a:pPr marL="4073525" marR="5080" algn="ctr">
              <a:lnSpc>
                <a:spcPct val="113700"/>
              </a:lnSpc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(S.P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per unit –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M.C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per</a:t>
            </a:r>
            <a:r>
              <a:rPr sz="2800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unit)  or(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Contribution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per</a:t>
            </a:r>
            <a:r>
              <a:rPr sz="2800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Unit)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300">
              <a:latin typeface="Times New Roman"/>
              <a:cs typeface="Times New Roman"/>
            </a:endParaRPr>
          </a:p>
          <a:p>
            <a:pPr marL="774065" lvl="1" indent="-125095">
              <a:lnSpc>
                <a:spcPct val="100000"/>
              </a:lnSpc>
              <a:buSzPct val="96428"/>
              <a:buChar char="•"/>
              <a:tabLst>
                <a:tab pos="774700" algn="l"/>
              </a:tabLst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P/V Ratio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2800" dirty="0">
                <a:solidFill>
                  <a:srgbClr val="000099"/>
                </a:solidFill>
                <a:latin typeface="Symbol"/>
                <a:cs typeface="Symbol"/>
              </a:rPr>
              <a:t>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Profit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/ </a:t>
            </a:r>
            <a:r>
              <a:rPr sz="2800" dirty="0">
                <a:solidFill>
                  <a:srgbClr val="000099"/>
                </a:solidFill>
                <a:latin typeface="Symbol"/>
                <a:cs typeface="Symbol"/>
              </a:rPr>
              <a:t></a:t>
            </a:r>
            <a:r>
              <a:rPr sz="2800" spc="9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Sales</a:t>
            </a:r>
            <a:endParaRPr sz="2800">
              <a:latin typeface="Arial"/>
              <a:cs typeface="Arial"/>
            </a:endParaRPr>
          </a:p>
          <a:p>
            <a:pPr marL="774065" lvl="1" indent="-125095">
              <a:lnSpc>
                <a:spcPct val="100000"/>
              </a:lnSpc>
              <a:spcBef>
                <a:spcPts val="480"/>
              </a:spcBef>
              <a:buSzPct val="96428"/>
              <a:buChar char="•"/>
              <a:tabLst>
                <a:tab pos="774700" algn="l"/>
              </a:tabLst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P/V Ratio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Contribution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/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 Sales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819" y="1408429"/>
            <a:ext cx="6743700" cy="293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marR="5080" indent="-334645">
              <a:lnSpc>
                <a:spcPct val="113700"/>
              </a:lnSpc>
              <a:spcBef>
                <a:spcPts val="100"/>
              </a:spcBef>
              <a:buChar char="•"/>
              <a:tabLst>
                <a:tab pos="334645" algn="l"/>
                <a:tab pos="335280" algn="l"/>
              </a:tabLst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Value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of sales to earn desired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amount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of  profit:-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753110" algn="ctr">
              <a:lnSpc>
                <a:spcPct val="100000"/>
              </a:lnSpc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(Fixed Cost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+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Desired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Profit)</a:t>
            </a:r>
            <a:endParaRPr sz="2800">
              <a:latin typeface="Arial"/>
              <a:cs typeface="Arial"/>
            </a:endParaRPr>
          </a:p>
          <a:p>
            <a:pPr marL="848360" algn="ctr">
              <a:lnSpc>
                <a:spcPct val="100000"/>
              </a:lnSpc>
              <a:spcBef>
                <a:spcPts val="450"/>
              </a:spcBef>
            </a:pP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------------------------------------------</a:t>
            </a:r>
            <a:endParaRPr sz="2800">
              <a:latin typeface="Arial"/>
              <a:cs typeface="Arial"/>
            </a:endParaRPr>
          </a:p>
          <a:p>
            <a:pPr marL="885825" algn="ctr">
              <a:lnSpc>
                <a:spcPct val="100000"/>
              </a:lnSpc>
              <a:spcBef>
                <a:spcPts val="459"/>
              </a:spcBef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P/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800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ratio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85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6400" y="0"/>
            <a:ext cx="6423660" cy="969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425"/>
              </a:spcBef>
            </a:pPr>
            <a:r>
              <a:rPr spc="-5" dirty="0"/>
              <a:t>Cost-Volume-Profit </a:t>
            </a:r>
            <a:r>
              <a:rPr dirty="0"/>
              <a:t>Assumptions  and</a:t>
            </a:r>
            <a:r>
              <a:rPr spc="-5" dirty="0"/>
              <a:t> Terminology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170" y="1123950"/>
            <a:ext cx="6788784" cy="3361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indent="-125095">
              <a:lnSpc>
                <a:spcPct val="100000"/>
              </a:lnSpc>
              <a:spcBef>
                <a:spcPts val="100"/>
              </a:spcBef>
              <a:buSzPct val="96428"/>
              <a:buChar char="•"/>
              <a:tabLst>
                <a:tab pos="138430" algn="l"/>
              </a:tabLst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Variable Cost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=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Sales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– (sales x P/V</a:t>
            </a:r>
            <a:r>
              <a:rPr sz="2800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ratio)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99"/>
              </a:buClr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137795" indent="-125095">
              <a:lnSpc>
                <a:spcPct val="100000"/>
              </a:lnSpc>
              <a:buSzPct val="96428"/>
              <a:buChar char="•"/>
              <a:tabLst>
                <a:tab pos="138430" algn="l"/>
              </a:tabLst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Profit=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(sales x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P/V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ratio) –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Fixed</a:t>
            </a:r>
            <a:r>
              <a:rPr sz="2800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99"/>
              </a:buClr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137795" indent="-125095">
              <a:lnSpc>
                <a:spcPct val="100000"/>
              </a:lnSpc>
              <a:buSzPct val="96428"/>
              <a:buChar char="•"/>
              <a:tabLst>
                <a:tab pos="138430" algn="l"/>
              </a:tabLst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Fixed Cost=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(sales x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P/v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ratio) –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 Profit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0099"/>
              </a:buClr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137795" indent="-125095">
              <a:lnSpc>
                <a:spcPct val="100000"/>
              </a:lnSpc>
              <a:buSzPct val="96428"/>
              <a:buChar char="•"/>
              <a:tabLst>
                <a:tab pos="138430" algn="l"/>
              </a:tabLst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Margin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of safety</a:t>
            </a:r>
            <a:r>
              <a:rPr sz="2800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86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38530" y="4518659"/>
            <a:ext cx="697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(R</a:t>
            </a:r>
            <a:r>
              <a:rPr sz="2800" spc="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539" y="4460240"/>
            <a:ext cx="4526915" cy="9956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615315" algn="l"/>
                <a:tab pos="4196715" algn="l"/>
              </a:tabLst>
            </a:pP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=	</a:t>
            </a:r>
            <a:r>
              <a:rPr sz="2800" spc="-10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800" spc="5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t/ </a:t>
            </a:r>
            <a:r>
              <a:rPr sz="2800" spc="-10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/V</a:t>
            </a:r>
            <a:r>
              <a:rPr sz="2800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o	or</a:t>
            </a:r>
            <a:endParaRPr sz="28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459"/>
              </a:spcBef>
            </a:pP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0409" y="5488940"/>
            <a:ext cx="13817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(Units)</a:t>
            </a:r>
            <a:r>
              <a:rPr sz="2800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1739" y="4945379"/>
            <a:ext cx="5210810" cy="99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40">
              <a:lnSpc>
                <a:spcPct val="113700"/>
              </a:lnSpc>
              <a:spcBef>
                <a:spcPts val="100"/>
              </a:spcBef>
            </a:pP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Actual sales –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Break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Even</a:t>
            </a:r>
            <a:r>
              <a:rPr sz="2800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Sales  Profit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/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Contribution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per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unit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850" y="0"/>
            <a:ext cx="6423660" cy="969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425"/>
              </a:spcBef>
            </a:pPr>
            <a:r>
              <a:rPr spc="-5" dirty="0"/>
              <a:t>Cost-Volume-Profit </a:t>
            </a:r>
            <a:r>
              <a:rPr dirty="0"/>
              <a:t>Assumptions  and</a:t>
            </a:r>
            <a:r>
              <a:rPr spc="-5" dirty="0"/>
              <a:t> Terminology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0320"/>
            <a:ext cx="6358890" cy="969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425"/>
              </a:spcBef>
            </a:pPr>
            <a:r>
              <a:rPr dirty="0"/>
              <a:t>Essentials of</a:t>
            </a:r>
            <a:r>
              <a:rPr spc="-65" dirty="0"/>
              <a:t> </a:t>
            </a:r>
            <a:r>
              <a:rPr dirty="0"/>
              <a:t>Cost-Volume-Profit  (CVP) Analysis</a:t>
            </a:r>
            <a:r>
              <a:rPr spc="-15" dirty="0"/>
              <a:t> </a:t>
            </a:r>
            <a:r>
              <a:rPr dirty="0"/>
              <a:t>Example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87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548369" y="5200650"/>
            <a:ext cx="22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0</a:t>
            </a:r>
            <a:endParaRPr sz="32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0275" y="2095560"/>
          <a:ext cx="8244840" cy="421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5790"/>
              </a:tblGrid>
              <a:tr h="1554480">
                <a:tc>
                  <a:txBody>
                    <a:bodyPr/>
                    <a:lstStyle/>
                    <a:p>
                      <a:pPr marL="90170" marR="716280">
                        <a:lnSpc>
                          <a:spcPct val="92600"/>
                        </a:lnSpc>
                        <a:spcBef>
                          <a:spcPts val="315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Assume that the Furniture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Shop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can purchase  Chairs for Rs32 from a local factory; other  variable costs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amount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to Rs10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per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unit.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1553845">
                <a:tc>
                  <a:txBody>
                    <a:bodyPr/>
                    <a:lstStyle/>
                    <a:p>
                      <a:pPr marL="259079" marR="257810" indent="1270" algn="ctr">
                        <a:lnSpc>
                          <a:spcPct val="92600"/>
                        </a:lnSpc>
                        <a:spcBef>
                          <a:spcPts val="305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The local factory allows the Furniture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Shop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to  return </a:t>
                      </a:r>
                      <a:r>
                        <a:rPr sz="3200" spc="-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all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unsold Chairs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receive a full Rs32  refund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per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pair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Chairs within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one</a:t>
                      </a:r>
                      <a:r>
                        <a:rPr sz="3200" spc="-2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year.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1096645">
                <a:tc>
                  <a:txBody>
                    <a:bodyPr/>
                    <a:lstStyle/>
                    <a:p>
                      <a:pPr marL="724535" marR="115570" indent="-808990">
                        <a:lnSpc>
                          <a:spcPts val="3550"/>
                        </a:lnSpc>
                        <a:spcBef>
                          <a:spcPts val="384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The average selling price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per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pair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Chairs is </a:t>
                      </a:r>
                      <a:r>
                        <a:rPr sz="3200" spc="-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Rs7 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and total fixed costs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amount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Rs84,000.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0320"/>
            <a:ext cx="6358890" cy="969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425"/>
              </a:spcBef>
            </a:pPr>
            <a:r>
              <a:rPr dirty="0"/>
              <a:t>Essentials of</a:t>
            </a:r>
            <a:r>
              <a:rPr spc="-65" dirty="0"/>
              <a:t> </a:t>
            </a:r>
            <a:r>
              <a:rPr dirty="0"/>
              <a:t>Cost-Volume-Profit  (CVP) Analysis</a:t>
            </a:r>
            <a:r>
              <a:rPr spc="-15" dirty="0"/>
              <a:t> </a:t>
            </a:r>
            <a:r>
              <a:rPr dirty="0"/>
              <a:t>Example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88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2350" y="2369880"/>
          <a:ext cx="8246109" cy="3669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7059"/>
              </a:tblGrid>
              <a:tr h="1097279">
                <a:tc>
                  <a:txBody>
                    <a:bodyPr/>
                    <a:lstStyle/>
                    <a:p>
                      <a:pPr marL="2423795" marR="283210" indent="-2134870">
                        <a:lnSpc>
                          <a:spcPts val="3550"/>
                        </a:lnSpc>
                        <a:spcBef>
                          <a:spcPts val="390"/>
                        </a:spcBef>
                      </a:pP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How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much revenue will the business receive if 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2,500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units are sold?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2,500 </a:t>
                      </a:r>
                      <a:r>
                        <a:rPr sz="3200" b="1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×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Rs70 =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Rs175,000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39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How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much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variable costs </a:t>
                      </a:r>
                      <a:r>
                        <a:rPr sz="3200" spc="-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will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the business</a:t>
                      </a:r>
                      <a:r>
                        <a:rPr sz="3200" spc="2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incur?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39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2,500 </a:t>
                      </a:r>
                      <a:r>
                        <a:rPr sz="3200" b="1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×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Rs42 =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Rs105,000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Rs175,000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105,000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84,000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3200" spc="2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(Rs14,000)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0320"/>
            <a:ext cx="6358890" cy="969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425"/>
              </a:spcBef>
            </a:pPr>
            <a:r>
              <a:rPr dirty="0"/>
              <a:t>Essentials of</a:t>
            </a:r>
            <a:r>
              <a:rPr spc="-65" dirty="0"/>
              <a:t> </a:t>
            </a:r>
            <a:r>
              <a:rPr dirty="0"/>
              <a:t>Cost-Volume-Profit  (CVP) Analysis</a:t>
            </a:r>
            <a:r>
              <a:rPr spc="-15" dirty="0"/>
              <a:t> </a:t>
            </a:r>
            <a:r>
              <a:rPr dirty="0"/>
              <a:t>Example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89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3960" y="2369880"/>
          <a:ext cx="7697470" cy="3028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8420"/>
              </a:tblGrid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What is the contribution margin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sz="3200" spc="1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unit?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800" spc="-2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 </a:t>
                      </a:r>
                      <a:r>
                        <a:rPr sz="2800" spc="-2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70 </a:t>
                      </a:r>
                      <a:r>
                        <a:rPr sz="28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2800" spc="-2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 </a:t>
                      </a:r>
                      <a:r>
                        <a:rPr sz="2800" spc="-1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42 </a:t>
                      </a:r>
                      <a:r>
                        <a:rPr sz="28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2800" spc="-2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 </a:t>
                      </a:r>
                      <a:r>
                        <a:rPr sz="2800" spc="-1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28 </a:t>
                      </a:r>
                      <a:r>
                        <a:rPr sz="2800" spc="-3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contribution margin </a:t>
                      </a:r>
                      <a:r>
                        <a:rPr sz="2800" spc="-2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sz="2800" spc="-27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2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unit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1096645">
                <a:tc>
                  <a:txBody>
                    <a:bodyPr/>
                    <a:lstStyle/>
                    <a:p>
                      <a:pPr marL="1347470" marR="321945" indent="-1018540">
                        <a:lnSpc>
                          <a:spcPts val="3550"/>
                        </a:lnSpc>
                        <a:spcBef>
                          <a:spcPts val="38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What </a:t>
                      </a:r>
                      <a:r>
                        <a:rPr sz="3200" spc="-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the total contribution margin when 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2,500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pairs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Chairs are</a:t>
                      </a:r>
                      <a:r>
                        <a:rPr sz="3200" spc="-2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sold?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39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2831465" algn="l"/>
                        </a:tabLst>
                      </a:pP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2,500 </a:t>
                      </a:r>
                      <a:r>
                        <a:rPr sz="3200" b="1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× </a:t>
                      </a:r>
                      <a:r>
                        <a:rPr sz="3200" spc="-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</a:t>
                      </a:r>
                      <a:r>
                        <a:rPr sz="3200" spc="2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28</a:t>
                      </a:r>
                      <a:r>
                        <a:rPr sz="3200" spc="2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=	Rs70,000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64159"/>
            <a:ext cx="69049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Cost Drivers and Cost</a:t>
            </a:r>
            <a:r>
              <a:rPr spc="-70" dirty="0"/>
              <a:t> </a:t>
            </a:r>
            <a:r>
              <a:rPr dirty="0"/>
              <a:t>Management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">
              <a:lnSpc>
                <a:spcPts val="1630"/>
              </a:lnSpc>
            </a:pPr>
            <a:fld id="{81D60167-4931-47E6-BA6A-407CBD079E47}" type="slidenum">
              <a:rPr dirty="0"/>
              <a:pPr marL="205740">
                <a:lnSpc>
                  <a:spcPts val="1630"/>
                </a:lnSpc>
              </a:pPr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8469" y="1247140"/>
            <a:ext cx="8170545" cy="45085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driver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(cost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generator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or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2400" b="1" spc="-1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determinant)</a:t>
            </a:r>
            <a:endParaRPr sz="2400">
              <a:latin typeface="Arial"/>
              <a:cs typeface="Arial"/>
            </a:endParaRPr>
          </a:p>
          <a:p>
            <a:pPr marL="355600" marR="307975" indent="-342900">
              <a:lnSpc>
                <a:spcPts val="267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factor</a:t>
            </a:r>
            <a:r>
              <a:rPr sz="2400" b="1" spc="-1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which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causes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400" b="1" spc="-1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amount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2400" b="1" spc="-2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cost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incurred</a:t>
            </a:r>
            <a:r>
              <a:rPr sz="2400" b="1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to  change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929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production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costs 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are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driven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by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number of</a:t>
            </a:r>
            <a:r>
              <a:rPr sz="2400" b="1" spc="-4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products 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produced,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labour 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costs,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number of setups 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required, 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number of change</a:t>
            </a:r>
            <a:r>
              <a:rPr sz="2400" b="1" spc="-2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orders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35"/>
              </a:spcBef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spc="-35" dirty="0">
                <a:solidFill>
                  <a:srgbClr val="000099"/>
                </a:solidFill>
                <a:latin typeface="Arial"/>
                <a:cs typeface="Arial"/>
              </a:rPr>
              <a:t>Reduction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Programs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focus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on two</a:t>
            </a:r>
            <a:r>
              <a:rPr sz="2400" spc="-1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things: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9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Doing only </a:t>
            </a: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value-added</a:t>
            </a:r>
            <a:r>
              <a:rPr sz="2400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  <a:p>
            <a:pPr marL="469900" marR="1119505" indent="-457200">
              <a:lnSpc>
                <a:spcPts val="2670"/>
              </a:lnSpc>
              <a:spcBef>
                <a:spcPts val="66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Efficiently </a:t>
            </a:r>
            <a:r>
              <a:rPr sz="2400" spc="-50" dirty="0">
                <a:solidFill>
                  <a:srgbClr val="000099"/>
                </a:solidFill>
                <a:latin typeface="Arial"/>
                <a:cs typeface="Arial"/>
              </a:rPr>
              <a:t>manage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the use of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cost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drivers </a:t>
            </a:r>
            <a:r>
              <a:rPr sz="2400" spc="-40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2400" spc="-2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those  value-added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0320"/>
            <a:ext cx="6358890" cy="969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425"/>
              </a:spcBef>
            </a:pPr>
            <a:r>
              <a:rPr dirty="0"/>
              <a:t>Essentials of</a:t>
            </a:r>
            <a:r>
              <a:rPr spc="-65" dirty="0"/>
              <a:t> </a:t>
            </a:r>
            <a:r>
              <a:rPr dirty="0"/>
              <a:t>Cost-Volume-Profit  (CVP) Analysis</a:t>
            </a:r>
            <a:r>
              <a:rPr spc="-15" dirty="0"/>
              <a:t> </a:t>
            </a:r>
            <a:r>
              <a:rPr dirty="0"/>
              <a:t>Example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90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3960" y="2369880"/>
          <a:ext cx="7697470" cy="2847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8420"/>
              </a:tblGrid>
              <a:tr h="1554479">
                <a:tc>
                  <a:txBody>
                    <a:bodyPr/>
                    <a:lstStyle/>
                    <a:p>
                      <a:pPr marL="118745" marR="112395" algn="ctr">
                        <a:lnSpc>
                          <a:spcPct val="92600"/>
                        </a:lnSpc>
                        <a:spcBef>
                          <a:spcPts val="315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Contribution margin percentage (contribution  margin ratio) is the contribution margin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per 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unit divided by the selling</a:t>
                      </a:r>
                      <a:r>
                        <a:rPr sz="3200" spc="4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price.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What is the contribution margin</a:t>
                      </a:r>
                      <a:r>
                        <a:rPr sz="3200" spc="2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percentage?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Rs28 ÷ Rs70 =</a:t>
                      </a:r>
                      <a:r>
                        <a:rPr sz="3200" spc="3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40%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0320"/>
            <a:ext cx="6358890" cy="969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425"/>
              </a:spcBef>
            </a:pPr>
            <a:r>
              <a:rPr dirty="0"/>
              <a:t>Essentials of</a:t>
            </a:r>
            <a:r>
              <a:rPr spc="-65" dirty="0"/>
              <a:t> </a:t>
            </a:r>
            <a:r>
              <a:rPr dirty="0"/>
              <a:t>Cost-Volume-Profit  (CVP) Analysis</a:t>
            </a:r>
            <a:r>
              <a:rPr spc="-15" dirty="0"/>
              <a:t> </a:t>
            </a:r>
            <a:r>
              <a:rPr dirty="0"/>
              <a:t>Example</a:t>
            </a:r>
          </a:p>
        </p:txBody>
      </p:sp>
      <p:sp>
        <p:nvSpPr>
          <p:cNvPr id="3" name="object 3"/>
          <p:cNvSpPr/>
          <p:nvPr/>
        </p:nvSpPr>
        <p:spPr>
          <a:xfrm>
            <a:off x="436880" y="1880870"/>
            <a:ext cx="8244840" cy="2602230"/>
          </a:xfrm>
          <a:custGeom>
            <a:avLst/>
            <a:gdLst/>
            <a:ahLst/>
            <a:cxnLst/>
            <a:rect l="l" t="t" r="r" b="b"/>
            <a:pathLst>
              <a:path w="8244840" h="2602229">
                <a:moveTo>
                  <a:pt x="0" y="0"/>
                </a:moveTo>
                <a:lnTo>
                  <a:pt x="8244840" y="0"/>
                </a:lnTo>
                <a:lnTo>
                  <a:pt x="8244840" y="2602229"/>
                </a:lnTo>
                <a:lnTo>
                  <a:pt x="0" y="2602229"/>
                </a:lnTo>
                <a:lnTo>
                  <a:pt x="0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6880" y="1880870"/>
            <a:ext cx="8244840" cy="2602230"/>
          </a:xfrm>
          <a:custGeom>
            <a:avLst/>
            <a:gdLst/>
            <a:ahLst/>
            <a:cxnLst/>
            <a:rect l="l" t="t" r="r" b="b"/>
            <a:pathLst>
              <a:path w="8244840" h="2602229">
                <a:moveTo>
                  <a:pt x="0" y="0"/>
                </a:moveTo>
                <a:lnTo>
                  <a:pt x="8244840" y="0"/>
                </a:lnTo>
                <a:lnTo>
                  <a:pt x="8244840" y="2602229"/>
                </a:lnTo>
                <a:lnTo>
                  <a:pt x="0" y="2602229"/>
                </a:lnTo>
                <a:lnTo>
                  <a:pt x="0" y="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350" y="1871979"/>
            <a:ext cx="7526020" cy="186690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85725">
              <a:lnSpc>
                <a:spcPct val="92600"/>
              </a:lnSpc>
              <a:spcBef>
                <a:spcPts val="384"/>
              </a:spcBef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If the business sells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3,000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pairs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of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Chairs,  revenues </a:t>
            </a:r>
            <a:r>
              <a:rPr sz="3200" spc="-5" dirty="0">
                <a:solidFill>
                  <a:srgbClr val="F9FC00"/>
                </a:solidFill>
                <a:latin typeface="Times New Roman"/>
                <a:cs typeface="Times New Roman"/>
              </a:rPr>
              <a:t>will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be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Rs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210,000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and contribution  margin would equal 40% </a:t>
            </a:r>
            <a:r>
              <a:rPr sz="3200" b="1" dirty="0">
                <a:solidFill>
                  <a:srgbClr val="F9FC00"/>
                </a:solidFill>
                <a:latin typeface="Times New Roman"/>
                <a:cs typeface="Times New Roman"/>
              </a:rPr>
              <a:t>× </a:t>
            </a:r>
            <a:r>
              <a:rPr sz="3200" spc="-5" dirty="0">
                <a:solidFill>
                  <a:srgbClr val="F9FC00"/>
                </a:solidFill>
                <a:latin typeface="Times New Roman"/>
                <a:cs typeface="Times New Roman"/>
              </a:rPr>
              <a:t>Rs</a:t>
            </a:r>
            <a:r>
              <a:rPr sz="3200" spc="25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210,000</a:t>
            </a:r>
            <a:endParaRPr sz="3200">
              <a:latin typeface="Times New Roman"/>
              <a:cs typeface="Times New Roman"/>
            </a:endParaRPr>
          </a:p>
          <a:p>
            <a:pPr marR="5080" algn="r">
              <a:lnSpc>
                <a:spcPts val="3550"/>
              </a:lnSpc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= </a:t>
            </a:r>
            <a:r>
              <a:rPr sz="3200" spc="-5" dirty="0">
                <a:solidFill>
                  <a:srgbClr val="F9FC00"/>
                </a:solidFill>
                <a:latin typeface="Times New Roman"/>
                <a:cs typeface="Times New Roman"/>
              </a:rPr>
              <a:t>Rs</a:t>
            </a:r>
            <a:r>
              <a:rPr sz="3200" spc="-65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84,000.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91</a:t>
            </a:fld>
            <a:endParaRPr dirty="0"/>
          </a:p>
        </p:txBody>
      </p:sp>
    </p:spTree>
  </p:cSld>
  <p:clrMapOvr>
    <a:masterClrMapping/>
  </p:clrMapOvr>
  <p:transition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33242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Equation</a:t>
            </a:r>
            <a:r>
              <a:rPr spc="-65" dirty="0"/>
              <a:t> </a:t>
            </a:r>
            <a:r>
              <a:rPr dirty="0"/>
              <a:t>Method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92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6760" y="2369880"/>
          <a:ext cx="8611870" cy="3303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92820"/>
              </a:tblGrid>
              <a:tr h="1097279">
                <a:tc>
                  <a:txBody>
                    <a:bodyPr/>
                    <a:lstStyle/>
                    <a:p>
                      <a:pPr algn="ctr">
                        <a:lnSpc>
                          <a:spcPts val="3695"/>
                        </a:lnSpc>
                        <a:spcBef>
                          <a:spcPts val="3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(Selling price </a:t>
                      </a:r>
                      <a:r>
                        <a:rPr sz="3200" b="1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×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Quantity sold) – (Variable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unit</a:t>
                      </a:r>
                      <a:r>
                        <a:rPr sz="3200" spc="1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cost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3695"/>
                        </a:lnSpc>
                      </a:pPr>
                      <a:r>
                        <a:rPr sz="3200" b="1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×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Quantity sold) – Fixed costs = Operating</a:t>
                      </a:r>
                      <a:r>
                        <a:rPr sz="3200" spc="5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income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Let Q =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number of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units to be sold to break</a:t>
                      </a:r>
                      <a:r>
                        <a:rPr sz="3200" spc="3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even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F9FC00"/>
                      </a:solidFill>
                      <a:prstDash val="solid"/>
                    </a:lnL>
                    <a:lnR w="9525">
                      <a:solidFill>
                        <a:srgbClr val="F9FC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1553210">
                <a:tc>
                  <a:txBody>
                    <a:bodyPr/>
                    <a:lstStyle/>
                    <a:p>
                      <a:pPr marL="1659889" marR="1654175" algn="ctr">
                        <a:lnSpc>
                          <a:spcPts val="3550"/>
                        </a:lnSpc>
                        <a:spcBef>
                          <a:spcPts val="359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Rs70Q – Rs42Q – Rs84,000 = 0  Rs28Q = Rs</a:t>
                      </a:r>
                      <a:r>
                        <a:rPr sz="3200" spc="-1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84,000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3490"/>
                        </a:lnSpc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Q = Rs84,000 ÷ Rs28 =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3,000</a:t>
                      </a:r>
                      <a:r>
                        <a:rPr sz="3200" spc="5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units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9FC00"/>
                      </a:solidFill>
                      <a:prstDash val="solid"/>
                    </a:lnL>
                    <a:lnR w="12700">
                      <a:solidFill>
                        <a:srgbClr val="F9FC00"/>
                      </a:solidFill>
                      <a:prstDash val="solid"/>
                    </a:lnR>
                    <a:lnT w="12700">
                      <a:solidFill>
                        <a:srgbClr val="F9FC00"/>
                      </a:solidFill>
                      <a:prstDash val="solid"/>
                    </a:lnT>
                    <a:lnB w="12700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54705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Contribution </a:t>
            </a:r>
            <a:r>
              <a:rPr dirty="0"/>
              <a:t>Margin</a:t>
            </a:r>
            <a:r>
              <a:rPr spc="-45" dirty="0"/>
              <a:t> </a:t>
            </a:r>
            <a:r>
              <a:rPr dirty="0"/>
              <a:t>Method</a:t>
            </a:r>
          </a:p>
        </p:txBody>
      </p:sp>
      <p:sp>
        <p:nvSpPr>
          <p:cNvPr id="3" name="object 3"/>
          <p:cNvSpPr/>
          <p:nvPr/>
        </p:nvSpPr>
        <p:spPr>
          <a:xfrm>
            <a:off x="1667510" y="2214879"/>
            <a:ext cx="5646420" cy="1075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4970" y="3769359"/>
            <a:ext cx="5646420" cy="1075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24379" y="2551429"/>
            <a:ext cx="5092700" cy="206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Rs84,000 ÷ Rs28 =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3,000</a:t>
            </a:r>
            <a:r>
              <a:rPr sz="3200" spc="10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units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Rs84,000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÷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40%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=</a:t>
            </a:r>
            <a:r>
              <a:rPr sz="3200" spc="-70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Rs210,000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93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27832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Graph</a:t>
            </a:r>
            <a:r>
              <a:rPr spc="-85" dirty="0"/>
              <a:t> </a:t>
            </a:r>
            <a:r>
              <a:rPr dirty="0"/>
              <a:t>Method</a:t>
            </a:r>
          </a:p>
        </p:txBody>
      </p:sp>
      <p:sp>
        <p:nvSpPr>
          <p:cNvPr id="3" name="object 3"/>
          <p:cNvSpPr/>
          <p:nvPr/>
        </p:nvSpPr>
        <p:spPr>
          <a:xfrm>
            <a:off x="2346960" y="2452370"/>
            <a:ext cx="0" cy="2551430"/>
          </a:xfrm>
          <a:custGeom>
            <a:avLst/>
            <a:gdLst/>
            <a:ahLst/>
            <a:cxnLst/>
            <a:rect l="l" t="t" r="r" b="b"/>
            <a:pathLst>
              <a:path h="2551429">
                <a:moveTo>
                  <a:pt x="0" y="0"/>
                </a:moveTo>
                <a:lnTo>
                  <a:pt x="0" y="2551429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2820" y="500380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40" y="0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2820" y="471805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40" y="0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2820" y="443230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40" y="0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2820" y="415670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40" y="0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2820" y="387095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40" y="0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42820" y="358520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40" y="0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42820" y="329945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40" y="0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42820" y="302387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40" y="0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42820" y="273812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40" y="0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42820" y="245237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40" y="0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46960" y="5003800"/>
            <a:ext cx="5516880" cy="0"/>
          </a:xfrm>
          <a:custGeom>
            <a:avLst/>
            <a:gdLst/>
            <a:ahLst/>
            <a:cxnLst/>
            <a:rect l="l" t="t" r="r" b="b"/>
            <a:pathLst>
              <a:path w="5516880">
                <a:moveTo>
                  <a:pt x="0" y="0"/>
                </a:moveTo>
                <a:lnTo>
                  <a:pt x="5516880" y="0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6960" y="500380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105410"/>
                </a:moveTo>
                <a:lnTo>
                  <a:pt x="0" y="0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54400" y="500380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105410"/>
                </a:moveTo>
                <a:lnTo>
                  <a:pt x="0" y="0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51679" y="500380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105410"/>
                </a:moveTo>
                <a:lnTo>
                  <a:pt x="0" y="0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59120" y="500380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105410"/>
                </a:moveTo>
                <a:lnTo>
                  <a:pt x="0" y="0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56400" y="500380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105410"/>
                </a:moveTo>
                <a:lnTo>
                  <a:pt x="0" y="0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63840" y="500380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105410"/>
                </a:moveTo>
                <a:lnTo>
                  <a:pt x="0" y="0"/>
                </a:lnTo>
              </a:path>
            </a:pathLst>
          </a:custGeom>
          <a:ln w="8890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46960" y="4527550"/>
            <a:ext cx="1107440" cy="476250"/>
          </a:xfrm>
          <a:custGeom>
            <a:avLst/>
            <a:gdLst/>
            <a:ahLst/>
            <a:cxnLst/>
            <a:rect l="l" t="t" r="r" b="b"/>
            <a:pathLst>
              <a:path w="1107439" h="476250">
                <a:moveTo>
                  <a:pt x="0" y="476250"/>
                </a:moveTo>
                <a:lnTo>
                  <a:pt x="1107439" y="0"/>
                </a:lnTo>
              </a:path>
            </a:pathLst>
          </a:custGeom>
          <a:ln w="279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54400" y="4061459"/>
            <a:ext cx="1097280" cy="466090"/>
          </a:xfrm>
          <a:custGeom>
            <a:avLst/>
            <a:gdLst/>
            <a:ahLst/>
            <a:cxnLst/>
            <a:rect l="l" t="t" r="r" b="b"/>
            <a:pathLst>
              <a:path w="1097279" h="466089">
                <a:moveTo>
                  <a:pt x="0" y="466089"/>
                </a:moveTo>
                <a:lnTo>
                  <a:pt x="1097279" y="0"/>
                </a:lnTo>
              </a:path>
            </a:pathLst>
          </a:custGeom>
          <a:ln w="279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51679" y="3585209"/>
            <a:ext cx="1107440" cy="476250"/>
          </a:xfrm>
          <a:custGeom>
            <a:avLst/>
            <a:gdLst/>
            <a:ahLst/>
            <a:cxnLst/>
            <a:rect l="l" t="t" r="r" b="b"/>
            <a:pathLst>
              <a:path w="1107439" h="476250">
                <a:moveTo>
                  <a:pt x="0" y="476250"/>
                </a:moveTo>
                <a:lnTo>
                  <a:pt x="1107440" y="0"/>
                </a:lnTo>
              </a:path>
            </a:pathLst>
          </a:custGeom>
          <a:ln w="279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59120" y="3108960"/>
            <a:ext cx="1097280" cy="476250"/>
          </a:xfrm>
          <a:custGeom>
            <a:avLst/>
            <a:gdLst/>
            <a:ahLst/>
            <a:cxnLst/>
            <a:rect l="l" t="t" r="r" b="b"/>
            <a:pathLst>
              <a:path w="1097279" h="476250">
                <a:moveTo>
                  <a:pt x="0" y="476250"/>
                </a:moveTo>
                <a:lnTo>
                  <a:pt x="1097279" y="0"/>
                </a:lnTo>
              </a:path>
            </a:pathLst>
          </a:custGeom>
          <a:ln w="279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56400" y="2642870"/>
            <a:ext cx="1107440" cy="466090"/>
          </a:xfrm>
          <a:custGeom>
            <a:avLst/>
            <a:gdLst/>
            <a:ahLst/>
            <a:cxnLst/>
            <a:rect l="l" t="t" r="r" b="b"/>
            <a:pathLst>
              <a:path w="1107440" h="466089">
                <a:moveTo>
                  <a:pt x="0" y="466089"/>
                </a:moveTo>
                <a:lnTo>
                  <a:pt x="1107440" y="0"/>
                </a:lnTo>
              </a:path>
            </a:pathLst>
          </a:custGeom>
          <a:ln w="279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46960" y="4156709"/>
            <a:ext cx="1107440" cy="275590"/>
          </a:xfrm>
          <a:custGeom>
            <a:avLst/>
            <a:gdLst/>
            <a:ahLst/>
            <a:cxnLst/>
            <a:rect l="l" t="t" r="r" b="b"/>
            <a:pathLst>
              <a:path w="1107439" h="275589">
                <a:moveTo>
                  <a:pt x="0" y="275589"/>
                </a:moveTo>
                <a:lnTo>
                  <a:pt x="1107439" y="0"/>
                </a:lnTo>
              </a:path>
            </a:pathLst>
          </a:custGeom>
          <a:ln w="2794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54400" y="3870959"/>
            <a:ext cx="1097280" cy="285750"/>
          </a:xfrm>
          <a:custGeom>
            <a:avLst/>
            <a:gdLst/>
            <a:ahLst/>
            <a:cxnLst/>
            <a:rect l="l" t="t" r="r" b="b"/>
            <a:pathLst>
              <a:path w="1097279" h="285750">
                <a:moveTo>
                  <a:pt x="0" y="285750"/>
                </a:moveTo>
                <a:lnTo>
                  <a:pt x="1097279" y="0"/>
                </a:lnTo>
              </a:path>
            </a:pathLst>
          </a:custGeom>
          <a:ln w="2794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51679" y="3585209"/>
            <a:ext cx="1107440" cy="285750"/>
          </a:xfrm>
          <a:custGeom>
            <a:avLst/>
            <a:gdLst/>
            <a:ahLst/>
            <a:cxnLst/>
            <a:rect l="l" t="t" r="r" b="b"/>
            <a:pathLst>
              <a:path w="1107439" h="285750">
                <a:moveTo>
                  <a:pt x="0" y="285750"/>
                </a:moveTo>
                <a:lnTo>
                  <a:pt x="1107440" y="0"/>
                </a:lnTo>
              </a:path>
            </a:pathLst>
          </a:custGeom>
          <a:ln w="2794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59120" y="3299459"/>
            <a:ext cx="1097280" cy="285750"/>
          </a:xfrm>
          <a:custGeom>
            <a:avLst/>
            <a:gdLst/>
            <a:ahLst/>
            <a:cxnLst/>
            <a:rect l="l" t="t" r="r" b="b"/>
            <a:pathLst>
              <a:path w="1097279" h="285750">
                <a:moveTo>
                  <a:pt x="0" y="285750"/>
                </a:moveTo>
                <a:lnTo>
                  <a:pt x="1097279" y="0"/>
                </a:lnTo>
              </a:path>
            </a:pathLst>
          </a:custGeom>
          <a:ln w="2794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56400" y="3023870"/>
            <a:ext cx="1107440" cy="275590"/>
          </a:xfrm>
          <a:custGeom>
            <a:avLst/>
            <a:gdLst/>
            <a:ahLst/>
            <a:cxnLst/>
            <a:rect l="l" t="t" r="r" b="b"/>
            <a:pathLst>
              <a:path w="1107440" h="275589">
                <a:moveTo>
                  <a:pt x="0" y="275589"/>
                </a:moveTo>
                <a:lnTo>
                  <a:pt x="1107440" y="0"/>
                </a:lnTo>
              </a:path>
            </a:pathLst>
          </a:custGeom>
          <a:ln w="2794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46960" y="4432300"/>
            <a:ext cx="1107440" cy="0"/>
          </a:xfrm>
          <a:custGeom>
            <a:avLst/>
            <a:gdLst/>
            <a:ahLst/>
            <a:cxnLst/>
            <a:rect l="l" t="t" r="r" b="b"/>
            <a:pathLst>
              <a:path w="1107439">
                <a:moveTo>
                  <a:pt x="0" y="0"/>
                </a:moveTo>
                <a:lnTo>
                  <a:pt x="1107439" y="0"/>
                </a:lnTo>
              </a:path>
            </a:pathLst>
          </a:custGeom>
          <a:ln w="2794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54400" y="4432300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79">
                <a:moveTo>
                  <a:pt x="0" y="0"/>
                </a:moveTo>
                <a:lnTo>
                  <a:pt x="1097279" y="0"/>
                </a:lnTo>
              </a:path>
            </a:pathLst>
          </a:custGeom>
          <a:ln w="2794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51679" y="4432300"/>
            <a:ext cx="1107440" cy="0"/>
          </a:xfrm>
          <a:custGeom>
            <a:avLst/>
            <a:gdLst/>
            <a:ahLst/>
            <a:cxnLst/>
            <a:rect l="l" t="t" r="r" b="b"/>
            <a:pathLst>
              <a:path w="1107439">
                <a:moveTo>
                  <a:pt x="0" y="0"/>
                </a:moveTo>
                <a:lnTo>
                  <a:pt x="1107440" y="0"/>
                </a:lnTo>
              </a:path>
            </a:pathLst>
          </a:custGeom>
          <a:ln w="2794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59120" y="4432300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79">
                <a:moveTo>
                  <a:pt x="0" y="0"/>
                </a:moveTo>
                <a:lnTo>
                  <a:pt x="1097279" y="0"/>
                </a:lnTo>
              </a:path>
            </a:pathLst>
          </a:custGeom>
          <a:ln w="2794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56400" y="4432300"/>
            <a:ext cx="1107440" cy="0"/>
          </a:xfrm>
          <a:custGeom>
            <a:avLst/>
            <a:gdLst/>
            <a:ahLst/>
            <a:cxnLst/>
            <a:rect l="l" t="t" r="r" b="b"/>
            <a:pathLst>
              <a:path w="1107440">
                <a:moveTo>
                  <a:pt x="0" y="0"/>
                </a:moveTo>
                <a:lnTo>
                  <a:pt x="1107440" y="0"/>
                </a:lnTo>
              </a:path>
            </a:pathLst>
          </a:custGeom>
          <a:ln w="2794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562100" y="2212339"/>
            <a:ext cx="535305" cy="29762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685"/>
              </a:lnSpc>
              <a:spcBef>
                <a:spcPts val="120"/>
              </a:spcBef>
            </a:pPr>
            <a:r>
              <a:rPr sz="2600" b="1" spc="45" dirty="0">
                <a:solidFill>
                  <a:srgbClr val="F9FC00"/>
                </a:solidFill>
                <a:latin typeface="Times New Roman"/>
                <a:cs typeface="Times New Roman"/>
              </a:rPr>
              <a:t>37</a:t>
            </a:r>
            <a:r>
              <a:rPr sz="26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8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250"/>
              </a:lnSpc>
            </a:pPr>
            <a:r>
              <a:rPr sz="2600" b="1" spc="45" dirty="0">
                <a:solidFill>
                  <a:srgbClr val="F9FC00"/>
                </a:solidFill>
                <a:latin typeface="Times New Roman"/>
                <a:cs typeface="Times New Roman"/>
              </a:rPr>
              <a:t>33</a:t>
            </a:r>
            <a:r>
              <a:rPr sz="26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6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210"/>
              </a:lnSpc>
            </a:pPr>
            <a:r>
              <a:rPr sz="2600" b="1" spc="45" dirty="0">
                <a:solidFill>
                  <a:srgbClr val="F9FC00"/>
                </a:solidFill>
                <a:latin typeface="Times New Roman"/>
                <a:cs typeface="Times New Roman"/>
              </a:rPr>
              <a:t>29</a:t>
            </a:r>
            <a:r>
              <a:rPr sz="26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4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210"/>
              </a:lnSpc>
            </a:pPr>
            <a:r>
              <a:rPr sz="2600" b="1" spc="45" dirty="0">
                <a:solidFill>
                  <a:srgbClr val="F9FC00"/>
                </a:solidFill>
                <a:latin typeface="Times New Roman"/>
                <a:cs typeface="Times New Roman"/>
              </a:rPr>
              <a:t>25</a:t>
            </a:r>
            <a:r>
              <a:rPr sz="26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2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250"/>
              </a:lnSpc>
            </a:pPr>
            <a:r>
              <a:rPr sz="2600" b="1" spc="45" dirty="0">
                <a:solidFill>
                  <a:srgbClr val="F9FC00"/>
                </a:solidFill>
                <a:latin typeface="Times New Roman"/>
                <a:cs typeface="Times New Roman"/>
              </a:rPr>
              <a:t>21</a:t>
            </a:r>
            <a:r>
              <a:rPr sz="26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0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250"/>
              </a:lnSpc>
            </a:pPr>
            <a:r>
              <a:rPr sz="2600" b="1" spc="45" dirty="0">
                <a:solidFill>
                  <a:srgbClr val="F9FC00"/>
                </a:solidFill>
                <a:latin typeface="Times New Roman"/>
                <a:cs typeface="Times New Roman"/>
              </a:rPr>
              <a:t>16</a:t>
            </a:r>
            <a:r>
              <a:rPr sz="26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8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210"/>
              </a:lnSpc>
            </a:pPr>
            <a:r>
              <a:rPr sz="2600" b="1" spc="45" dirty="0">
                <a:solidFill>
                  <a:srgbClr val="F9FC00"/>
                </a:solidFill>
                <a:latin typeface="Times New Roman"/>
                <a:cs typeface="Times New Roman"/>
              </a:rPr>
              <a:t>12</a:t>
            </a:r>
            <a:r>
              <a:rPr sz="26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6</a:t>
            </a:r>
            <a:endParaRPr sz="2600">
              <a:latin typeface="Times New Roman"/>
              <a:cs typeface="Times New Roman"/>
            </a:endParaRPr>
          </a:p>
          <a:p>
            <a:pPr marL="184150">
              <a:lnSpc>
                <a:spcPts val="2210"/>
              </a:lnSpc>
            </a:pPr>
            <a:r>
              <a:rPr sz="2600" b="1" spc="45" dirty="0">
                <a:solidFill>
                  <a:srgbClr val="F9FC00"/>
                </a:solidFill>
                <a:latin typeface="Times New Roman"/>
                <a:cs typeface="Times New Roman"/>
              </a:rPr>
              <a:t>8</a:t>
            </a:r>
            <a:r>
              <a:rPr sz="26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4</a:t>
            </a:r>
            <a:endParaRPr sz="2600">
              <a:latin typeface="Times New Roman"/>
              <a:cs typeface="Times New Roman"/>
            </a:endParaRPr>
          </a:p>
          <a:p>
            <a:pPr marL="184150">
              <a:lnSpc>
                <a:spcPts val="2250"/>
              </a:lnSpc>
            </a:pPr>
            <a:r>
              <a:rPr sz="2600" b="1" spc="45" dirty="0">
                <a:solidFill>
                  <a:srgbClr val="F9FC00"/>
                </a:solidFill>
                <a:latin typeface="Times New Roman"/>
                <a:cs typeface="Times New Roman"/>
              </a:rPr>
              <a:t>4</a:t>
            </a:r>
            <a:r>
              <a:rPr sz="26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2</a:t>
            </a:r>
            <a:endParaRPr sz="2600">
              <a:latin typeface="Times New Roman"/>
              <a:cs typeface="Times New Roman"/>
            </a:endParaRPr>
          </a:p>
          <a:p>
            <a:pPr marL="355600">
              <a:lnSpc>
                <a:spcPts val="2685"/>
              </a:lnSpc>
            </a:pPr>
            <a:r>
              <a:rPr sz="26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0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49170" y="5250179"/>
            <a:ext cx="192405" cy="424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0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98800" y="5079238"/>
            <a:ext cx="5116195" cy="116586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  <a:tabLst>
                <a:tab pos="1109345" algn="l"/>
                <a:tab pos="2215515" algn="l"/>
                <a:tab pos="3314065" algn="l"/>
                <a:tab pos="4420235" algn="l"/>
              </a:tabLst>
            </a:pPr>
            <a:r>
              <a:rPr sz="2600" b="1" spc="45" dirty="0">
                <a:solidFill>
                  <a:srgbClr val="F9FC00"/>
                </a:solidFill>
                <a:latin typeface="Times New Roman"/>
                <a:cs typeface="Times New Roman"/>
              </a:rPr>
              <a:t>100</a:t>
            </a:r>
            <a:r>
              <a:rPr sz="26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0</a:t>
            </a:r>
            <a:r>
              <a:rPr sz="2600" b="1" dirty="0">
                <a:solidFill>
                  <a:srgbClr val="F9FC00"/>
                </a:solidFill>
                <a:latin typeface="Times New Roman"/>
                <a:cs typeface="Times New Roman"/>
              </a:rPr>
              <a:t>	</a:t>
            </a:r>
            <a:r>
              <a:rPr sz="2600" b="1" spc="45" dirty="0">
                <a:solidFill>
                  <a:srgbClr val="F9FC00"/>
                </a:solidFill>
                <a:latin typeface="Times New Roman"/>
                <a:cs typeface="Times New Roman"/>
              </a:rPr>
              <a:t>20</a:t>
            </a:r>
            <a:r>
              <a:rPr sz="2600" b="1" spc="55" dirty="0">
                <a:solidFill>
                  <a:srgbClr val="F9FC00"/>
                </a:solidFill>
                <a:latin typeface="Times New Roman"/>
                <a:cs typeface="Times New Roman"/>
              </a:rPr>
              <a:t>0</a:t>
            </a:r>
            <a:r>
              <a:rPr sz="26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0</a:t>
            </a:r>
            <a:r>
              <a:rPr sz="2600" b="1" dirty="0">
                <a:solidFill>
                  <a:srgbClr val="F9FC00"/>
                </a:solidFill>
                <a:latin typeface="Times New Roman"/>
                <a:cs typeface="Times New Roman"/>
              </a:rPr>
              <a:t>	</a:t>
            </a:r>
            <a:r>
              <a:rPr sz="2600" b="1" spc="55" dirty="0">
                <a:solidFill>
                  <a:srgbClr val="F9FC00"/>
                </a:solidFill>
                <a:latin typeface="Times New Roman"/>
                <a:cs typeface="Times New Roman"/>
              </a:rPr>
              <a:t>3</a:t>
            </a:r>
            <a:r>
              <a:rPr sz="2600" b="1" spc="45" dirty="0">
                <a:solidFill>
                  <a:srgbClr val="F9FC00"/>
                </a:solidFill>
                <a:latin typeface="Times New Roman"/>
                <a:cs typeface="Times New Roman"/>
              </a:rPr>
              <a:t>00</a:t>
            </a:r>
            <a:r>
              <a:rPr sz="26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0</a:t>
            </a:r>
            <a:r>
              <a:rPr sz="2600" b="1" dirty="0">
                <a:solidFill>
                  <a:srgbClr val="F9FC00"/>
                </a:solidFill>
                <a:latin typeface="Times New Roman"/>
                <a:cs typeface="Times New Roman"/>
              </a:rPr>
              <a:t>	</a:t>
            </a:r>
            <a:r>
              <a:rPr sz="2600" b="1" spc="45" dirty="0">
                <a:solidFill>
                  <a:srgbClr val="F9FC00"/>
                </a:solidFill>
                <a:latin typeface="Times New Roman"/>
                <a:cs typeface="Times New Roman"/>
              </a:rPr>
              <a:t>400</a:t>
            </a:r>
            <a:r>
              <a:rPr sz="26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0</a:t>
            </a:r>
            <a:r>
              <a:rPr sz="2600" b="1" dirty="0">
                <a:solidFill>
                  <a:srgbClr val="F9FC00"/>
                </a:solidFill>
                <a:latin typeface="Times New Roman"/>
                <a:cs typeface="Times New Roman"/>
              </a:rPr>
              <a:t>	</a:t>
            </a:r>
            <a:r>
              <a:rPr sz="2600" b="1" spc="55" dirty="0">
                <a:solidFill>
                  <a:srgbClr val="F9FC00"/>
                </a:solidFill>
                <a:latin typeface="Times New Roman"/>
                <a:cs typeface="Times New Roman"/>
              </a:rPr>
              <a:t>5</a:t>
            </a:r>
            <a:r>
              <a:rPr sz="2600" b="1" spc="45" dirty="0">
                <a:solidFill>
                  <a:srgbClr val="F9FC00"/>
                </a:solidFill>
                <a:latin typeface="Times New Roman"/>
                <a:cs typeface="Times New Roman"/>
              </a:rPr>
              <a:t>00</a:t>
            </a:r>
            <a:r>
              <a:rPr sz="2600" b="1" spc="10" dirty="0">
                <a:solidFill>
                  <a:srgbClr val="F9FC00"/>
                </a:solidFill>
                <a:latin typeface="Times New Roman"/>
                <a:cs typeface="Times New Roman"/>
              </a:rPr>
              <a:t>0</a:t>
            </a:r>
            <a:endParaRPr sz="2600">
              <a:latin typeface="Times New Roman"/>
              <a:cs typeface="Times New Roman"/>
            </a:endParaRPr>
          </a:p>
          <a:p>
            <a:pPr marL="1634489">
              <a:lnSpc>
                <a:spcPct val="100000"/>
              </a:lnSpc>
              <a:spcBef>
                <a:spcPts val="1370"/>
              </a:spcBef>
            </a:pPr>
            <a:r>
              <a:rPr sz="2600" b="1" spc="-10" dirty="0">
                <a:solidFill>
                  <a:srgbClr val="F9FC00"/>
                </a:solidFill>
                <a:latin typeface="Times New Roman"/>
                <a:cs typeface="Times New Roman"/>
              </a:rPr>
              <a:t>Units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36990" y="3258246"/>
            <a:ext cx="394335" cy="939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55"/>
              </a:lnSpc>
            </a:pPr>
            <a:r>
              <a:rPr sz="2600" b="1" spc="45" dirty="0">
                <a:solidFill>
                  <a:srgbClr val="F9FC00"/>
                </a:solidFill>
                <a:latin typeface="Times New Roman"/>
                <a:cs typeface="Times New Roman"/>
              </a:rPr>
              <a:t>$</a:t>
            </a:r>
            <a:r>
              <a:rPr sz="2600" b="1" spc="25" dirty="0">
                <a:solidFill>
                  <a:srgbClr val="F9FC00"/>
                </a:solidFill>
                <a:latin typeface="Times New Roman"/>
                <a:cs typeface="Times New Roman"/>
              </a:rPr>
              <a:t>(</a:t>
            </a:r>
            <a:r>
              <a:rPr sz="2600" b="1" spc="35" dirty="0">
                <a:solidFill>
                  <a:srgbClr val="F9FC00"/>
                </a:solidFill>
                <a:latin typeface="Times New Roman"/>
                <a:cs typeface="Times New Roman"/>
              </a:rPr>
              <a:t>00</a:t>
            </a:r>
            <a:r>
              <a:rPr sz="2600" b="1" spc="45" dirty="0">
                <a:solidFill>
                  <a:srgbClr val="F9FC00"/>
                </a:solidFill>
                <a:latin typeface="Times New Roman"/>
                <a:cs typeface="Times New Roman"/>
              </a:rPr>
              <a:t>0</a:t>
            </a:r>
            <a:r>
              <a:rPr sz="2600" b="1" dirty="0">
                <a:solidFill>
                  <a:srgbClr val="F9FC00"/>
                </a:solidFill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439670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020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06370" y="3553459"/>
            <a:ext cx="74930" cy="19050"/>
          </a:xfrm>
          <a:custGeom>
            <a:avLst/>
            <a:gdLst/>
            <a:ahLst/>
            <a:cxnLst/>
            <a:rect l="l" t="t" r="r" b="b"/>
            <a:pathLst>
              <a:path w="74930" h="19050">
                <a:moveTo>
                  <a:pt x="0" y="0"/>
                </a:moveTo>
                <a:lnTo>
                  <a:pt x="74930" y="0"/>
                </a:lnTo>
                <a:lnTo>
                  <a:pt x="7493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38450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71800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03879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37229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199" y="0"/>
                </a:lnTo>
                <a:lnTo>
                  <a:pt x="76199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70579" y="3553459"/>
            <a:ext cx="74930" cy="19050"/>
          </a:xfrm>
          <a:custGeom>
            <a:avLst/>
            <a:gdLst/>
            <a:ahLst/>
            <a:cxnLst/>
            <a:rect l="l" t="t" r="r" b="b"/>
            <a:pathLst>
              <a:path w="74929" h="19050">
                <a:moveTo>
                  <a:pt x="0" y="0"/>
                </a:moveTo>
                <a:lnTo>
                  <a:pt x="74930" y="0"/>
                </a:lnTo>
                <a:lnTo>
                  <a:pt x="7493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2659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36009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68090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01440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34790" y="3553459"/>
            <a:ext cx="74930" cy="19050"/>
          </a:xfrm>
          <a:custGeom>
            <a:avLst/>
            <a:gdLst/>
            <a:ahLst/>
            <a:cxnLst/>
            <a:rect l="l" t="t" r="r" b="b"/>
            <a:pathLst>
              <a:path w="74929" h="19050">
                <a:moveTo>
                  <a:pt x="0" y="0"/>
                </a:moveTo>
                <a:lnTo>
                  <a:pt x="74930" y="0"/>
                </a:lnTo>
                <a:lnTo>
                  <a:pt x="7493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66870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00220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32300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5650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97729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31079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4429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96509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29859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61940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95290" y="355345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28640" y="3553459"/>
            <a:ext cx="74930" cy="19050"/>
          </a:xfrm>
          <a:custGeom>
            <a:avLst/>
            <a:gdLst/>
            <a:ahLst/>
            <a:cxnLst/>
            <a:rect l="l" t="t" r="r" b="b"/>
            <a:pathLst>
              <a:path w="74929" h="19050">
                <a:moveTo>
                  <a:pt x="0" y="0"/>
                </a:moveTo>
                <a:lnTo>
                  <a:pt x="74930" y="0"/>
                </a:lnTo>
                <a:lnTo>
                  <a:pt x="7493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50229" y="4991100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0" y="76200"/>
                </a:moveTo>
                <a:lnTo>
                  <a:pt x="0" y="0"/>
                </a:lnTo>
                <a:lnTo>
                  <a:pt x="19050" y="0"/>
                </a:lnTo>
                <a:lnTo>
                  <a:pt x="1905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9AF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50229" y="4859020"/>
            <a:ext cx="19050" cy="74930"/>
          </a:xfrm>
          <a:custGeom>
            <a:avLst/>
            <a:gdLst/>
            <a:ahLst/>
            <a:cxnLst/>
            <a:rect l="l" t="t" r="r" b="b"/>
            <a:pathLst>
              <a:path w="19050" h="74929">
                <a:moveTo>
                  <a:pt x="0" y="74929"/>
                </a:moveTo>
                <a:lnTo>
                  <a:pt x="0" y="0"/>
                </a:lnTo>
                <a:lnTo>
                  <a:pt x="19050" y="0"/>
                </a:lnTo>
                <a:lnTo>
                  <a:pt x="19050" y="74929"/>
                </a:lnTo>
                <a:lnTo>
                  <a:pt x="0" y="74929"/>
                </a:lnTo>
                <a:close/>
              </a:path>
            </a:pathLst>
          </a:custGeom>
          <a:solidFill>
            <a:srgbClr val="9AF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50229" y="4725670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0" y="76199"/>
                </a:moveTo>
                <a:lnTo>
                  <a:pt x="0" y="0"/>
                </a:lnTo>
                <a:lnTo>
                  <a:pt x="19050" y="0"/>
                </a:lnTo>
                <a:lnTo>
                  <a:pt x="19050" y="76199"/>
                </a:lnTo>
                <a:lnTo>
                  <a:pt x="0" y="76199"/>
                </a:lnTo>
                <a:close/>
              </a:path>
            </a:pathLst>
          </a:custGeom>
          <a:solidFill>
            <a:srgbClr val="9AF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50229" y="4592320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0" y="76199"/>
                </a:moveTo>
                <a:lnTo>
                  <a:pt x="0" y="0"/>
                </a:lnTo>
                <a:lnTo>
                  <a:pt x="19050" y="0"/>
                </a:lnTo>
                <a:lnTo>
                  <a:pt x="19050" y="76199"/>
                </a:lnTo>
                <a:lnTo>
                  <a:pt x="0" y="76199"/>
                </a:lnTo>
                <a:close/>
              </a:path>
            </a:pathLst>
          </a:custGeom>
          <a:solidFill>
            <a:srgbClr val="9AF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50229" y="4460240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0" y="76200"/>
                </a:moveTo>
                <a:lnTo>
                  <a:pt x="0" y="0"/>
                </a:lnTo>
                <a:lnTo>
                  <a:pt x="19050" y="0"/>
                </a:lnTo>
                <a:lnTo>
                  <a:pt x="1905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9AF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50229" y="4326890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0" y="76200"/>
                </a:moveTo>
                <a:lnTo>
                  <a:pt x="0" y="0"/>
                </a:lnTo>
                <a:lnTo>
                  <a:pt x="19050" y="0"/>
                </a:lnTo>
                <a:lnTo>
                  <a:pt x="1905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9AF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50229" y="4194809"/>
            <a:ext cx="19050" cy="74930"/>
          </a:xfrm>
          <a:custGeom>
            <a:avLst/>
            <a:gdLst/>
            <a:ahLst/>
            <a:cxnLst/>
            <a:rect l="l" t="t" r="r" b="b"/>
            <a:pathLst>
              <a:path w="19050" h="74929">
                <a:moveTo>
                  <a:pt x="0" y="74929"/>
                </a:moveTo>
                <a:lnTo>
                  <a:pt x="0" y="0"/>
                </a:lnTo>
                <a:lnTo>
                  <a:pt x="19050" y="0"/>
                </a:lnTo>
                <a:lnTo>
                  <a:pt x="19050" y="74929"/>
                </a:lnTo>
                <a:lnTo>
                  <a:pt x="0" y="74929"/>
                </a:lnTo>
                <a:close/>
              </a:path>
            </a:pathLst>
          </a:custGeom>
          <a:solidFill>
            <a:srgbClr val="9AF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50229" y="4061459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0" y="76200"/>
                </a:moveTo>
                <a:lnTo>
                  <a:pt x="0" y="0"/>
                </a:lnTo>
                <a:lnTo>
                  <a:pt x="19050" y="0"/>
                </a:lnTo>
                <a:lnTo>
                  <a:pt x="1905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9AF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50229" y="3928109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0" y="76200"/>
                </a:moveTo>
                <a:lnTo>
                  <a:pt x="0" y="0"/>
                </a:lnTo>
                <a:lnTo>
                  <a:pt x="19050" y="0"/>
                </a:lnTo>
                <a:lnTo>
                  <a:pt x="1905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9AF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50229" y="3796029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0" y="76200"/>
                </a:moveTo>
                <a:lnTo>
                  <a:pt x="0" y="0"/>
                </a:lnTo>
                <a:lnTo>
                  <a:pt x="19050" y="0"/>
                </a:lnTo>
                <a:lnTo>
                  <a:pt x="1905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9AF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50229" y="3662679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0" y="76200"/>
                </a:moveTo>
                <a:lnTo>
                  <a:pt x="0" y="0"/>
                </a:lnTo>
                <a:lnTo>
                  <a:pt x="19050" y="0"/>
                </a:lnTo>
                <a:lnTo>
                  <a:pt x="1905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9AF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51829" y="2646679"/>
            <a:ext cx="1341120" cy="913130"/>
          </a:xfrm>
          <a:custGeom>
            <a:avLst/>
            <a:gdLst/>
            <a:ahLst/>
            <a:cxnLst/>
            <a:rect l="l" t="t" r="r" b="b"/>
            <a:pathLst>
              <a:path w="1341120" h="913129">
                <a:moveTo>
                  <a:pt x="0" y="519430"/>
                </a:moveTo>
                <a:lnTo>
                  <a:pt x="1165860" y="0"/>
                </a:lnTo>
                <a:lnTo>
                  <a:pt x="1341120" y="393700"/>
                </a:lnTo>
                <a:lnTo>
                  <a:pt x="175260" y="913130"/>
                </a:lnTo>
                <a:lnTo>
                  <a:pt x="0" y="519430"/>
                </a:lnTo>
                <a:close/>
              </a:path>
            </a:pathLst>
          </a:custGeom>
          <a:ln w="1257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 rot="20220000">
            <a:off x="5849955" y="2950670"/>
            <a:ext cx="1145558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600" b="1" spc="-97" baseline="1157" dirty="0">
                <a:solidFill>
                  <a:srgbClr val="FFFFFF"/>
                </a:solidFill>
                <a:latin typeface="Times New Roman"/>
                <a:cs typeface="Times New Roman"/>
              </a:rPr>
              <a:t>eve</a:t>
            </a:r>
            <a:r>
              <a:rPr sz="3600" b="1" spc="-9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nu</a:t>
            </a:r>
            <a:r>
              <a:rPr sz="3600" b="1" spc="-97" baseline="3472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3600" baseline="3472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925820" y="3145789"/>
            <a:ext cx="1606550" cy="791210"/>
          </a:xfrm>
          <a:custGeom>
            <a:avLst/>
            <a:gdLst/>
            <a:ahLst/>
            <a:cxnLst/>
            <a:rect l="l" t="t" r="r" b="b"/>
            <a:pathLst>
              <a:path w="1606550" h="791210">
                <a:moveTo>
                  <a:pt x="0" y="373380"/>
                </a:moveTo>
                <a:lnTo>
                  <a:pt x="1502409" y="0"/>
                </a:lnTo>
                <a:lnTo>
                  <a:pt x="1606550" y="419100"/>
                </a:lnTo>
                <a:lnTo>
                  <a:pt x="104139" y="791210"/>
                </a:lnTo>
                <a:lnTo>
                  <a:pt x="0" y="373380"/>
                </a:lnTo>
                <a:close/>
              </a:path>
            </a:pathLst>
          </a:custGeom>
          <a:ln w="1257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 rot="20820000">
            <a:off x="6025722" y="3389856"/>
            <a:ext cx="1408158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600" b="1" spc="-89" baseline="1157" dirty="0">
                <a:solidFill>
                  <a:srgbClr val="FFFFFF"/>
                </a:solidFill>
                <a:latin typeface="Times New Roman"/>
                <a:cs typeface="Times New Roman"/>
              </a:rPr>
              <a:t>tal</a:t>
            </a:r>
            <a:r>
              <a:rPr sz="3600" b="1" spc="-172" baseline="11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8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3600" b="1" spc="-82" baseline="3472" dirty="0">
                <a:solidFill>
                  <a:srgbClr val="FFFFFF"/>
                </a:solidFill>
                <a:latin typeface="Times New Roman"/>
                <a:cs typeface="Times New Roman"/>
              </a:rPr>
              <a:t>sts</a:t>
            </a:r>
            <a:endParaRPr sz="3600" baseline="3472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660140" y="2062479"/>
            <a:ext cx="1541780" cy="430530"/>
          </a:xfrm>
          <a:prstGeom prst="rect">
            <a:avLst/>
          </a:prstGeom>
          <a:solidFill>
            <a:srgbClr val="9AF8DB"/>
          </a:solidFill>
          <a:ln w="12579">
            <a:solidFill>
              <a:srgbClr val="000099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10"/>
              </a:spcBef>
            </a:pP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Breakeven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576570" y="4248150"/>
            <a:ext cx="82550" cy="95250"/>
          </a:xfrm>
          <a:custGeom>
            <a:avLst/>
            <a:gdLst/>
            <a:ahLst/>
            <a:cxnLst/>
            <a:rect l="l" t="t" r="r" b="b"/>
            <a:pathLst>
              <a:path w="82550" h="95250">
                <a:moveTo>
                  <a:pt x="71119" y="0"/>
                </a:moveTo>
                <a:lnTo>
                  <a:pt x="0" y="48260"/>
                </a:lnTo>
                <a:lnTo>
                  <a:pt x="82550" y="95250"/>
                </a:lnTo>
                <a:lnTo>
                  <a:pt x="71119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18329" y="2485389"/>
            <a:ext cx="1215390" cy="1808480"/>
          </a:xfrm>
          <a:custGeom>
            <a:avLst/>
            <a:gdLst/>
            <a:ahLst/>
            <a:cxnLst/>
            <a:rect l="l" t="t" r="r" b="b"/>
            <a:pathLst>
              <a:path w="1215389" h="1808479">
                <a:moveTo>
                  <a:pt x="24130" y="0"/>
                </a:moveTo>
                <a:lnTo>
                  <a:pt x="0" y="16510"/>
                </a:lnTo>
                <a:lnTo>
                  <a:pt x="1191260" y="1808480"/>
                </a:lnTo>
                <a:lnTo>
                  <a:pt x="1215390" y="1793240"/>
                </a:lnTo>
                <a:lnTo>
                  <a:pt x="2413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33440" y="4127500"/>
            <a:ext cx="1581150" cy="431800"/>
          </a:xfrm>
          <a:custGeom>
            <a:avLst/>
            <a:gdLst/>
            <a:ahLst/>
            <a:cxnLst/>
            <a:rect l="l" t="t" r="r" b="b"/>
            <a:pathLst>
              <a:path w="1581150" h="431800">
                <a:moveTo>
                  <a:pt x="0" y="0"/>
                </a:moveTo>
                <a:lnTo>
                  <a:pt x="1581150" y="0"/>
                </a:lnTo>
                <a:lnTo>
                  <a:pt x="1581150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ln w="1257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939729" y="4133789"/>
            <a:ext cx="1569085" cy="285115"/>
          </a:xfrm>
          <a:prstGeom prst="rect">
            <a:avLst/>
          </a:prstGeom>
          <a:solidFill>
            <a:srgbClr val="9AF8DB"/>
          </a:solidFill>
        </p:spPr>
        <p:txBody>
          <a:bodyPr vert="horz" wrap="square" lIns="0" tIns="7620" rIns="0" bIns="0" rtlCol="0">
            <a:spAutoFit/>
          </a:bodyPr>
          <a:lstStyle/>
          <a:p>
            <a:pPr marL="83820">
              <a:lnSpc>
                <a:spcPts val="2180"/>
              </a:lnSpc>
              <a:spcBef>
                <a:spcPts val="60"/>
              </a:spcBef>
            </a:pP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Fixed</a:t>
            </a:r>
            <a:r>
              <a:rPr sz="24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costs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94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840" y="247650"/>
            <a:ext cx="48425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Target Operating</a:t>
            </a:r>
            <a:r>
              <a:rPr sz="3200" b="1" spc="-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Income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3109" y="2693670"/>
            <a:ext cx="7475220" cy="1991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1560" y="3037840"/>
            <a:ext cx="7038340" cy="141605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065" marR="5080" indent="635" algn="ctr">
              <a:lnSpc>
                <a:spcPct val="92600"/>
              </a:lnSpc>
              <a:spcBef>
                <a:spcPts val="384"/>
              </a:spcBef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(Fixed costs + Target operating income)  divided either by Contribution margin  percentage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or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Contribution margin per</a:t>
            </a:r>
            <a:r>
              <a:rPr sz="3200" spc="35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unit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95</a:t>
            </a:fld>
            <a:endParaRPr dirty="0"/>
          </a:p>
        </p:txBody>
      </p:sp>
    </p:spTree>
  </p:cSld>
  <p:clrMapOvr>
    <a:masterClrMapping/>
  </p:clrMapOvr>
  <p:transition>
    <p:wip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47650"/>
            <a:ext cx="48425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Target Operating</a:t>
            </a:r>
            <a:r>
              <a:rPr spc="-90" dirty="0"/>
              <a:t> </a:t>
            </a:r>
            <a:r>
              <a:rPr dirty="0"/>
              <a:t>Income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96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5320" y="2369880"/>
          <a:ext cx="8794750" cy="3669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75700"/>
              </a:tblGrid>
              <a:tr h="1097279">
                <a:tc>
                  <a:txBody>
                    <a:bodyPr/>
                    <a:lstStyle/>
                    <a:p>
                      <a:pPr marL="1816100" marR="857885" indent="-951230">
                        <a:lnSpc>
                          <a:spcPts val="3550"/>
                        </a:lnSpc>
                        <a:spcBef>
                          <a:spcPts val="39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Assume that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management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wants to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have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an  operating income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</a:t>
                      </a:r>
                      <a:r>
                        <a:rPr sz="3200" spc="-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14,000.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0642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How many pairs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Chairs must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sold?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39444">
                <a:tc>
                  <a:txBody>
                    <a:bodyPr/>
                    <a:lstStyle/>
                    <a:p>
                      <a:pPr marL="11214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(Rs84,000 +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Rs14,000)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÷ </a:t>
                      </a:r>
                      <a:r>
                        <a:rPr sz="3200" spc="-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28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3200" spc="3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3,500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39444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1176655" algn="l"/>
                        </a:tabLst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What	sales are needed to achieve this</a:t>
                      </a:r>
                      <a:r>
                        <a:rPr sz="3200" spc="3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income?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7988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(Rs84,000 +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Rs14,000)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÷ 40% =</a:t>
                      </a:r>
                      <a:r>
                        <a:rPr sz="3200" spc="3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Rs245,000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7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840" y="20320"/>
            <a:ext cx="5342890" cy="96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15"/>
              </a:lnSpc>
              <a:spcBef>
                <a:spcPts val="100"/>
              </a:spcBef>
            </a:pP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Target </a:t>
            </a:r>
            <a:r>
              <a:rPr sz="3200" b="1" spc="5" dirty="0">
                <a:solidFill>
                  <a:srgbClr val="000099"/>
                </a:solidFill>
                <a:latin typeface="Arial"/>
                <a:cs typeface="Arial"/>
              </a:rPr>
              <a:t>Net</a:t>
            </a:r>
            <a:r>
              <a:rPr sz="32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Income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715"/>
              </a:lnSpc>
            </a:pP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Income </a:t>
            </a:r>
            <a:r>
              <a:rPr sz="3200" b="1" spc="5" dirty="0">
                <a:solidFill>
                  <a:srgbClr val="000099"/>
                </a:solidFill>
                <a:latin typeface="Arial"/>
                <a:cs typeface="Arial"/>
              </a:rPr>
              <a:t>Taxes</a:t>
            </a:r>
            <a:r>
              <a:rPr sz="32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Example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950" y="2096770"/>
            <a:ext cx="9036050" cy="3705860"/>
          </a:xfrm>
          <a:custGeom>
            <a:avLst/>
            <a:gdLst/>
            <a:ahLst/>
            <a:cxnLst/>
            <a:rect l="l" t="t" r="r" b="b"/>
            <a:pathLst>
              <a:path w="9036050" h="3705860">
                <a:moveTo>
                  <a:pt x="0" y="0"/>
                </a:moveTo>
                <a:lnTo>
                  <a:pt x="9036050" y="0"/>
                </a:lnTo>
                <a:lnTo>
                  <a:pt x="9036050" y="3705859"/>
                </a:lnTo>
                <a:lnTo>
                  <a:pt x="0" y="3705859"/>
                </a:lnTo>
                <a:lnTo>
                  <a:pt x="0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950" y="2096770"/>
            <a:ext cx="9036050" cy="3705860"/>
          </a:xfrm>
          <a:custGeom>
            <a:avLst/>
            <a:gdLst/>
            <a:ahLst/>
            <a:cxnLst/>
            <a:rect l="l" t="t" r="r" b="b"/>
            <a:pathLst>
              <a:path w="9036050" h="3705860">
                <a:moveTo>
                  <a:pt x="0" y="0"/>
                </a:moveTo>
                <a:lnTo>
                  <a:pt x="9036050" y="0"/>
                </a:lnTo>
                <a:lnTo>
                  <a:pt x="9036050" y="3705859"/>
                </a:lnTo>
                <a:lnTo>
                  <a:pt x="0" y="3705859"/>
                </a:lnTo>
                <a:lnTo>
                  <a:pt x="0" y="0"/>
                </a:lnTo>
                <a:close/>
              </a:path>
            </a:pathLst>
          </a:custGeom>
          <a:ln w="125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420" y="2087879"/>
            <a:ext cx="5140960" cy="367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95"/>
              </a:lnSpc>
              <a:spcBef>
                <a:spcPts val="100"/>
              </a:spcBef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Proof:</a:t>
            </a:r>
            <a:endParaRPr sz="3200">
              <a:latin typeface="Times New Roman"/>
              <a:cs typeface="Times New Roman"/>
            </a:endParaRPr>
          </a:p>
          <a:p>
            <a:pPr marL="12700" marR="391795">
              <a:lnSpc>
                <a:spcPct val="92600"/>
              </a:lnSpc>
              <a:spcBef>
                <a:spcPts val="140"/>
              </a:spcBef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Revenues: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4,822 </a:t>
            </a:r>
            <a:r>
              <a:rPr sz="3200" b="1" dirty="0">
                <a:solidFill>
                  <a:srgbClr val="F9FC00"/>
                </a:solidFill>
                <a:latin typeface="Times New Roman"/>
                <a:cs typeface="Times New Roman"/>
              </a:rPr>
              <a:t>×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Rs70  Variable </a:t>
            </a:r>
            <a:r>
              <a:rPr sz="3200" spc="-5" dirty="0">
                <a:solidFill>
                  <a:srgbClr val="F9FC00"/>
                </a:solidFill>
                <a:latin typeface="Times New Roman"/>
                <a:cs typeface="Times New Roman"/>
              </a:rPr>
              <a:t>costs: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4,822 </a:t>
            </a:r>
            <a:r>
              <a:rPr sz="3200" b="1" dirty="0">
                <a:solidFill>
                  <a:srgbClr val="F9FC00"/>
                </a:solidFill>
                <a:latin typeface="Times New Roman"/>
                <a:cs typeface="Times New Roman"/>
              </a:rPr>
              <a:t>×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Rs42  Contribution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margin</a:t>
            </a:r>
            <a:endParaRPr sz="3200">
              <a:latin typeface="Times New Roman"/>
              <a:cs typeface="Times New Roman"/>
            </a:endParaRPr>
          </a:p>
          <a:p>
            <a:pPr marL="12700" marR="2187575">
              <a:lnSpc>
                <a:spcPts val="3550"/>
              </a:lnSpc>
              <a:spcBef>
                <a:spcPts val="80"/>
              </a:spcBef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Fixed costs  Operating</a:t>
            </a:r>
            <a:r>
              <a:rPr sz="3200" spc="-50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income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ts val="3550"/>
              </a:lnSpc>
              <a:spcBef>
                <a:spcPts val="10"/>
              </a:spcBef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Income taxes: Rs51,016 </a:t>
            </a:r>
            <a:r>
              <a:rPr sz="3200" b="1" dirty="0">
                <a:solidFill>
                  <a:srgbClr val="F9FC00"/>
                </a:solidFill>
                <a:latin typeface="Times New Roman"/>
                <a:cs typeface="Times New Roman"/>
              </a:rPr>
              <a:t>×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30% 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Net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income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97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586219" y="2538729"/>
            <a:ext cx="1861820" cy="322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00"/>
              </a:lnSpc>
              <a:spcBef>
                <a:spcPts val="100"/>
              </a:spcBef>
            </a:pP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Rs337,540</a:t>
            </a:r>
            <a:endParaRPr sz="3200">
              <a:latin typeface="Times New Roman"/>
              <a:cs typeface="Times New Roman"/>
            </a:endParaRPr>
          </a:p>
          <a:p>
            <a:pPr marL="318770">
              <a:lnSpc>
                <a:spcPts val="3554"/>
              </a:lnSpc>
            </a:pPr>
            <a:r>
              <a:rPr sz="3200" u="heavy" dirty="0">
                <a:solidFill>
                  <a:srgbClr val="F9FC00"/>
                </a:solidFill>
                <a:uFill>
                  <a:solidFill>
                    <a:srgbClr val="F9FC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10" dirty="0">
                <a:solidFill>
                  <a:srgbClr val="F9FC00"/>
                </a:solidFill>
                <a:uFill>
                  <a:solidFill>
                    <a:srgbClr val="F9FC00"/>
                  </a:solidFill>
                </a:uFill>
                <a:latin typeface="Times New Roman"/>
                <a:cs typeface="Times New Roman"/>
              </a:rPr>
              <a:t> 20</a:t>
            </a:r>
            <a:r>
              <a:rPr sz="3200" u="heavy" dirty="0">
                <a:solidFill>
                  <a:srgbClr val="F9FC00"/>
                </a:solidFill>
                <a:uFill>
                  <a:solidFill>
                    <a:srgbClr val="F9FC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3200" u="heavy" spc="10" dirty="0">
                <a:solidFill>
                  <a:srgbClr val="F9FC00"/>
                </a:solidFill>
                <a:uFill>
                  <a:solidFill>
                    <a:srgbClr val="F9FC00"/>
                  </a:solidFill>
                </a:uFill>
                <a:latin typeface="Times New Roman"/>
                <a:cs typeface="Times New Roman"/>
              </a:rPr>
              <a:t>,5</a:t>
            </a:r>
            <a:r>
              <a:rPr sz="3200" u="heavy" dirty="0">
                <a:solidFill>
                  <a:srgbClr val="F9FC00"/>
                </a:solidFill>
                <a:uFill>
                  <a:solidFill>
                    <a:srgbClr val="F9FC00"/>
                  </a:solidFill>
                </a:uFill>
                <a:latin typeface="Times New Roman"/>
                <a:cs typeface="Times New Roman"/>
              </a:rPr>
              <a:t>24</a:t>
            </a:r>
            <a:endParaRPr sz="3200">
              <a:latin typeface="Times New Roman"/>
              <a:cs typeface="Times New Roman"/>
            </a:endParaRPr>
          </a:p>
          <a:p>
            <a:pPr marL="421640" marR="85090" indent="-408940">
              <a:lnSpc>
                <a:spcPts val="3560"/>
              </a:lnSpc>
              <a:spcBef>
                <a:spcPts val="204"/>
              </a:spcBef>
            </a:pP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R</a:t>
            </a:r>
            <a:r>
              <a:rPr sz="3200" spc="-10" dirty="0">
                <a:solidFill>
                  <a:srgbClr val="F9FC00"/>
                </a:solidFill>
                <a:latin typeface="Times New Roman"/>
                <a:cs typeface="Times New Roman"/>
              </a:rPr>
              <a:t>s</a:t>
            </a:r>
            <a:r>
              <a:rPr sz="3200" spc="10" dirty="0">
                <a:solidFill>
                  <a:srgbClr val="F9FC00"/>
                </a:solidFill>
                <a:latin typeface="Times New Roman"/>
                <a:cs typeface="Times New Roman"/>
              </a:rPr>
              <a:t>135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,</a:t>
            </a:r>
            <a:r>
              <a:rPr sz="3200" spc="10" dirty="0">
                <a:solidFill>
                  <a:srgbClr val="F9FC00"/>
                </a:solidFill>
                <a:latin typeface="Times New Roman"/>
                <a:cs typeface="Times New Roman"/>
              </a:rPr>
              <a:t>01</a:t>
            </a: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6  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84,000</a:t>
            </a:r>
            <a:endParaRPr sz="3200">
              <a:latin typeface="Times New Roman"/>
              <a:cs typeface="Times New Roman"/>
            </a:endParaRPr>
          </a:p>
          <a:p>
            <a:pPr marL="421640">
              <a:lnSpc>
                <a:spcPts val="3340"/>
              </a:lnSpc>
            </a:pP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51,016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554"/>
              </a:lnSpc>
              <a:tabLst>
                <a:tab pos="421005" algn="l"/>
              </a:tabLst>
            </a:pPr>
            <a:r>
              <a:rPr sz="3200" u="heavy" dirty="0">
                <a:solidFill>
                  <a:srgbClr val="F9FC00"/>
                </a:solidFill>
                <a:uFill>
                  <a:solidFill>
                    <a:srgbClr val="F9FC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u="heavy" spc="5" dirty="0">
                <a:solidFill>
                  <a:srgbClr val="F9FC00"/>
                </a:solidFill>
                <a:uFill>
                  <a:solidFill>
                    <a:srgbClr val="F9FC00"/>
                  </a:solidFill>
                </a:uFill>
                <a:latin typeface="Times New Roman"/>
                <a:cs typeface="Times New Roman"/>
              </a:rPr>
              <a:t>15,305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695"/>
              </a:lnSpc>
              <a:tabLst>
                <a:tab pos="645795" algn="l"/>
              </a:tabLst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Rs	</a:t>
            </a:r>
            <a:r>
              <a:rPr sz="3200" spc="5" dirty="0">
                <a:solidFill>
                  <a:srgbClr val="F9FC00"/>
                </a:solidFill>
                <a:latin typeface="Times New Roman"/>
                <a:cs typeface="Times New Roman"/>
              </a:rPr>
              <a:t>35,711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0320"/>
            <a:ext cx="6022975" cy="969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425"/>
              </a:spcBef>
            </a:pPr>
            <a:r>
              <a:rPr dirty="0"/>
              <a:t>Alternative Fixed/Variable</a:t>
            </a:r>
            <a:r>
              <a:rPr spc="-75" dirty="0"/>
              <a:t> </a:t>
            </a:r>
            <a:r>
              <a:rPr dirty="0"/>
              <a:t>Cost  </a:t>
            </a:r>
            <a:r>
              <a:rPr spc="-5" dirty="0"/>
              <a:t>Structures</a:t>
            </a:r>
            <a:r>
              <a:rPr spc="5" dirty="0"/>
              <a:t> </a:t>
            </a:r>
            <a:r>
              <a:rPr spc="-5" dirty="0"/>
              <a:t>Example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98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817609" y="3445509"/>
            <a:ext cx="22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9FC00"/>
                </a:solidFill>
                <a:latin typeface="Times New Roman"/>
                <a:cs typeface="Times New Roman"/>
              </a:rPr>
              <a:t>d</a:t>
            </a:r>
            <a:endParaRPr sz="32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66760" y="2369880"/>
          <a:ext cx="8611870" cy="2847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92820"/>
              </a:tblGrid>
              <a:tr h="1097279">
                <a:tc>
                  <a:txBody>
                    <a:bodyPr/>
                    <a:lstStyle/>
                    <a:p>
                      <a:pPr marL="678180" marR="69215" indent="-601980">
                        <a:lnSpc>
                          <a:spcPts val="3550"/>
                        </a:lnSpc>
                        <a:spcBef>
                          <a:spcPts val="390"/>
                        </a:spcBef>
                      </a:pP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Suppose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that the factory the Chairs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Shop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is using to  obtain the merchandise offers the</a:t>
                      </a:r>
                      <a:r>
                        <a:rPr sz="3200" spc="2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following: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314325" marR="28575" indent="-447040">
                        <a:lnSpc>
                          <a:spcPts val="3550"/>
                        </a:lnSpc>
                        <a:spcBef>
                          <a:spcPts val="24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Decrease the price they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charge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from Rs32 to Rs25 an 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charge </a:t>
                      </a:r>
                      <a:r>
                        <a:rPr sz="3200" spc="-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an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annual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administrative fee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3200" spc="-2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Rs30,000.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R w="9525">
                      <a:solidFill>
                        <a:srgbClr val="F9FC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38810">
                <a:tc>
                  <a:txBody>
                    <a:bodyPr/>
                    <a:lstStyle/>
                    <a:p>
                      <a:pPr marL="12103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What is the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new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contribution</a:t>
                      </a:r>
                      <a:r>
                        <a:rPr sz="3200" spc="1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margin?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9FC00"/>
                      </a:solidFill>
                      <a:prstDash val="solid"/>
                    </a:lnL>
                    <a:lnR w="12700">
                      <a:solidFill>
                        <a:srgbClr val="F9FC00"/>
                      </a:solidFill>
                      <a:prstDash val="solid"/>
                    </a:lnR>
                    <a:lnT w="12700">
                      <a:solidFill>
                        <a:srgbClr val="F9FC00"/>
                      </a:solidFill>
                      <a:prstDash val="solid"/>
                    </a:lnT>
                    <a:lnB w="12700">
                      <a:solidFill>
                        <a:srgbClr val="F9FC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425"/>
              </a:spcBef>
            </a:pPr>
            <a:r>
              <a:rPr dirty="0"/>
              <a:t>Alternative Fixed/Variable Cost Structures  </a:t>
            </a:r>
            <a:r>
              <a:rPr spc="-5" dirty="0"/>
              <a:t>Example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630"/>
              </a:lnSpc>
            </a:pPr>
            <a:fld id="{81D60167-4931-47E6-BA6A-407CBD079E47}" type="slidenum">
              <a:rPr dirty="0"/>
              <a:pPr marL="114935">
                <a:lnSpc>
                  <a:spcPts val="1630"/>
                </a:lnSpc>
              </a:pPr>
              <a:t>99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275" y="2185730"/>
          <a:ext cx="8254365" cy="3853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5315"/>
              </a:tblGrid>
              <a:tr h="640714">
                <a:tc>
                  <a:txBody>
                    <a:bodyPr/>
                    <a:lstStyle/>
                    <a:p>
                      <a:pPr marL="1270" marR="317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Rs70 – (Rs25 + Rs10) =</a:t>
                      </a:r>
                      <a:r>
                        <a:rPr sz="3200" spc="4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Rs35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7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Contribution margin increases from Rs28 to</a:t>
                      </a:r>
                      <a:r>
                        <a:rPr sz="3200" spc="4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Rs35.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What </a:t>
                      </a:r>
                      <a:r>
                        <a:rPr sz="3200" spc="-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the contribution margin</a:t>
                      </a:r>
                      <a:r>
                        <a:rPr sz="3200" spc="5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percentage?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39444"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Rs35 ÷ Rs70 =</a:t>
                      </a:r>
                      <a:r>
                        <a:rPr sz="3200" spc="2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50%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39444"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What are the new fixed</a:t>
                      </a:r>
                      <a:r>
                        <a:rPr sz="3200" spc="2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costs?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Rs84,000 + Rs30,000 =</a:t>
                      </a:r>
                      <a:r>
                        <a:rPr sz="3200" spc="40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5" dirty="0">
                          <a:solidFill>
                            <a:srgbClr val="F9FC00"/>
                          </a:solidFill>
                          <a:latin typeface="Times New Roman"/>
                          <a:cs typeface="Times New Roman"/>
                        </a:rPr>
                        <a:t>Rs114,000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3774</Words>
  <Application>Microsoft Office PowerPoint</Application>
  <PresentationFormat>On-screen Show (4:3)</PresentationFormat>
  <Paragraphs>932</Paragraphs>
  <Slides>110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1" baseType="lpstr">
      <vt:lpstr>Office Theme</vt:lpstr>
      <vt:lpstr>Cost Accounting</vt:lpstr>
      <vt:lpstr>Slide 2</vt:lpstr>
      <vt:lpstr>Cost Accounting</vt:lpstr>
      <vt:lpstr>Cost Accounting</vt:lpstr>
      <vt:lpstr>Financial Accounting</vt:lpstr>
      <vt:lpstr>An Introduction to Cost Terms</vt:lpstr>
      <vt:lpstr>Costs and Cost Objects</vt:lpstr>
      <vt:lpstr>Direct and Indirect Costs</vt:lpstr>
      <vt:lpstr>Cost Drivers and Cost Management</vt:lpstr>
      <vt:lpstr>Variable and Fixed Costs</vt:lpstr>
      <vt:lpstr>Total Costs and Unit Costs</vt:lpstr>
      <vt:lpstr>Types of Inventory</vt:lpstr>
      <vt:lpstr>Period and Product Costs</vt:lpstr>
      <vt:lpstr>Costing System Terminology</vt:lpstr>
      <vt:lpstr>Alternative Classifications of Costs</vt:lpstr>
      <vt:lpstr>Costs in a Manufacturing Company</vt:lpstr>
      <vt:lpstr>Costing Systems</vt:lpstr>
      <vt:lpstr>Job Costing Approach</vt:lpstr>
      <vt:lpstr>Job Costing Overview</vt:lpstr>
      <vt:lpstr>Job Costing System in Manufacturing</vt:lpstr>
      <vt:lpstr>Cost Sheet</vt:lpstr>
      <vt:lpstr>Cost Sheet</vt:lpstr>
      <vt:lpstr>Slide 23</vt:lpstr>
      <vt:lpstr>Elements of Cost</vt:lpstr>
      <vt:lpstr>Slide 25</vt:lpstr>
      <vt:lpstr>Slide 26</vt:lpstr>
      <vt:lpstr>Standard Costing</vt:lpstr>
      <vt:lpstr>Why is Standard Costing Used?</vt:lpstr>
      <vt:lpstr>Favorable versus Unfavorable</vt:lpstr>
      <vt:lpstr>Slide 30</vt:lpstr>
      <vt:lpstr>Quantity and Price Standards</vt:lpstr>
      <vt:lpstr>Ideal versus Practical Standards</vt:lpstr>
      <vt:lpstr>The Standard Costing Process</vt:lpstr>
      <vt:lpstr>Problems With Standard Costing</vt:lpstr>
      <vt:lpstr>Problems With Standard Costing</vt:lpstr>
      <vt:lpstr>Comparison of Cost Systems</vt:lpstr>
      <vt:lpstr>Analysis of variance</vt:lpstr>
      <vt:lpstr>Analysis of Variance</vt:lpstr>
      <vt:lpstr>Material Variances</vt:lpstr>
      <vt:lpstr>Direct Materials Variances</vt:lpstr>
      <vt:lpstr>Material Variances</vt:lpstr>
      <vt:lpstr>Direct Materials Variances</vt:lpstr>
      <vt:lpstr>Material Mix Variances</vt:lpstr>
      <vt:lpstr>Material Mix Variances</vt:lpstr>
      <vt:lpstr>Material Variances</vt:lpstr>
      <vt:lpstr>Material yield Variances</vt:lpstr>
      <vt:lpstr>Labor Variances</vt:lpstr>
      <vt:lpstr>Labor Cost Variance</vt:lpstr>
      <vt:lpstr>Total Labor Efficiency Variance</vt:lpstr>
      <vt:lpstr>Labor Variances</vt:lpstr>
      <vt:lpstr>Labor Variances</vt:lpstr>
      <vt:lpstr>Labor Variances</vt:lpstr>
      <vt:lpstr>Labor Variances</vt:lpstr>
      <vt:lpstr>Labor Variances</vt:lpstr>
      <vt:lpstr>Overhead cost variance can be  defined as the difference between  the Standard cost allowed for the  actual output achieved and the  actual overhead cost incurred.</vt:lpstr>
      <vt:lpstr>Slide 56</vt:lpstr>
      <vt:lpstr>Overhead Costs</vt:lpstr>
      <vt:lpstr>Overhead Cost Variances</vt:lpstr>
      <vt:lpstr>Overhead cost Variance:-</vt:lpstr>
      <vt:lpstr>Overhead Cost Variance :-</vt:lpstr>
      <vt:lpstr>Overhead Cost Variances</vt:lpstr>
      <vt:lpstr>Variable Overhead Variance</vt:lpstr>
      <vt:lpstr>Variable Overhead Variances</vt:lpstr>
      <vt:lpstr>Slide 64</vt:lpstr>
      <vt:lpstr>1. Fixed overhead variance</vt:lpstr>
      <vt:lpstr>Slide 66</vt:lpstr>
      <vt:lpstr>Using Standard Cost Variances</vt:lpstr>
      <vt:lpstr>Marginal Costing</vt:lpstr>
      <vt:lpstr>Marginal Costing:-</vt:lpstr>
      <vt:lpstr>Features of Marginal Costing:</vt:lpstr>
      <vt:lpstr>Costs</vt:lpstr>
      <vt:lpstr>Costs</vt:lpstr>
      <vt:lpstr>Revenue</vt:lpstr>
      <vt:lpstr>Profit</vt:lpstr>
      <vt:lpstr>Slide 75</vt:lpstr>
      <vt:lpstr>Cost-Volume-Profit  (CVP) Analysis</vt:lpstr>
      <vt:lpstr>Slide 77</vt:lpstr>
      <vt:lpstr>Cost-Volume-Profit Assumptions  and Terminology</vt:lpstr>
      <vt:lpstr>Slide 79</vt:lpstr>
      <vt:lpstr>Abbreviations</vt:lpstr>
      <vt:lpstr>Abbreviations</vt:lpstr>
      <vt:lpstr>Breakeven Point</vt:lpstr>
      <vt:lpstr>Break Even</vt:lpstr>
      <vt:lpstr>Cost-Volume-Profit Assumptions  and Terminology</vt:lpstr>
      <vt:lpstr>Cost-Volume-Profit Assumptions  and Terminology</vt:lpstr>
      <vt:lpstr>Cost-Volume-Profit Assumptions  and Terminology</vt:lpstr>
      <vt:lpstr>Essentials of Cost-Volume-Profit  (CVP) Analysis Example</vt:lpstr>
      <vt:lpstr>Essentials of Cost-Volume-Profit  (CVP) Analysis Example</vt:lpstr>
      <vt:lpstr>Essentials of Cost-Volume-Profit  (CVP) Analysis Example</vt:lpstr>
      <vt:lpstr>Essentials of Cost-Volume-Profit  (CVP) Analysis Example</vt:lpstr>
      <vt:lpstr>Essentials of Cost-Volume-Profit  (CVP) Analysis Example</vt:lpstr>
      <vt:lpstr>Equation Method</vt:lpstr>
      <vt:lpstr>Contribution Margin Method</vt:lpstr>
      <vt:lpstr>Graph Method</vt:lpstr>
      <vt:lpstr>Slide 95</vt:lpstr>
      <vt:lpstr>Target Operating Income</vt:lpstr>
      <vt:lpstr>Slide 97</vt:lpstr>
      <vt:lpstr>Alternative Fixed/Variable Cost  Structures Example</vt:lpstr>
      <vt:lpstr>Alternative Fixed/Variable Cost Structures  Example</vt:lpstr>
      <vt:lpstr>Alternative Fixed/Variable Cost Structures  Example</vt:lpstr>
      <vt:lpstr>Alternative Fixed/Variable Cost Structures  Example</vt:lpstr>
      <vt:lpstr>Slide 102</vt:lpstr>
      <vt:lpstr>Application Of Marginal Costing</vt:lpstr>
      <vt:lpstr>Slide 104</vt:lpstr>
      <vt:lpstr>Typical Relevant Costing Decisions</vt:lpstr>
      <vt:lpstr>One-Time-Only Special Order</vt:lpstr>
      <vt:lpstr>Outsourcing and Make/Buy Decisions</vt:lpstr>
      <vt:lpstr>Outsourcing and Opportunity Costs</vt:lpstr>
      <vt:lpstr>Product Mix Decisions Under Constraint</vt:lpstr>
      <vt:lpstr>Customer Profitability 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the Management Accountant</dc:title>
  <dc:creator>User</dc:creator>
  <cp:lastModifiedBy>Manish</cp:lastModifiedBy>
  <cp:revision>1</cp:revision>
  <dcterms:created xsi:type="dcterms:W3CDTF">2018-10-29T05:21:59Z</dcterms:created>
  <dcterms:modified xsi:type="dcterms:W3CDTF">2018-10-29T05:24:53Z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2008-06-15T00:00:00Z</vt:filetime>
  </property>
  <property fmtid="{D5CDD505-2E9C-101B-9397-08002B2CF9AE}" pid="3" name="Creator">
    <vt:lpwstr>Impress</vt:lpwstr>
  </property>
  <property fmtid="{D5CDD505-2E9C-101B-9397-08002B2CF9AE}" pid="4" name="LastSaved">
    <vt:filetime>2018-10-29T00:00:00Z</vt:filetime>
  </property>
</Properties>
</file>