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621858"/>
            <a:ext cx="10363200" cy="1470025"/>
          </a:xfrm>
        </p:spPr>
        <p:txBody>
          <a:bodyPr>
            <a:normAutofit/>
          </a:bodyPr>
          <a:lstStyle/>
          <a:p>
            <a:r>
              <a:rPr lang="en-US" sz="2800" dirty="0"/>
              <a:t>Dr Manish Dadhich</a:t>
            </a:r>
            <a:endParaRPr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536" y="862780"/>
            <a:ext cx="8534400" cy="1752600"/>
          </a:xfrm>
        </p:spPr>
        <p:txBody>
          <a:bodyPr/>
          <a:lstStyle/>
          <a:p>
            <a:r>
              <a:rPr dirty="0"/>
              <a:t>Derivative Instruments</a:t>
            </a:r>
          </a:p>
          <a:p>
            <a:r>
              <a:rPr dirty="0"/>
              <a:t>Significance and Risk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Derivatives are essential tools for risk management, price discovery, speculation, and liquidity enhancement.</a:t>
            </a:r>
          </a:p>
          <a:p>
            <a:r>
              <a:rPr dirty="0"/>
              <a:t>They carry significant risks, particularly with leverage and market volatility.</a:t>
            </a:r>
          </a:p>
          <a:p>
            <a:r>
              <a:t>Understanding </a:t>
            </a:r>
            <a:r>
              <a:rPr dirty="0"/>
              <a:t>derivatives is crucial for effectively using them in modern financial markets.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derivative is a financial contract whose value depends on the price of an underlying asset or index.</a:t>
            </a:r>
          </a:p>
          <a:p>
            <a:r>
              <a:t>Types of derivatives include:</a:t>
            </a:r>
          </a:p>
          <a:p>
            <a:r>
              <a:t>- Forwards</a:t>
            </a:r>
          </a:p>
          <a:p>
            <a:r>
              <a:t>- Futures</a:t>
            </a:r>
          </a:p>
          <a:p>
            <a:r>
              <a:t>- Options</a:t>
            </a:r>
          </a:p>
          <a:p>
            <a:r>
              <a:t>- Swaps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Features of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Underlying Asset: The asset on which the derivative's value is based.</a:t>
            </a:r>
          </a:p>
          <a:p>
            <a:r>
              <a:rPr dirty="0"/>
              <a:t>Leverage: Allows investors to control large positions with relatively small investments.</a:t>
            </a:r>
          </a:p>
          <a:p>
            <a:r>
              <a:rPr dirty="0"/>
              <a:t>Contractual Terms: Specific conditions like maturity date and strike price.</a:t>
            </a:r>
          </a:p>
          <a:p>
            <a:r>
              <a:rPr dirty="0"/>
              <a:t>Settlement: How the contract is settled, e.g., cash settlement or physical delivery.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Derivative Contracts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1. Forward Contracts: Customized contracts between two parties to buy/sell an asset at a future date and price.</a:t>
            </a:r>
          </a:p>
          <a:p>
            <a:r>
              <a:rPr dirty="0"/>
              <a:t>2. Futures Contracts: Standardized contracts traded on exchanges with margin requirements.</a:t>
            </a:r>
          </a:p>
          <a:p>
            <a:r>
              <a:rPr dirty="0"/>
              <a:t>3. Options Contracts: Give the right (but not the obligation) to buy/sell an asset at a specified price.</a:t>
            </a:r>
          </a:p>
          <a:p>
            <a:r>
              <a:rPr dirty="0"/>
              <a:t>4. Swap Contracts: Exchange of cash flows between parties, typically based on interest rates, currencies, or commodities.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Significance of Derivatives - 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Hedging: Reducing the risk of adverse price movements.</a:t>
            </a:r>
          </a:p>
          <a:p>
            <a:r>
              <a:rPr dirty="0"/>
              <a:t>Example: A company can use currency derivatives to hedge against exchange rate fluctuations.</a:t>
            </a:r>
          </a:p>
          <a:p>
            <a:r>
              <a:rPr dirty="0"/>
              <a:t>Derivatives allow investors to protect their portfolios from price volatility.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Significance of Derivatives - Price Discovery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Derivatives help determine the future price of assets through market expectations.</a:t>
            </a:r>
          </a:p>
          <a:p>
            <a:r>
              <a:t>- Futures markets, for example, provide information about future commodity prices, stock indices, or currencies.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Significance of Derivatives - Liquidity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Derivatives improve the liquidity of the underlying assets.</a:t>
            </a:r>
          </a:p>
          <a:p>
            <a:r>
              <a:t>- Futures and options provide market participants with an efficient way to trade large quantities without purchasing the actual assets.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Significance of Derivatives - Speculation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Derivatives provide opportunities to speculate on price movements of underlying assets.</a:t>
            </a:r>
          </a:p>
          <a:p>
            <a:r>
              <a:t>- Investors can profit from price changes without holding the actual asset.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Associated with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Market Risk: Price fluctuations in the underlying asset can lead to large gains or losses.</a:t>
            </a:r>
          </a:p>
          <a:p>
            <a:r>
              <a:rPr dirty="0"/>
              <a:t>Credit Risk: Counterparty may fail to meet obligations, especially in OTC contracts.</a:t>
            </a:r>
          </a:p>
          <a:p>
            <a:r>
              <a:rPr dirty="0"/>
              <a:t>Liquidity Risk: Derivatives may be hard to trade in illiquid markets.</a:t>
            </a:r>
          </a:p>
          <a:p>
            <a:r>
              <a:rPr dirty="0"/>
              <a:t>Leverage Risk: Amplified gains and losses due to the use of leverage.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448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Dr Manish Dadhich</vt:lpstr>
      <vt:lpstr>Introduction to Derivatives</vt:lpstr>
      <vt:lpstr>Key Features of Derivatives</vt:lpstr>
      <vt:lpstr>Types of Derivative Contracts</vt:lpstr>
      <vt:lpstr>Significance of Derivatives - Risk Management</vt:lpstr>
      <vt:lpstr>Significance of Derivatives - Price Discovery</vt:lpstr>
      <vt:lpstr>Significance of Derivatives - Liquidity</vt:lpstr>
      <vt:lpstr>Significance of Derivatives - Speculation</vt:lpstr>
      <vt:lpstr>Risks Associated with Derivatives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Manish Dadhich</cp:lastModifiedBy>
  <cp:revision>3</cp:revision>
  <dcterms:created xsi:type="dcterms:W3CDTF">2013-01-27T09:14:16Z</dcterms:created>
  <dcterms:modified xsi:type="dcterms:W3CDTF">2025-02-05T10:53:22Z</dcterms:modified>
  <cp:category/>
</cp:coreProperties>
</file>